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24CEC1-CE4A-4AE0-B492-83BCE31AE19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3B1B5F-8309-4918-B122-6940A5F75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Functions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وظائف اللغة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rtl="1"/>
            <a:r>
              <a:rPr lang="ar-IQ" dirty="0" smtClean="0"/>
              <a:t>التحية </a:t>
            </a:r>
            <a:r>
              <a:rPr lang="en-US" dirty="0" smtClean="0"/>
              <a:t> Greeting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56895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rtl="1"/>
            <a:r>
              <a:rPr lang="ar-IQ" sz="3600" dirty="0" smtClean="0"/>
              <a:t>تمني الخير للأخرين</a:t>
            </a:r>
            <a:r>
              <a:rPr lang="en-US" sz="3600" dirty="0" smtClean="0"/>
              <a:t>  </a:t>
            </a:r>
            <a:r>
              <a:rPr lang="en-US" sz="3100" dirty="0" smtClean="0"/>
              <a:t>Good</a:t>
            </a:r>
            <a:r>
              <a:rPr lang="en-US" dirty="0" smtClean="0"/>
              <a:t> </a:t>
            </a:r>
            <a:r>
              <a:rPr lang="en-US" sz="3100" b="0" dirty="0" smtClean="0"/>
              <a:t>Wishes</a:t>
            </a:r>
            <a:r>
              <a:rPr lang="en-US" dirty="0" smtClean="0"/>
              <a:t>   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424936" cy="6093296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schemeClr val="accent2">
                <a:alpha val="50000"/>
              </a:scheme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9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3688" y="1484784"/>
            <a:ext cx="6283221" cy="2552496"/>
          </a:xfrm>
        </p:spPr>
        <p:txBody>
          <a:bodyPr/>
          <a:lstStyle/>
          <a:p>
            <a:r>
              <a:rPr lang="en-US" dirty="0" smtClean="0"/>
              <a:t>Thank You For Your Listening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240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rtl="1"/>
            <a:r>
              <a:rPr lang="ar-IQ" sz="2800" dirty="0" smtClean="0"/>
              <a:t>: العرض - الوظيفة الاولى</a:t>
            </a:r>
            <a:r>
              <a:rPr lang="en-US" sz="2800" dirty="0" smtClean="0"/>
              <a:t>: </a:t>
            </a:r>
            <a:r>
              <a:rPr lang="ar-IQ" sz="2800" dirty="0" smtClean="0"/>
              <a:t>العرض </a:t>
            </a:r>
            <a:r>
              <a:rPr lang="en-US" sz="2800" dirty="0" smtClean="0"/>
              <a:t>  offer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8160" y="1700808"/>
            <a:ext cx="8587680" cy="45233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5"/>
            <a:ext cx="8208912" cy="587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1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1"/>
            <a:r>
              <a:rPr lang="ar-IQ" sz="3200" dirty="0" smtClean="0"/>
              <a:t>الطلب </a:t>
            </a:r>
            <a:r>
              <a:rPr lang="en-US" sz="3200" dirty="0" smtClean="0"/>
              <a:t>Request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38" y="902532"/>
            <a:ext cx="8496943" cy="565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8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 smtClean="0"/>
              <a:t>الاقتراح </a:t>
            </a:r>
            <a:r>
              <a:rPr lang="en-US" dirty="0" smtClean="0"/>
              <a:t>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124744"/>
            <a:ext cx="6400800" cy="30814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12967" cy="555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5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 smtClean="0"/>
              <a:t>طلب الاذن</a:t>
            </a:r>
            <a:r>
              <a:rPr lang="en-US" dirty="0"/>
              <a:t> </a:t>
            </a:r>
            <a:r>
              <a:rPr lang="en-US" dirty="0" smtClean="0"/>
              <a:t>Asking for Permission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64096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0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 smtClean="0"/>
              <a:t>الشكر</a:t>
            </a:r>
            <a:r>
              <a:rPr lang="en-US" dirty="0" smtClean="0"/>
              <a:t> Thanking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0" y="836712"/>
            <a:ext cx="840433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7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rtl="1"/>
            <a:r>
              <a:rPr lang="ar-IQ" dirty="0" smtClean="0"/>
              <a:t>الاعتذار  </a:t>
            </a:r>
            <a:r>
              <a:rPr lang="en-US" dirty="0" smtClean="0"/>
              <a:t>Apology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496944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6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 smtClean="0"/>
              <a:t>الدعوة    </a:t>
            </a:r>
            <a:r>
              <a:rPr lang="en-US" dirty="0" smtClean="0"/>
              <a:t>Invitation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568951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9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43204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/>
              <a:extrusionClr>
                <a:schemeClr val="accent1"/>
              </a:extrusionClr>
            </a:sp3d>
          </a:bodyPr>
          <a:lstStyle/>
          <a:p>
            <a:pPr rtl="1"/>
            <a:r>
              <a:rPr lang="ar-IQ" sz="3600" b="1" dirty="0" smtClean="0">
                <a:solidFill>
                  <a:schemeClr val="bg2">
                    <a:lumMod val="50000"/>
                  </a:schemeClr>
                </a:solidFill>
              </a:rPr>
              <a:t>النصيحة</a:t>
            </a:r>
            <a:r>
              <a:rPr lang="ar-IQ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Advise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25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712968" cy="58326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unrise" dir="t"/>
          </a:scene3d>
          <a:sp3d prstMaterial="metal"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179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</TotalTime>
  <Words>40</Words>
  <Application>Microsoft Office PowerPoint</Application>
  <PresentationFormat>عرض على الشاشة (3:4)‏</PresentationFormat>
  <Paragraphs>12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دفق الهواء</vt:lpstr>
      <vt:lpstr>Language Functions وظائف اللغة</vt:lpstr>
      <vt:lpstr>: العرض - الوظيفة الاولى: العرض   offer</vt:lpstr>
      <vt:lpstr>الطلب Request </vt:lpstr>
      <vt:lpstr>الاقتراح  Suggestion</vt:lpstr>
      <vt:lpstr>طلب الاذن Asking for Permission </vt:lpstr>
      <vt:lpstr>الشكر Thanking People </vt:lpstr>
      <vt:lpstr>الاعتذار  Apology </vt:lpstr>
      <vt:lpstr>الدعوة    Invitation </vt:lpstr>
      <vt:lpstr>النصيحة   Advise</vt:lpstr>
      <vt:lpstr>التحية  Greeting   </vt:lpstr>
      <vt:lpstr>تمني الخير للأخرين  Good Wishes     </vt:lpstr>
      <vt:lpstr>Thank You For Your Listening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وظائف اللغة</dc:title>
  <dc:creator>Maher</dc:creator>
  <cp:lastModifiedBy>AL-barq</cp:lastModifiedBy>
  <cp:revision>10</cp:revision>
  <dcterms:created xsi:type="dcterms:W3CDTF">2021-02-05T18:05:19Z</dcterms:created>
  <dcterms:modified xsi:type="dcterms:W3CDTF">2021-02-09T17:39:07Z</dcterms:modified>
</cp:coreProperties>
</file>