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media/image42.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4248" r:id="rId2"/>
    <p:sldMasterId id="2147484260" r:id="rId3"/>
    <p:sldMasterId id="2147484272" r:id="rId4"/>
    <p:sldMasterId id="2147484284" r:id="rId5"/>
    <p:sldMasterId id="2147484296" r:id="rId6"/>
    <p:sldMasterId id="2147484308" r:id="rId7"/>
    <p:sldMasterId id="2147484344" r:id="rId8"/>
    <p:sldMasterId id="2147484356" r:id="rId9"/>
    <p:sldMasterId id="2147484368" r:id="rId10"/>
    <p:sldMasterId id="2147484380" r:id="rId11"/>
    <p:sldMasterId id="2147484392" r:id="rId12"/>
    <p:sldMasterId id="2147484404" r:id="rId13"/>
  </p:sldMasterIdLst>
  <p:notesMasterIdLst>
    <p:notesMasterId r:id="rId46"/>
  </p:notesMasterIdLst>
  <p:sldIdLst>
    <p:sldId id="312" r:id="rId14"/>
    <p:sldId id="314" r:id="rId15"/>
    <p:sldId id="297" r:id="rId16"/>
    <p:sldId id="259" r:id="rId17"/>
    <p:sldId id="311" r:id="rId18"/>
    <p:sldId id="309" r:id="rId19"/>
    <p:sldId id="291" r:id="rId20"/>
    <p:sldId id="317" r:id="rId21"/>
    <p:sldId id="315" r:id="rId22"/>
    <p:sldId id="320" r:id="rId23"/>
    <p:sldId id="316" r:id="rId24"/>
    <p:sldId id="321" r:id="rId25"/>
    <p:sldId id="322" r:id="rId26"/>
    <p:sldId id="323" r:id="rId27"/>
    <p:sldId id="318" r:id="rId28"/>
    <p:sldId id="324" r:id="rId29"/>
    <p:sldId id="326" r:id="rId30"/>
    <p:sldId id="327" r:id="rId31"/>
    <p:sldId id="296" r:id="rId32"/>
    <p:sldId id="271" r:id="rId33"/>
    <p:sldId id="304" r:id="rId34"/>
    <p:sldId id="293" r:id="rId35"/>
    <p:sldId id="295" r:id="rId36"/>
    <p:sldId id="303" r:id="rId37"/>
    <p:sldId id="306" r:id="rId38"/>
    <p:sldId id="282" r:id="rId39"/>
    <p:sldId id="298" r:id="rId40"/>
    <p:sldId id="310" r:id="rId41"/>
    <p:sldId id="305" r:id="rId42"/>
    <p:sldId id="300" r:id="rId43"/>
    <p:sldId id="301" r:id="rId44"/>
    <p:sldId id="258" r:id="rId45"/>
  </p:sldIdLst>
  <p:sldSz cx="28803600" cy="16202025"/>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601500" algn="r" rtl="1" fontAlgn="base">
      <a:spcBef>
        <a:spcPct val="0"/>
      </a:spcBef>
      <a:spcAft>
        <a:spcPct val="0"/>
      </a:spcAft>
      <a:defRPr kern="1200">
        <a:solidFill>
          <a:schemeClr val="tx1"/>
        </a:solidFill>
        <a:latin typeface="Arial" pitchFamily="34" charset="0"/>
        <a:ea typeface="+mn-ea"/>
        <a:cs typeface="Arial" pitchFamily="34" charset="0"/>
      </a:defRPr>
    </a:lvl2pPr>
    <a:lvl3pPr marL="1203006" algn="r" rtl="1" fontAlgn="base">
      <a:spcBef>
        <a:spcPct val="0"/>
      </a:spcBef>
      <a:spcAft>
        <a:spcPct val="0"/>
      </a:spcAft>
      <a:defRPr kern="1200">
        <a:solidFill>
          <a:schemeClr val="tx1"/>
        </a:solidFill>
        <a:latin typeface="Arial" pitchFamily="34" charset="0"/>
        <a:ea typeface="+mn-ea"/>
        <a:cs typeface="Arial" pitchFamily="34" charset="0"/>
      </a:defRPr>
    </a:lvl3pPr>
    <a:lvl4pPr marL="1804503" algn="r" rtl="1" fontAlgn="base">
      <a:spcBef>
        <a:spcPct val="0"/>
      </a:spcBef>
      <a:spcAft>
        <a:spcPct val="0"/>
      </a:spcAft>
      <a:defRPr kern="1200">
        <a:solidFill>
          <a:schemeClr val="tx1"/>
        </a:solidFill>
        <a:latin typeface="Arial" pitchFamily="34" charset="0"/>
        <a:ea typeface="+mn-ea"/>
        <a:cs typeface="Arial" pitchFamily="34" charset="0"/>
      </a:defRPr>
    </a:lvl4pPr>
    <a:lvl5pPr marL="2406008" algn="r" rtl="1" fontAlgn="base">
      <a:spcBef>
        <a:spcPct val="0"/>
      </a:spcBef>
      <a:spcAft>
        <a:spcPct val="0"/>
      </a:spcAft>
      <a:defRPr kern="1200">
        <a:solidFill>
          <a:schemeClr val="tx1"/>
        </a:solidFill>
        <a:latin typeface="Arial" pitchFamily="34" charset="0"/>
        <a:ea typeface="+mn-ea"/>
        <a:cs typeface="Arial" pitchFamily="34" charset="0"/>
      </a:defRPr>
    </a:lvl5pPr>
    <a:lvl6pPr marL="3007510" algn="r" defTabSz="1203006" rtl="1" eaLnBrk="1" latinLnBrk="0" hangingPunct="1">
      <a:defRPr kern="1200">
        <a:solidFill>
          <a:schemeClr val="tx1"/>
        </a:solidFill>
        <a:latin typeface="Arial" pitchFamily="34" charset="0"/>
        <a:ea typeface="+mn-ea"/>
        <a:cs typeface="Arial" pitchFamily="34" charset="0"/>
      </a:defRPr>
    </a:lvl6pPr>
    <a:lvl7pPr marL="3609005" algn="r" defTabSz="1203006" rtl="1" eaLnBrk="1" latinLnBrk="0" hangingPunct="1">
      <a:defRPr kern="1200">
        <a:solidFill>
          <a:schemeClr val="tx1"/>
        </a:solidFill>
        <a:latin typeface="Arial" pitchFamily="34" charset="0"/>
        <a:ea typeface="+mn-ea"/>
        <a:cs typeface="Arial" pitchFamily="34" charset="0"/>
      </a:defRPr>
    </a:lvl7pPr>
    <a:lvl8pPr marL="4210507" algn="r" defTabSz="1203006" rtl="1" eaLnBrk="1" latinLnBrk="0" hangingPunct="1">
      <a:defRPr kern="1200">
        <a:solidFill>
          <a:schemeClr val="tx1"/>
        </a:solidFill>
        <a:latin typeface="Arial" pitchFamily="34" charset="0"/>
        <a:ea typeface="+mn-ea"/>
        <a:cs typeface="Arial" pitchFamily="34" charset="0"/>
      </a:defRPr>
    </a:lvl8pPr>
    <a:lvl9pPr marL="4812011" algn="r" defTabSz="1203006"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488" userDrawn="1">
          <p15:clr>
            <a:srgbClr val="A4A3A4"/>
          </p15:clr>
        </p15:guide>
        <p15:guide id="2" pos="8207" userDrawn="1">
          <p15:clr>
            <a:srgbClr val="A4A3A4"/>
          </p15:clr>
        </p15:guide>
        <p15:guide id="3" orient="horz" pos="5051">
          <p15:clr>
            <a:srgbClr val="A4A3A4"/>
          </p15:clr>
        </p15:guide>
        <p15:guide id="4" pos="92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00CC"/>
    <a:srgbClr val="2616F6"/>
    <a:srgbClr val="FFFF00"/>
    <a:srgbClr val="FF00FF"/>
    <a:srgbClr val="CC00FF"/>
    <a:srgbClr val="FF33CC"/>
    <a:srgbClr val="335BA3"/>
    <a:srgbClr val="88A5DA"/>
    <a:srgbClr val="81A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99467" autoAdjust="0"/>
  </p:normalViewPr>
  <p:slideViewPr>
    <p:cSldViewPr>
      <p:cViewPr varScale="1">
        <p:scale>
          <a:sx n="31" d="100"/>
          <a:sy n="31" d="100"/>
        </p:scale>
        <p:origin x="594" y="108"/>
      </p:cViewPr>
      <p:guideLst>
        <p:guide orient="horz" pos="4488"/>
        <p:guide pos="8207"/>
        <p:guide orient="horz" pos="5051"/>
        <p:guide pos="923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atin typeface="Arial" pitchFamily="34" charset="0"/>
                <a:cs typeface="+mn-cs"/>
              </a:defRPr>
            </a:lvl1pPr>
          </a:lstStyle>
          <a:p>
            <a:pPr>
              <a:defRPr/>
            </a:pPr>
            <a:fld id="{98BFC449-5F18-49A7-AF55-11DE615877AA}" type="datetimeFigureOut">
              <a:rPr lang="en-US"/>
              <a:pPr>
                <a:defRPr/>
              </a:pPr>
              <a:t>1/27/2021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atin typeface="Arial" pitchFamily="34" charset="0"/>
                <a:cs typeface="+mn-cs"/>
              </a:defRPr>
            </a:lvl1pPr>
          </a:lstStyle>
          <a:p>
            <a:pPr>
              <a:defRPr/>
            </a:pPr>
            <a:fld id="{B8591397-09B3-45DE-A498-90B6B3EC7F8A}" type="slidenum">
              <a:rPr lang="en-US"/>
              <a:pPr>
                <a:defRPr/>
              </a:pPr>
              <a:t>‹#›</a:t>
            </a:fld>
            <a:endParaRPr lang="en-US"/>
          </a:p>
        </p:txBody>
      </p:sp>
    </p:spTree>
    <p:extLst>
      <p:ext uri="{BB962C8B-B14F-4D97-AF65-F5344CB8AC3E}">
        <p14:creationId xmlns:p14="http://schemas.microsoft.com/office/powerpoint/2010/main" val="465159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mn-lt"/>
        <a:ea typeface="+mn-ea"/>
        <a:cs typeface="+mn-cs"/>
      </a:defRPr>
    </a:lvl1pPr>
    <a:lvl2pPr marL="601500" algn="l" rtl="0" eaLnBrk="0" fontAlgn="base" hangingPunct="0">
      <a:spcBef>
        <a:spcPct val="30000"/>
      </a:spcBef>
      <a:spcAft>
        <a:spcPct val="0"/>
      </a:spcAft>
      <a:defRPr sz="1700" kern="1200">
        <a:solidFill>
          <a:schemeClr val="tx1"/>
        </a:solidFill>
        <a:latin typeface="+mn-lt"/>
        <a:ea typeface="+mn-ea"/>
        <a:cs typeface="+mn-cs"/>
      </a:defRPr>
    </a:lvl2pPr>
    <a:lvl3pPr marL="1203006" algn="l" rtl="0" eaLnBrk="0" fontAlgn="base" hangingPunct="0">
      <a:spcBef>
        <a:spcPct val="30000"/>
      </a:spcBef>
      <a:spcAft>
        <a:spcPct val="0"/>
      </a:spcAft>
      <a:defRPr sz="1700" kern="1200">
        <a:solidFill>
          <a:schemeClr val="tx1"/>
        </a:solidFill>
        <a:latin typeface="+mn-lt"/>
        <a:ea typeface="+mn-ea"/>
        <a:cs typeface="+mn-cs"/>
      </a:defRPr>
    </a:lvl3pPr>
    <a:lvl4pPr marL="1804503" algn="l" rtl="0" eaLnBrk="0" fontAlgn="base" hangingPunct="0">
      <a:spcBef>
        <a:spcPct val="30000"/>
      </a:spcBef>
      <a:spcAft>
        <a:spcPct val="0"/>
      </a:spcAft>
      <a:defRPr sz="1700" kern="1200">
        <a:solidFill>
          <a:schemeClr val="tx1"/>
        </a:solidFill>
        <a:latin typeface="+mn-lt"/>
        <a:ea typeface="+mn-ea"/>
        <a:cs typeface="+mn-cs"/>
      </a:defRPr>
    </a:lvl4pPr>
    <a:lvl5pPr marL="2406008" algn="l" rtl="0" eaLnBrk="0" fontAlgn="base" hangingPunct="0">
      <a:spcBef>
        <a:spcPct val="30000"/>
      </a:spcBef>
      <a:spcAft>
        <a:spcPct val="0"/>
      </a:spcAft>
      <a:defRPr sz="1700" kern="1200">
        <a:solidFill>
          <a:schemeClr val="tx1"/>
        </a:solidFill>
        <a:latin typeface="+mn-lt"/>
        <a:ea typeface="+mn-ea"/>
        <a:cs typeface="+mn-cs"/>
      </a:defRPr>
    </a:lvl5pPr>
    <a:lvl6pPr marL="3007510" algn="l" defTabSz="1203006" rtl="0" eaLnBrk="1" latinLnBrk="0" hangingPunct="1">
      <a:defRPr sz="1700" kern="1200">
        <a:solidFill>
          <a:schemeClr val="tx1"/>
        </a:solidFill>
        <a:latin typeface="+mn-lt"/>
        <a:ea typeface="+mn-ea"/>
        <a:cs typeface="+mn-cs"/>
      </a:defRPr>
    </a:lvl6pPr>
    <a:lvl7pPr marL="3609005" algn="l" defTabSz="1203006" rtl="0" eaLnBrk="1" latinLnBrk="0" hangingPunct="1">
      <a:defRPr sz="1700" kern="1200">
        <a:solidFill>
          <a:schemeClr val="tx1"/>
        </a:solidFill>
        <a:latin typeface="+mn-lt"/>
        <a:ea typeface="+mn-ea"/>
        <a:cs typeface="+mn-cs"/>
      </a:defRPr>
    </a:lvl7pPr>
    <a:lvl8pPr marL="4210507" algn="l" defTabSz="1203006" rtl="0" eaLnBrk="1" latinLnBrk="0" hangingPunct="1">
      <a:defRPr sz="1700" kern="1200">
        <a:solidFill>
          <a:schemeClr val="tx1"/>
        </a:solidFill>
        <a:latin typeface="+mn-lt"/>
        <a:ea typeface="+mn-ea"/>
        <a:cs typeface="+mn-cs"/>
      </a:defRPr>
    </a:lvl8pPr>
    <a:lvl9pPr marL="4812011" algn="l" defTabSz="120300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0ED4952-6635-4EF9-841D-2633B052712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5378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0ED4952-6635-4EF9-841D-2633B052712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5378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0ED4952-6635-4EF9-841D-2633B052712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5378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pPr>
              <a:defRPr/>
            </a:pPr>
            <a:fld id="{B8591397-09B3-45DE-A498-90B6B3EC7F8A}" type="slidenum">
              <a:rPr lang="en-US" smtClean="0"/>
              <a:pPr>
                <a:defRPr/>
              </a:pPr>
              <a:t>21</a:t>
            </a:fld>
            <a:endParaRPr lang="en-US"/>
          </a:p>
        </p:txBody>
      </p:sp>
    </p:spTree>
    <p:extLst>
      <p:ext uri="{BB962C8B-B14F-4D97-AF65-F5344CB8AC3E}">
        <p14:creationId xmlns:p14="http://schemas.microsoft.com/office/powerpoint/2010/main" val="56157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1680284" y="3240414"/>
            <a:ext cx="24732689" cy="4320540"/>
          </a:xfrm>
          <a:ln>
            <a:noFill/>
          </a:ln>
        </p:spPr>
        <p:txBody>
          <a:bodyPr tIns="0" rIns="10690">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1680280" y="7627484"/>
            <a:ext cx="24742295" cy="4140515"/>
          </a:xfrm>
        </p:spPr>
        <p:txBody>
          <a:bodyPr lIns="0" rIns="10690"/>
          <a:lstStyle>
            <a:lvl1pPr marL="0" marR="20048" indent="0" algn="r">
              <a:buNone/>
              <a:defRPr>
                <a:solidFill>
                  <a:schemeClr val="tx1"/>
                </a:solidFill>
              </a:defRPr>
            </a:lvl1pPr>
            <a:lvl2pPr marL="200527" indent="0" algn="ctr">
              <a:buNone/>
            </a:lvl2pPr>
            <a:lvl3pPr marL="401032" indent="0" algn="ctr">
              <a:buNone/>
            </a:lvl3pPr>
            <a:lvl4pPr marL="601552" indent="0" algn="ctr">
              <a:buNone/>
            </a:lvl4pPr>
            <a:lvl5pPr marL="802066" indent="0" algn="ctr">
              <a:buNone/>
            </a:lvl5pPr>
            <a:lvl6pPr marL="1002584" indent="0" algn="ctr">
              <a:buNone/>
            </a:lvl6pPr>
            <a:lvl7pPr marL="1203110" indent="0" algn="ctr">
              <a:buNone/>
            </a:lvl7pPr>
            <a:lvl8pPr marL="1403639" indent="0" algn="ctr">
              <a:buNone/>
            </a:lvl8pPr>
            <a:lvl9pPr marL="1604145"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8BE37C2-B6A3-401E-AE4E-230673846E7A}" type="datetimeFigureOut">
              <a:rPr lang="en-US"/>
              <a:pPr>
                <a:defRPr/>
              </a:pPr>
              <a:t>1/27/2021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08147C1C-3387-4F70-946B-C3BA8331ACC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F892E38-7FA9-4726-9A64-1EDBC636DC3D}" type="datetimeFigureOut">
              <a:rPr lang="en-US"/>
              <a:pPr>
                <a:defRPr/>
              </a:pPr>
              <a:t>1/27/2021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8E92EF-3934-4218-A2B9-B441B0FDF0C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600457" y="2651604"/>
            <a:ext cx="21602700" cy="5640705"/>
          </a:xfrm>
        </p:spPr>
        <p:txBody>
          <a:bodyPr anchor="b"/>
          <a:lstStyle>
            <a:lvl1pPr algn="ctr">
              <a:defRPr sz="73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3600457" y="8509817"/>
            <a:ext cx="21602700" cy="3911738"/>
          </a:xfrm>
        </p:spPr>
        <p:txBody>
          <a:bodyPr/>
          <a:lstStyle>
            <a:lvl1pPr marL="0" indent="0" algn="ctr">
              <a:buNone/>
              <a:defRPr sz="3100"/>
            </a:lvl1pPr>
            <a:lvl2pPr marL="560775" indent="0" algn="ctr">
              <a:buNone/>
              <a:defRPr sz="2600"/>
            </a:lvl2pPr>
            <a:lvl3pPr marL="1121502" indent="0" algn="ctr">
              <a:buNone/>
              <a:defRPr sz="2100"/>
            </a:lvl3pPr>
            <a:lvl4pPr marL="1682277" indent="0" algn="ctr">
              <a:buNone/>
              <a:defRPr sz="1900"/>
            </a:lvl4pPr>
            <a:lvl5pPr marL="2243012" indent="0" algn="ctr">
              <a:buNone/>
              <a:defRPr sz="1900"/>
            </a:lvl5pPr>
            <a:lvl6pPr marL="2803777" indent="0" algn="ctr">
              <a:buNone/>
              <a:defRPr sz="1900"/>
            </a:lvl6pPr>
            <a:lvl7pPr marL="3364538" indent="0" algn="ctr">
              <a:buNone/>
              <a:defRPr sz="1900"/>
            </a:lvl7pPr>
            <a:lvl8pPr marL="3925298" indent="0" algn="ctr">
              <a:buNone/>
              <a:defRPr sz="1900"/>
            </a:lvl8pPr>
            <a:lvl9pPr marL="4486054" indent="0" algn="ctr">
              <a:buNone/>
              <a:defRPr sz="19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1DCAE24-BACF-4523-9B94-A6E0B8B75021}" type="datetimeFigureOut">
              <a:rPr lang="ar-IQ" smtClean="0">
                <a:solidFill>
                  <a:prstClr val="black">
                    <a:tint val="75000"/>
                  </a:prstClr>
                </a:solidFill>
              </a:rPr>
              <a:pPr/>
              <a:t>14/06/1442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D1751FB-1AB9-4A57-92F5-E4960ECC598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6241504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1DCAE24-BACF-4523-9B94-A6E0B8B75021}" type="datetimeFigureOut">
              <a:rPr lang="ar-IQ" smtClean="0">
                <a:solidFill>
                  <a:prstClr val="black">
                    <a:tint val="75000"/>
                  </a:prstClr>
                </a:solidFill>
              </a:rPr>
              <a:pPr/>
              <a:t>14/06/1442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D1751FB-1AB9-4A57-92F5-E4960ECC598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5285727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65255" y="4039347"/>
            <a:ext cx="24843105" cy="6739591"/>
          </a:xfrm>
        </p:spPr>
        <p:txBody>
          <a:bodyPr anchor="b"/>
          <a:lstStyle>
            <a:lvl1pPr>
              <a:defRPr sz="73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965255" y="10842612"/>
            <a:ext cx="24843105" cy="3544192"/>
          </a:xfrm>
        </p:spPr>
        <p:txBody>
          <a:bodyPr/>
          <a:lstStyle>
            <a:lvl1pPr marL="0" indent="0">
              <a:buNone/>
              <a:defRPr sz="3100">
                <a:solidFill>
                  <a:schemeClr val="tx1">
                    <a:tint val="75000"/>
                  </a:schemeClr>
                </a:solidFill>
              </a:defRPr>
            </a:lvl1pPr>
            <a:lvl2pPr marL="560775" indent="0">
              <a:buNone/>
              <a:defRPr sz="2600">
                <a:solidFill>
                  <a:schemeClr val="tx1">
                    <a:tint val="75000"/>
                  </a:schemeClr>
                </a:solidFill>
              </a:defRPr>
            </a:lvl2pPr>
            <a:lvl3pPr marL="1121502" indent="0">
              <a:buNone/>
              <a:defRPr sz="2100">
                <a:solidFill>
                  <a:schemeClr val="tx1">
                    <a:tint val="75000"/>
                  </a:schemeClr>
                </a:solidFill>
              </a:defRPr>
            </a:lvl3pPr>
            <a:lvl4pPr marL="1682277" indent="0">
              <a:buNone/>
              <a:defRPr sz="1900">
                <a:solidFill>
                  <a:schemeClr val="tx1">
                    <a:tint val="75000"/>
                  </a:schemeClr>
                </a:solidFill>
              </a:defRPr>
            </a:lvl4pPr>
            <a:lvl5pPr marL="2243012" indent="0">
              <a:buNone/>
              <a:defRPr sz="1900">
                <a:solidFill>
                  <a:schemeClr val="tx1">
                    <a:tint val="75000"/>
                  </a:schemeClr>
                </a:solidFill>
              </a:defRPr>
            </a:lvl5pPr>
            <a:lvl6pPr marL="2803777" indent="0">
              <a:buNone/>
              <a:defRPr sz="1900">
                <a:solidFill>
                  <a:schemeClr val="tx1">
                    <a:tint val="75000"/>
                  </a:schemeClr>
                </a:solidFill>
              </a:defRPr>
            </a:lvl6pPr>
            <a:lvl7pPr marL="3364538" indent="0">
              <a:buNone/>
              <a:defRPr sz="1900">
                <a:solidFill>
                  <a:schemeClr val="tx1">
                    <a:tint val="75000"/>
                  </a:schemeClr>
                </a:solidFill>
              </a:defRPr>
            </a:lvl7pPr>
            <a:lvl8pPr marL="3925298" indent="0">
              <a:buNone/>
              <a:defRPr sz="1900">
                <a:solidFill>
                  <a:schemeClr val="tx1">
                    <a:tint val="75000"/>
                  </a:schemeClr>
                </a:solidFill>
              </a:defRPr>
            </a:lvl8pPr>
            <a:lvl9pPr marL="4486054" indent="0">
              <a:buNone/>
              <a:defRPr sz="19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F1DCAE24-BACF-4523-9B94-A6E0B8B75021}" type="datetimeFigureOut">
              <a:rPr lang="ar-IQ" smtClean="0">
                <a:solidFill>
                  <a:prstClr val="black">
                    <a:tint val="75000"/>
                  </a:prstClr>
                </a:solidFill>
              </a:rPr>
              <a:pPr/>
              <a:t>14/06/1442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D1751FB-1AB9-4A57-92F5-E4960ECC598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467106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980252" y="4313041"/>
            <a:ext cx="12241530" cy="10280036"/>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14581830" y="4313041"/>
            <a:ext cx="12241530" cy="10280036"/>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F1DCAE24-BACF-4523-9B94-A6E0B8B75021}" type="datetimeFigureOut">
              <a:rPr lang="ar-IQ" smtClean="0">
                <a:solidFill>
                  <a:prstClr val="black">
                    <a:tint val="75000"/>
                  </a:prstClr>
                </a:solidFill>
              </a:rPr>
              <a:pPr/>
              <a:t>14/06/1442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D1751FB-1AB9-4A57-92F5-E4960ECC598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871616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984009" y="862696"/>
            <a:ext cx="24843105" cy="3131643"/>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984007" y="3971757"/>
            <a:ext cx="12185272" cy="1946492"/>
          </a:xfrm>
        </p:spPr>
        <p:txBody>
          <a:bodyPr anchor="b"/>
          <a:lstStyle>
            <a:lvl1pPr marL="0" indent="0">
              <a:buNone/>
              <a:defRPr sz="3100" b="1"/>
            </a:lvl1pPr>
            <a:lvl2pPr marL="560775" indent="0">
              <a:buNone/>
              <a:defRPr sz="2600" b="1"/>
            </a:lvl2pPr>
            <a:lvl3pPr marL="1121502" indent="0">
              <a:buNone/>
              <a:defRPr sz="2100" b="1"/>
            </a:lvl3pPr>
            <a:lvl4pPr marL="1682277" indent="0">
              <a:buNone/>
              <a:defRPr sz="1900" b="1"/>
            </a:lvl4pPr>
            <a:lvl5pPr marL="2243012" indent="0">
              <a:buNone/>
              <a:defRPr sz="1900" b="1"/>
            </a:lvl5pPr>
            <a:lvl6pPr marL="2803777" indent="0">
              <a:buNone/>
              <a:defRPr sz="1900" b="1"/>
            </a:lvl6pPr>
            <a:lvl7pPr marL="3364538" indent="0">
              <a:buNone/>
              <a:defRPr sz="1900" b="1"/>
            </a:lvl7pPr>
            <a:lvl8pPr marL="3925298" indent="0">
              <a:buNone/>
              <a:defRPr sz="1900" b="1"/>
            </a:lvl8pPr>
            <a:lvl9pPr marL="4486054" indent="0">
              <a:buNone/>
              <a:defRPr sz="1900" b="1"/>
            </a:lvl9pPr>
          </a:lstStyle>
          <a:p>
            <a:pPr lvl="0"/>
            <a:r>
              <a:rPr lang="ar-SA"/>
              <a:t>تحرير أنماط النص الرئيسي</a:t>
            </a:r>
          </a:p>
        </p:txBody>
      </p:sp>
      <p:sp>
        <p:nvSpPr>
          <p:cNvPr id="4" name="Content Placeholder 3"/>
          <p:cNvSpPr>
            <a:spLocks noGrp="1"/>
          </p:cNvSpPr>
          <p:nvPr>
            <p:ph sz="half" idx="2"/>
          </p:nvPr>
        </p:nvSpPr>
        <p:spPr>
          <a:xfrm>
            <a:off x="1984007" y="5918254"/>
            <a:ext cx="12185272" cy="870483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14581827" y="3971757"/>
            <a:ext cx="12245282" cy="1946492"/>
          </a:xfrm>
        </p:spPr>
        <p:txBody>
          <a:bodyPr anchor="b"/>
          <a:lstStyle>
            <a:lvl1pPr marL="0" indent="0">
              <a:buNone/>
              <a:defRPr sz="3100" b="1"/>
            </a:lvl1pPr>
            <a:lvl2pPr marL="560775" indent="0">
              <a:buNone/>
              <a:defRPr sz="2600" b="1"/>
            </a:lvl2pPr>
            <a:lvl3pPr marL="1121502" indent="0">
              <a:buNone/>
              <a:defRPr sz="2100" b="1"/>
            </a:lvl3pPr>
            <a:lvl4pPr marL="1682277" indent="0">
              <a:buNone/>
              <a:defRPr sz="1900" b="1"/>
            </a:lvl4pPr>
            <a:lvl5pPr marL="2243012" indent="0">
              <a:buNone/>
              <a:defRPr sz="1900" b="1"/>
            </a:lvl5pPr>
            <a:lvl6pPr marL="2803777" indent="0">
              <a:buNone/>
              <a:defRPr sz="1900" b="1"/>
            </a:lvl6pPr>
            <a:lvl7pPr marL="3364538" indent="0">
              <a:buNone/>
              <a:defRPr sz="1900" b="1"/>
            </a:lvl7pPr>
            <a:lvl8pPr marL="3925298" indent="0">
              <a:buNone/>
              <a:defRPr sz="1900" b="1"/>
            </a:lvl8pPr>
            <a:lvl9pPr marL="4486054" indent="0">
              <a:buNone/>
              <a:defRPr sz="1900" b="1"/>
            </a:lvl9pPr>
          </a:lstStyle>
          <a:p>
            <a:pPr lvl="0"/>
            <a:r>
              <a:rPr lang="ar-SA"/>
              <a:t>تحرير أنماط النص الرئيسي</a:t>
            </a:r>
          </a:p>
        </p:txBody>
      </p:sp>
      <p:sp>
        <p:nvSpPr>
          <p:cNvPr id="6" name="Content Placeholder 5"/>
          <p:cNvSpPr>
            <a:spLocks noGrp="1"/>
          </p:cNvSpPr>
          <p:nvPr>
            <p:ph sz="quarter" idx="4"/>
          </p:nvPr>
        </p:nvSpPr>
        <p:spPr>
          <a:xfrm>
            <a:off x="14581827" y="5918254"/>
            <a:ext cx="12245282" cy="870483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F1DCAE24-BACF-4523-9B94-A6E0B8B75021}" type="datetimeFigureOut">
              <a:rPr lang="ar-IQ" smtClean="0">
                <a:solidFill>
                  <a:prstClr val="black">
                    <a:tint val="75000"/>
                  </a:prstClr>
                </a:solidFill>
              </a:rPr>
              <a:pPr/>
              <a:t>14/06/1442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5D1751FB-1AB9-4A57-92F5-E4960ECC598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4068238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F1DCAE24-BACF-4523-9B94-A6E0B8B75021}" type="datetimeFigureOut">
              <a:rPr lang="ar-IQ" smtClean="0">
                <a:solidFill>
                  <a:prstClr val="black">
                    <a:tint val="75000"/>
                  </a:prstClr>
                </a:solidFill>
              </a:rPr>
              <a:pPr/>
              <a:t>14/06/1442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5D1751FB-1AB9-4A57-92F5-E4960ECC598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6821526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CAE24-BACF-4523-9B94-A6E0B8B75021}" type="datetimeFigureOut">
              <a:rPr lang="ar-IQ" smtClean="0">
                <a:solidFill>
                  <a:prstClr val="black">
                    <a:tint val="75000"/>
                  </a:prstClr>
                </a:solidFill>
              </a:rPr>
              <a:pPr/>
              <a:t>14/06/1442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5D1751FB-1AB9-4A57-92F5-E4960ECC598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7271779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12245291" y="2332871"/>
            <a:ext cx="14581823" cy="11513939"/>
          </a:xfrm>
        </p:spPr>
        <p:txBody>
          <a:bodyPr/>
          <a:lstStyle>
            <a:lvl1pPr>
              <a:defRPr sz="40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0775" indent="0">
              <a:buNone/>
              <a:defRPr sz="1700"/>
            </a:lvl2pPr>
            <a:lvl3pPr marL="1121502" indent="0">
              <a:buNone/>
              <a:defRPr sz="1400"/>
            </a:lvl3pPr>
            <a:lvl4pPr marL="1682277" indent="0">
              <a:buNone/>
              <a:defRPr sz="1200"/>
            </a:lvl4pPr>
            <a:lvl5pPr marL="2243012" indent="0">
              <a:buNone/>
              <a:defRPr sz="1200"/>
            </a:lvl5pPr>
            <a:lvl6pPr marL="2803777" indent="0">
              <a:buNone/>
              <a:defRPr sz="1200"/>
            </a:lvl6pPr>
            <a:lvl7pPr marL="3364538" indent="0">
              <a:buNone/>
              <a:defRPr sz="1200"/>
            </a:lvl7pPr>
            <a:lvl8pPr marL="3925298" indent="0">
              <a:buNone/>
              <a:defRPr sz="1200"/>
            </a:lvl8pPr>
            <a:lvl9pPr marL="4486054" indent="0">
              <a:buNone/>
              <a:defRPr sz="12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1DCAE24-BACF-4523-9B94-A6E0B8B75021}" type="datetimeFigureOut">
              <a:rPr lang="ar-IQ" smtClean="0">
                <a:solidFill>
                  <a:prstClr val="black">
                    <a:tint val="75000"/>
                  </a:prstClr>
                </a:solidFill>
              </a:rPr>
              <a:pPr/>
              <a:t>14/06/1442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D1751FB-1AB9-4A57-92F5-E4960ECC598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044754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12245291" y="2332871"/>
            <a:ext cx="14581823" cy="11513939"/>
          </a:xfrm>
        </p:spPr>
        <p:txBody>
          <a:bodyPr anchor="t"/>
          <a:lstStyle>
            <a:lvl1pPr marL="0" indent="0">
              <a:buNone/>
              <a:defRPr sz="4000"/>
            </a:lvl1pPr>
            <a:lvl2pPr marL="560775" indent="0">
              <a:buNone/>
              <a:defRPr sz="3500"/>
            </a:lvl2pPr>
            <a:lvl3pPr marL="1121502" indent="0">
              <a:buNone/>
              <a:defRPr sz="3100"/>
            </a:lvl3pPr>
            <a:lvl4pPr marL="1682277" indent="0">
              <a:buNone/>
              <a:defRPr sz="2600"/>
            </a:lvl4pPr>
            <a:lvl5pPr marL="2243012" indent="0">
              <a:buNone/>
              <a:defRPr sz="2600"/>
            </a:lvl5pPr>
            <a:lvl6pPr marL="2803777" indent="0">
              <a:buNone/>
              <a:defRPr sz="2600"/>
            </a:lvl6pPr>
            <a:lvl7pPr marL="3364538" indent="0">
              <a:buNone/>
              <a:defRPr sz="2600"/>
            </a:lvl7pPr>
            <a:lvl8pPr marL="3925298" indent="0">
              <a:buNone/>
              <a:defRPr sz="2600"/>
            </a:lvl8pPr>
            <a:lvl9pPr marL="4486054" indent="0">
              <a:buNone/>
              <a:defRPr sz="2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0775" indent="0">
              <a:buNone/>
              <a:defRPr sz="1700"/>
            </a:lvl2pPr>
            <a:lvl3pPr marL="1121502" indent="0">
              <a:buNone/>
              <a:defRPr sz="1400"/>
            </a:lvl3pPr>
            <a:lvl4pPr marL="1682277" indent="0">
              <a:buNone/>
              <a:defRPr sz="1200"/>
            </a:lvl4pPr>
            <a:lvl5pPr marL="2243012" indent="0">
              <a:buNone/>
              <a:defRPr sz="1200"/>
            </a:lvl5pPr>
            <a:lvl6pPr marL="2803777" indent="0">
              <a:buNone/>
              <a:defRPr sz="1200"/>
            </a:lvl6pPr>
            <a:lvl7pPr marL="3364538" indent="0">
              <a:buNone/>
              <a:defRPr sz="1200"/>
            </a:lvl7pPr>
            <a:lvl8pPr marL="3925298" indent="0">
              <a:buNone/>
              <a:defRPr sz="1200"/>
            </a:lvl8pPr>
            <a:lvl9pPr marL="4486054" indent="0">
              <a:buNone/>
              <a:defRPr sz="12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1DCAE24-BACF-4523-9B94-A6E0B8B75021}" type="datetimeFigureOut">
              <a:rPr lang="ar-IQ" smtClean="0">
                <a:solidFill>
                  <a:prstClr val="black">
                    <a:tint val="75000"/>
                  </a:prstClr>
                </a:solidFill>
              </a:rPr>
              <a:pPr/>
              <a:t>14/06/1442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D1751FB-1AB9-4A57-92F5-E4960ECC598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4890658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1DCAE24-BACF-4523-9B94-A6E0B8B75021}" type="datetimeFigureOut">
              <a:rPr lang="ar-IQ" smtClean="0">
                <a:solidFill>
                  <a:prstClr val="black">
                    <a:tint val="75000"/>
                  </a:prstClr>
                </a:solidFill>
              </a:rPr>
              <a:pPr/>
              <a:t>14/06/1442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D1751FB-1AB9-4A57-92F5-E4960ECC598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7348995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22" y="2160283"/>
            <a:ext cx="6480810" cy="1231279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0194" y="2160283"/>
            <a:ext cx="18962370" cy="123127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28C7591-71FE-4D8D-9E01-F8B07C7E23C6}" type="datetimeFigureOut">
              <a:rPr lang="en-US"/>
              <a:pPr>
                <a:defRPr/>
              </a:pPr>
              <a:t>1/27/2021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F727DC8-E3E7-4183-88F4-BB5CE9FDA8F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81" y="862624"/>
            <a:ext cx="6210776" cy="13730467"/>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980252" y="862624"/>
            <a:ext cx="18272284" cy="13730467"/>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1DCAE24-BACF-4523-9B94-A6E0B8B75021}" type="datetimeFigureOut">
              <a:rPr lang="ar-IQ" smtClean="0">
                <a:solidFill>
                  <a:prstClr val="black">
                    <a:tint val="75000"/>
                  </a:prstClr>
                </a:solidFill>
              </a:rPr>
              <a:pPr/>
              <a:t>14/06/1442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D1751FB-1AB9-4A57-92F5-E4960ECC598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001488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10BE-DD33-4DDB-99B1-4E990DFC1C8F}"/>
              </a:ext>
            </a:extLst>
          </p:cNvPr>
          <p:cNvSpPr>
            <a:spLocks noGrp="1"/>
          </p:cNvSpPr>
          <p:nvPr>
            <p:ph type="ctrTitle"/>
          </p:nvPr>
        </p:nvSpPr>
        <p:spPr>
          <a:xfrm>
            <a:off x="3600450" y="2651594"/>
            <a:ext cx="21602700" cy="5640705"/>
          </a:xfrm>
        </p:spPr>
        <p:txBody>
          <a:bodyPr anchor="b"/>
          <a:lstStyle>
            <a:lvl1pPr algn="ctr">
              <a:defRPr sz="14200"/>
            </a:lvl1pPr>
          </a:lstStyle>
          <a:p>
            <a:r>
              <a:rPr lang="en-US"/>
              <a:t>Click to edit Master title style</a:t>
            </a:r>
          </a:p>
        </p:txBody>
      </p:sp>
      <p:sp>
        <p:nvSpPr>
          <p:cNvPr id="3" name="Subtitle 2">
            <a:extLst>
              <a:ext uri="{FF2B5EF4-FFF2-40B4-BE49-F238E27FC236}">
                <a16:creationId xmlns:a16="http://schemas.microsoft.com/office/drawing/2014/main" id="{A383D6EC-3822-4EA9-9309-A98A5C47FAEF}"/>
              </a:ext>
            </a:extLst>
          </p:cNvPr>
          <p:cNvSpPr>
            <a:spLocks noGrp="1"/>
          </p:cNvSpPr>
          <p:nvPr>
            <p:ph type="subTitle" idx="1"/>
          </p:nvPr>
        </p:nvSpPr>
        <p:spPr>
          <a:xfrm>
            <a:off x="3600450" y="8509815"/>
            <a:ext cx="21602700" cy="3911738"/>
          </a:xfrm>
        </p:spPr>
        <p:txBody>
          <a:bodyPr/>
          <a:lstStyle>
            <a:lvl1pPr marL="0" indent="0" algn="ctr">
              <a:buNone/>
              <a:defRPr sz="5700"/>
            </a:lvl1pPr>
            <a:lvl2pPr marL="1075316" indent="0" algn="ctr">
              <a:buNone/>
              <a:defRPr sz="4700"/>
            </a:lvl2pPr>
            <a:lvl3pPr marL="2150636" indent="0" algn="ctr">
              <a:buNone/>
              <a:defRPr sz="4500"/>
            </a:lvl3pPr>
            <a:lvl4pPr marL="3225956" indent="0" algn="ctr">
              <a:buNone/>
              <a:defRPr sz="3800"/>
            </a:lvl4pPr>
            <a:lvl5pPr marL="4301276" indent="0" algn="ctr">
              <a:buNone/>
              <a:defRPr sz="3800"/>
            </a:lvl5pPr>
            <a:lvl6pPr marL="5376589" indent="0" algn="ctr">
              <a:buNone/>
              <a:defRPr sz="3800"/>
            </a:lvl6pPr>
            <a:lvl7pPr marL="6451900" indent="0" algn="ctr">
              <a:buNone/>
              <a:defRPr sz="3800"/>
            </a:lvl7pPr>
            <a:lvl8pPr marL="7527220" indent="0" algn="ctr">
              <a:buNone/>
              <a:defRPr sz="3800"/>
            </a:lvl8pPr>
            <a:lvl9pPr marL="8602533" indent="0" algn="ctr">
              <a:buNone/>
              <a:defRPr sz="3800"/>
            </a:lvl9pPr>
          </a:lstStyle>
          <a:p>
            <a:r>
              <a:rPr lang="en-US"/>
              <a:t>Click to edit Master subtitle style</a:t>
            </a:r>
          </a:p>
        </p:txBody>
      </p:sp>
      <p:sp>
        <p:nvSpPr>
          <p:cNvPr id="4" name="Date Placeholder 3">
            <a:extLst>
              <a:ext uri="{FF2B5EF4-FFF2-40B4-BE49-F238E27FC236}">
                <a16:creationId xmlns:a16="http://schemas.microsoft.com/office/drawing/2014/main" id="{F7C3DF6A-CC5B-40C7-8A20-C9424347F507}"/>
              </a:ext>
            </a:extLst>
          </p:cNvPr>
          <p:cNvSpPr>
            <a:spLocks noGrp="1"/>
          </p:cNvSpPr>
          <p:nvPr>
            <p:ph type="dt" sz="half" idx="10"/>
          </p:nvPr>
        </p:nvSpPr>
        <p:spPr/>
        <p:txBody>
          <a:bodyPr/>
          <a:lstStyle/>
          <a:p>
            <a:fld id="{CB81E596-963B-4071-9D44-23BAA90E944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91DDF9-2D05-4851-8B95-22D382B6B6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BB6AB91-E6BC-40DF-8C95-3C754AA2A15E}"/>
              </a:ext>
            </a:extLst>
          </p:cNvPr>
          <p:cNvSpPr>
            <a:spLocks noGrp="1"/>
          </p:cNvSpPr>
          <p:nvPr>
            <p:ph type="sldNum" sz="quarter" idx="12"/>
          </p:nvPr>
        </p:nvSpPr>
        <p:spPr/>
        <p:txBody>
          <a:bodyPr/>
          <a:lstStyle/>
          <a:p>
            <a:fld id="{D0A8BF2D-C9E0-48EA-B90E-A0377F0A7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9122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824A-2947-47FD-9D75-DDF7F1708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B7FE90-526E-46E2-A9FA-BD80280D44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FBC73-BC19-477A-B57E-E9B1DA4D65CF}"/>
              </a:ext>
            </a:extLst>
          </p:cNvPr>
          <p:cNvSpPr>
            <a:spLocks noGrp="1"/>
          </p:cNvSpPr>
          <p:nvPr>
            <p:ph type="dt" sz="half" idx="10"/>
          </p:nvPr>
        </p:nvSpPr>
        <p:spPr/>
        <p:txBody>
          <a:bodyPr/>
          <a:lstStyle/>
          <a:p>
            <a:fld id="{CB81E596-963B-4071-9D44-23BAA90E944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7E11516-9714-468F-B2B8-E5D74AB1BB8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6C8DEC-4BB8-4B9F-89C0-F348B6E48A4D}"/>
              </a:ext>
            </a:extLst>
          </p:cNvPr>
          <p:cNvSpPr>
            <a:spLocks noGrp="1"/>
          </p:cNvSpPr>
          <p:nvPr>
            <p:ph type="sldNum" sz="quarter" idx="12"/>
          </p:nvPr>
        </p:nvSpPr>
        <p:spPr/>
        <p:txBody>
          <a:bodyPr/>
          <a:lstStyle/>
          <a:p>
            <a:fld id="{D0A8BF2D-C9E0-48EA-B90E-A0377F0A7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47504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B77D-A073-42EE-B6D1-D65CB7E95F42}"/>
              </a:ext>
            </a:extLst>
          </p:cNvPr>
          <p:cNvSpPr>
            <a:spLocks noGrp="1"/>
          </p:cNvSpPr>
          <p:nvPr>
            <p:ph type="title"/>
          </p:nvPr>
        </p:nvSpPr>
        <p:spPr>
          <a:xfrm>
            <a:off x="1965246" y="4039312"/>
            <a:ext cx="24843105" cy="6739591"/>
          </a:xfrm>
        </p:spPr>
        <p:txBody>
          <a:bodyPr anchor="b"/>
          <a:lstStyle>
            <a:lvl1pPr>
              <a:defRPr sz="14200"/>
            </a:lvl1pPr>
          </a:lstStyle>
          <a:p>
            <a:r>
              <a:rPr lang="en-US"/>
              <a:t>Click to edit Master title style</a:t>
            </a:r>
          </a:p>
        </p:txBody>
      </p:sp>
      <p:sp>
        <p:nvSpPr>
          <p:cNvPr id="3" name="Text Placeholder 2">
            <a:extLst>
              <a:ext uri="{FF2B5EF4-FFF2-40B4-BE49-F238E27FC236}">
                <a16:creationId xmlns:a16="http://schemas.microsoft.com/office/drawing/2014/main" id="{E236F348-2610-45BE-97EE-819B2B05E99C}"/>
              </a:ext>
            </a:extLst>
          </p:cNvPr>
          <p:cNvSpPr>
            <a:spLocks noGrp="1"/>
          </p:cNvSpPr>
          <p:nvPr>
            <p:ph type="body" idx="1"/>
          </p:nvPr>
        </p:nvSpPr>
        <p:spPr>
          <a:xfrm>
            <a:off x="1965246" y="10842607"/>
            <a:ext cx="24843105" cy="3544192"/>
          </a:xfrm>
        </p:spPr>
        <p:txBody>
          <a:bodyPr/>
          <a:lstStyle>
            <a:lvl1pPr marL="0" indent="0">
              <a:buNone/>
              <a:defRPr sz="5700">
                <a:solidFill>
                  <a:schemeClr val="tx1">
                    <a:tint val="75000"/>
                  </a:schemeClr>
                </a:solidFill>
              </a:defRPr>
            </a:lvl1pPr>
            <a:lvl2pPr marL="1075316" indent="0">
              <a:buNone/>
              <a:defRPr sz="4700">
                <a:solidFill>
                  <a:schemeClr val="tx1">
                    <a:tint val="75000"/>
                  </a:schemeClr>
                </a:solidFill>
              </a:defRPr>
            </a:lvl2pPr>
            <a:lvl3pPr marL="2150636" indent="0">
              <a:buNone/>
              <a:defRPr sz="4500">
                <a:solidFill>
                  <a:schemeClr val="tx1">
                    <a:tint val="75000"/>
                  </a:schemeClr>
                </a:solidFill>
              </a:defRPr>
            </a:lvl3pPr>
            <a:lvl4pPr marL="3225956" indent="0">
              <a:buNone/>
              <a:defRPr sz="3800">
                <a:solidFill>
                  <a:schemeClr val="tx1">
                    <a:tint val="75000"/>
                  </a:schemeClr>
                </a:solidFill>
              </a:defRPr>
            </a:lvl4pPr>
            <a:lvl5pPr marL="4301276" indent="0">
              <a:buNone/>
              <a:defRPr sz="3800">
                <a:solidFill>
                  <a:schemeClr val="tx1">
                    <a:tint val="75000"/>
                  </a:schemeClr>
                </a:solidFill>
              </a:defRPr>
            </a:lvl5pPr>
            <a:lvl6pPr marL="5376589" indent="0">
              <a:buNone/>
              <a:defRPr sz="3800">
                <a:solidFill>
                  <a:schemeClr val="tx1">
                    <a:tint val="75000"/>
                  </a:schemeClr>
                </a:solidFill>
              </a:defRPr>
            </a:lvl6pPr>
            <a:lvl7pPr marL="6451900" indent="0">
              <a:buNone/>
              <a:defRPr sz="3800">
                <a:solidFill>
                  <a:schemeClr val="tx1">
                    <a:tint val="75000"/>
                  </a:schemeClr>
                </a:solidFill>
              </a:defRPr>
            </a:lvl7pPr>
            <a:lvl8pPr marL="7527220" indent="0">
              <a:buNone/>
              <a:defRPr sz="3800">
                <a:solidFill>
                  <a:schemeClr val="tx1">
                    <a:tint val="75000"/>
                  </a:schemeClr>
                </a:solidFill>
              </a:defRPr>
            </a:lvl8pPr>
            <a:lvl9pPr marL="8602533" indent="0">
              <a:buNone/>
              <a:defRPr sz="3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43E49F-4C34-4755-B379-50F391A51F0D}"/>
              </a:ext>
            </a:extLst>
          </p:cNvPr>
          <p:cNvSpPr>
            <a:spLocks noGrp="1"/>
          </p:cNvSpPr>
          <p:nvPr>
            <p:ph type="dt" sz="half" idx="10"/>
          </p:nvPr>
        </p:nvSpPr>
        <p:spPr/>
        <p:txBody>
          <a:bodyPr/>
          <a:lstStyle/>
          <a:p>
            <a:fld id="{CB81E596-963B-4071-9D44-23BAA90E944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0288FAA-1810-4844-B0D1-6C9E52142FF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5FF3FF-7C7D-41B0-AF92-4D00E86502CA}"/>
              </a:ext>
            </a:extLst>
          </p:cNvPr>
          <p:cNvSpPr>
            <a:spLocks noGrp="1"/>
          </p:cNvSpPr>
          <p:nvPr>
            <p:ph type="sldNum" sz="quarter" idx="12"/>
          </p:nvPr>
        </p:nvSpPr>
        <p:spPr/>
        <p:txBody>
          <a:bodyPr/>
          <a:lstStyle/>
          <a:p>
            <a:fld id="{D0A8BF2D-C9E0-48EA-B90E-A0377F0A7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403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9194-B796-4274-9EDC-C9D340FBA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CF3EB-0FB9-4747-91DF-C98513EE5CE7}"/>
              </a:ext>
            </a:extLst>
          </p:cNvPr>
          <p:cNvSpPr>
            <a:spLocks noGrp="1"/>
          </p:cNvSpPr>
          <p:nvPr>
            <p:ph sz="half" idx="1"/>
          </p:nvPr>
        </p:nvSpPr>
        <p:spPr>
          <a:xfrm>
            <a:off x="1980250" y="4313039"/>
            <a:ext cx="12241530" cy="10280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E9D875-21D5-4E8C-B17C-F8E7A3527819}"/>
              </a:ext>
            </a:extLst>
          </p:cNvPr>
          <p:cNvSpPr>
            <a:spLocks noGrp="1"/>
          </p:cNvSpPr>
          <p:nvPr>
            <p:ph sz="half" idx="2"/>
          </p:nvPr>
        </p:nvSpPr>
        <p:spPr>
          <a:xfrm>
            <a:off x="14581823" y="4313039"/>
            <a:ext cx="12241530" cy="10280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99A560-7BF3-487D-ACB6-ED6198A4267E}"/>
              </a:ext>
            </a:extLst>
          </p:cNvPr>
          <p:cNvSpPr>
            <a:spLocks noGrp="1"/>
          </p:cNvSpPr>
          <p:nvPr>
            <p:ph type="dt" sz="half" idx="10"/>
          </p:nvPr>
        </p:nvSpPr>
        <p:spPr/>
        <p:txBody>
          <a:bodyPr/>
          <a:lstStyle/>
          <a:p>
            <a:fld id="{CB81E596-963B-4071-9D44-23BAA90E9446}"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AF61A2A-CEDA-4507-9BDF-B8442726B0D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5510A80-3FA0-4479-A717-43D238AF96B5}"/>
              </a:ext>
            </a:extLst>
          </p:cNvPr>
          <p:cNvSpPr>
            <a:spLocks noGrp="1"/>
          </p:cNvSpPr>
          <p:nvPr>
            <p:ph type="sldNum" sz="quarter" idx="12"/>
          </p:nvPr>
        </p:nvSpPr>
        <p:spPr/>
        <p:txBody>
          <a:bodyPr/>
          <a:lstStyle/>
          <a:p>
            <a:fld id="{D0A8BF2D-C9E0-48EA-B90E-A0377F0A7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07653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9398-6DDD-40E0-9DE4-E01C3C6B80A9}"/>
              </a:ext>
            </a:extLst>
          </p:cNvPr>
          <p:cNvSpPr>
            <a:spLocks noGrp="1"/>
          </p:cNvSpPr>
          <p:nvPr>
            <p:ph type="title"/>
          </p:nvPr>
        </p:nvSpPr>
        <p:spPr>
          <a:xfrm>
            <a:off x="1983999" y="862665"/>
            <a:ext cx="24843105" cy="313164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2C6FDC-6AD5-4178-9AF8-3C03E07B3871}"/>
              </a:ext>
            </a:extLst>
          </p:cNvPr>
          <p:cNvSpPr>
            <a:spLocks noGrp="1"/>
          </p:cNvSpPr>
          <p:nvPr>
            <p:ph type="body" idx="1"/>
          </p:nvPr>
        </p:nvSpPr>
        <p:spPr>
          <a:xfrm>
            <a:off x="1984007" y="3971748"/>
            <a:ext cx="12185272" cy="1946492"/>
          </a:xfrm>
        </p:spPr>
        <p:txBody>
          <a:bodyPr anchor="b"/>
          <a:lstStyle>
            <a:lvl1pPr marL="0" indent="0">
              <a:buNone/>
              <a:defRPr sz="5700" b="1"/>
            </a:lvl1pPr>
            <a:lvl2pPr marL="1075316" indent="0">
              <a:buNone/>
              <a:defRPr sz="4700" b="1"/>
            </a:lvl2pPr>
            <a:lvl3pPr marL="2150636" indent="0">
              <a:buNone/>
              <a:defRPr sz="4500" b="1"/>
            </a:lvl3pPr>
            <a:lvl4pPr marL="3225956" indent="0">
              <a:buNone/>
              <a:defRPr sz="3800" b="1"/>
            </a:lvl4pPr>
            <a:lvl5pPr marL="4301276" indent="0">
              <a:buNone/>
              <a:defRPr sz="3800" b="1"/>
            </a:lvl5pPr>
            <a:lvl6pPr marL="5376589" indent="0">
              <a:buNone/>
              <a:defRPr sz="3800" b="1"/>
            </a:lvl6pPr>
            <a:lvl7pPr marL="6451900" indent="0">
              <a:buNone/>
              <a:defRPr sz="3800" b="1"/>
            </a:lvl7pPr>
            <a:lvl8pPr marL="7527220" indent="0">
              <a:buNone/>
              <a:defRPr sz="3800" b="1"/>
            </a:lvl8pPr>
            <a:lvl9pPr marL="8602533" indent="0">
              <a:buNone/>
              <a:defRPr sz="3800" b="1"/>
            </a:lvl9pPr>
          </a:lstStyle>
          <a:p>
            <a:pPr lvl="0"/>
            <a:r>
              <a:rPr lang="en-US"/>
              <a:t>Click to edit Master text styles</a:t>
            </a:r>
          </a:p>
        </p:txBody>
      </p:sp>
      <p:sp>
        <p:nvSpPr>
          <p:cNvPr id="4" name="Content Placeholder 3">
            <a:extLst>
              <a:ext uri="{FF2B5EF4-FFF2-40B4-BE49-F238E27FC236}">
                <a16:creationId xmlns:a16="http://schemas.microsoft.com/office/drawing/2014/main" id="{7B8650E4-F2C0-4813-92F4-A175C8D7FBF5}"/>
              </a:ext>
            </a:extLst>
          </p:cNvPr>
          <p:cNvSpPr>
            <a:spLocks noGrp="1"/>
          </p:cNvSpPr>
          <p:nvPr>
            <p:ph sz="half" idx="2"/>
          </p:nvPr>
        </p:nvSpPr>
        <p:spPr>
          <a:xfrm>
            <a:off x="1984007" y="5918252"/>
            <a:ext cx="12185272" cy="8704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E2C132-789C-409A-876A-784E66D9DF52}"/>
              </a:ext>
            </a:extLst>
          </p:cNvPr>
          <p:cNvSpPr>
            <a:spLocks noGrp="1"/>
          </p:cNvSpPr>
          <p:nvPr>
            <p:ph type="body" sz="quarter" idx="3"/>
          </p:nvPr>
        </p:nvSpPr>
        <p:spPr>
          <a:xfrm>
            <a:off x="14581822" y="3971748"/>
            <a:ext cx="12245282" cy="1946492"/>
          </a:xfrm>
        </p:spPr>
        <p:txBody>
          <a:bodyPr anchor="b"/>
          <a:lstStyle>
            <a:lvl1pPr marL="0" indent="0">
              <a:buNone/>
              <a:defRPr sz="5700" b="1"/>
            </a:lvl1pPr>
            <a:lvl2pPr marL="1075316" indent="0">
              <a:buNone/>
              <a:defRPr sz="4700" b="1"/>
            </a:lvl2pPr>
            <a:lvl3pPr marL="2150636" indent="0">
              <a:buNone/>
              <a:defRPr sz="4500" b="1"/>
            </a:lvl3pPr>
            <a:lvl4pPr marL="3225956" indent="0">
              <a:buNone/>
              <a:defRPr sz="3800" b="1"/>
            </a:lvl4pPr>
            <a:lvl5pPr marL="4301276" indent="0">
              <a:buNone/>
              <a:defRPr sz="3800" b="1"/>
            </a:lvl5pPr>
            <a:lvl6pPr marL="5376589" indent="0">
              <a:buNone/>
              <a:defRPr sz="3800" b="1"/>
            </a:lvl6pPr>
            <a:lvl7pPr marL="6451900" indent="0">
              <a:buNone/>
              <a:defRPr sz="3800" b="1"/>
            </a:lvl7pPr>
            <a:lvl8pPr marL="7527220" indent="0">
              <a:buNone/>
              <a:defRPr sz="3800" b="1"/>
            </a:lvl8pPr>
            <a:lvl9pPr marL="8602533" indent="0">
              <a:buNone/>
              <a:defRPr sz="3800" b="1"/>
            </a:lvl9pPr>
          </a:lstStyle>
          <a:p>
            <a:pPr lvl="0"/>
            <a:r>
              <a:rPr lang="en-US"/>
              <a:t>Click to edit Master text styles</a:t>
            </a:r>
          </a:p>
        </p:txBody>
      </p:sp>
      <p:sp>
        <p:nvSpPr>
          <p:cNvPr id="6" name="Content Placeholder 5">
            <a:extLst>
              <a:ext uri="{FF2B5EF4-FFF2-40B4-BE49-F238E27FC236}">
                <a16:creationId xmlns:a16="http://schemas.microsoft.com/office/drawing/2014/main" id="{C2685600-ECF5-4319-A4E4-7716CE6E0CAA}"/>
              </a:ext>
            </a:extLst>
          </p:cNvPr>
          <p:cNvSpPr>
            <a:spLocks noGrp="1"/>
          </p:cNvSpPr>
          <p:nvPr>
            <p:ph sz="quarter" idx="4"/>
          </p:nvPr>
        </p:nvSpPr>
        <p:spPr>
          <a:xfrm>
            <a:off x="14581822" y="5918252"/>
            <a:ext cx="12245282" cy="8704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E38C5D-D19B-444D-9766-D6FE16FCEDFE}"/>
              </a:ext>
            </a:extLst>
          </p:cNvPr>
          <p:cNvSpPr>
            <a:spLocks noGrp="1"/>
          </p:cNvSpPr>
          <p:nvPr>
            <p:ph type="dt" sz="half" idx="10"/>
          </p:nvPr>
        </p:nvSpPr>
        <p:spPr/>
        <p:txBody>
          <a:bodyPr/>
          <a:lstStyle/>
          <a:p>
            <a:fld id="{CB81E596-963B-4071-9D44-23BAA90E9446}" type="datetimeFigureOut">
              <a:rPr lang="en-US" smtClean="0">
                <a:solidFill>
                  <a:prstClr val="black">
                    <a:tint val="75000"/>
                  </a:prstClr>
                </a:solidFill>
              </a:rPr>
              <a:pPr/>
              <a:t>1/27/2021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E0ECA57-05A4-434D-ADBA-903889EA4EA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4A52CD3-8B6D-4CBF-91C7-08A0471CEEA6}"/>
              </a:ext>
            </a:extLst>
          </p:cNvPr>
          <p:cNvSpPr>
            <a:spLocks noGrp="1"/>
          </p:cNvSpPr>
          <p:nvPr>
            <p:ph type="sldNum" sz="quarter" idx="12"/>
          </p:nvPr>
        </p:nvSpPr>
        <p:spPr/>
        <p:txBody>
          <a:bodyPr/>
          <a:lstStyle/>
          <a:p>
            <a:fld id="{D0A8BF2D-C9E0-48EA-B90E-A0377F0A7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3012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74C3-8CBE-4F3A-8A72-4BF96E4A7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CBB6C6-4E40-4342-91CC-5400F8E3B3D1}"/>
              </a:ext>
            </a:extLst>
          </p:cNvPr>
          <p:cNvSpPr>
            <a:spLocks noGrp="1"/>
          </p:cNvSpPr>
          <p:nvPr>
            <p:ph type="dt" sz="half" idx="10"/>
          </p:nvPr>
        </p:nvSpPr>
        <p:spPr/>
        <p:txBody>
          <a:bodyPr/>
          <a:lstStyle/>
          <a:p>
            <a:fld id="{CB81E596-963B-4071-9D44-23BAA90E9446}" type="datetimeFigureOut">
              <a:rPr lang="en-US" smtClean="0">
                <a:solidFill>
                  <a:prstClr val="black">
                    <a:tint val="75000"/>
                  </a:prstClr>
                </a:solidFill>
              </a:rPr>
              <a:pPr/>
              <a:t>1/27/2021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3992A01-0946-4D7D-9B35-F2DFD212A74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0C7B337-05EF-4E6A-906E-3C601D6965EF}"/>
              </a:ext>
            </a:extLst>
          </p:cNvPr>
          <p:cNvSpPr>
            <a:spLocks noGrp="1"/>
          </p:cNvSpPr>
          <p:nvPr>
            <p:ph type="sldNum" sz="quarter" idx="12"/>
          </p:nvPr>
        </p:nvSpPr>
        <p:spPr/>
        <p:txBody>
          <a:bodyPr/>
          <a:lstStyle/>
          <a:p>
            <a:fld id="{D0A8BF2D-C9E0-48EA-B90E-A0377F0A7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87946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75A07E-2034-46F8-90B1-F3FD07D89E24}"/>
              </a:ext>
            </a:extLst>
          </p:cNvPr>
          <p:cNvSpPr>
            <a:spLocks noGrp="1"/>
          </p:cNvSpPr>
          <p:nvPr>
            <p:ph type="dt" sz="half" idx="10"/>
          </p:nvPr>
        </p:nvSpPr>
        <p:spPr/>
        <p:txBody>
          <a:bodyPr/>
          <a:lstStyle/>
          <a:p>
            <a:fld id="{CB81E596-963B-4071-9D44-23BAA90E9446}" type="datetimeFigureOut">
              <a:rPr lang="en-US" smtClean="0">
                <a:solidFill>
                  <a:prstClr val="black">
                    <a:tint val="75000"/>
                  </a:prstClr>
                </a:solidFill>
              </a:rPr>
              <a:pPr/>
              <a:t>1/27/2021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A0F0E1B-DD77-449E-A1A1-3BBCB4FC707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CA2D31-BA05-400C-AEFF-B187E729661F}"/>
              </a:ext>
            </a:extLst>
          </p:cNvPr>
          <p:cNvSpPr>
            <a:spLocks noGrp="1"/>
          </p:cNvSpPr>
          <p:nvPr>
            <p:ph type="sldNum" sz="quarter" idx="12"/>
          </p:nvPr>
        </p:nvSpPr>
        <p:spPr/>
        <p:txBody>
          <a:bodyPr/>
          <a:lstStyle/>
          <a:p>
            <a:fld id="{D0A8BF2D-C9E0-48EA-B90E-A0377F0A7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07864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1933-DD7A-49DF-8017-BCE53244D271}"/>
              </a:ext>
            </a:extLst>
          </p:cNvPr>
          <p:cNvSpPr>
            <a:spLocks noGrp="1"/>
          </p:cNvSpPr>
          <p:nvPr>
            <p:ph type="title"/>
          </p:nvPr>
        </p:nvSpPr>
        <p:spPr>
          <a:xfrm>
            <a:off x="1984000" y="1080137"/>
            <a:ext cx="9289910" cy="3780473"/>
          </a:xfrm>
        </p:spPr>
        <p:txBody>
          <a:bodyPr anchor="b"/>
          <a:lstStyle>
            <a:lvl1pPr>
              <a:defRPr sz="7600"/>
            </a:lvl1pPr>
          </a:lstStyle>
          <a:p>
            <a:r>
              <a:rPr lang="en-US"/>
              <a:t>Click to edit Master title style</a:t>
            </a:r>
          </a:p>
        </p:txBody>
      </p:sp>
      <p:sp>
        <p:nvSpPr>
          <p:cNvPr id="3" name="Content Placeholder 2">
            <a:extLst>
              <a:ext uri="{FF2B5EF4-FFF2-40B4-BE49-F238E27FC236}">
                <a16:creationId xmlns:a16="http://schemas.microsoft.com/office/drawing/2014/main" id="{F4916733-2801-499C-9E5A-D9089A26B39B}"/>
              </a:ext>
            </a:extLst>
          </p:cNvPr>
          <p:cNvSpPr>
            <a:spLocks noGrp="1"/>
          </p:cNvSpPr>
          <p:nvPr>
            <p:ph idx="1"/>
          </p:nvPr>
        </p:nvSpPr>
        <p:spPr>
          <a:xfrm>
            <a:off x="12245281" y="2332838"/>
            <a:ext cx="14581823" cy="11513939"/>
          </a:xfrm>
        </p:spPr>
        <p:txBody>
          <a:bodyPr/>
          <a:lstStyle>
            <a:lvl1pPr>
              <a:defRPr sz="7600"/>
            </a:lvl1pPr>
            <a:lvl2pPr>
              <a:defRPr sz="6600"/>
            </a:lvl2pPr>
            <a:lvl3pPr>
              <a:defRPr sz="5700"/>
            </a:lvl3pPr>
            <a:lvl4pPr>
              <a:defRPr sz="4700"/>
            </a:lvl4pPr>
            <a:lvl5pPr>
              <a:defRPr sz="4700"/>
            </a:lvl5pPr>
            <a:lvl6pPr>
              <a:defRPr sz="4700"/>
            </a:lvl6pPr>
            <a:lvl7pPr>
              <a:defRPr sz="4700"/>
            </a:lvl7pPr>
            <a:lvl8pPr>
              <a:defRPr sz="4700"/>
            </a:lvl8pPr>
            <a:lvl9pPr>
              <a:defRPr sz="4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94E7E-FCFC-4825-8359-F946C5C94739}"/>
              </a:ext>
            </a:extLst>
          </p:cNvPr>
          <p:cNvSpPr>
            <a:spLocks noGrp="1"/>
          </p:cNvSpPr>
          <p:nvPr>
            <p:ph type="body" sz="half" idx="2"/>
          </p:nvPr>
        </p:nvSpPr>
        <p:spPr>
          <a:xfrm>
            <a:off x="1984000" y="4860607"/>
            <a:ext cx="9289910" cy="9004877"/>
          </a:xfrm>
        </p:spPr>
        <p:txBody>
          <a:bodyPr/>
          <a:lstStyle>
            <a:lvl1pPr marL="0" indent="0">
              <a:buNone/>
              <a:defRPr sz="3800"/>
            </a:lvl1pPr>
            <a:lvl2pPr marL="1075316" indent="0">
              <a:buNone/>
              <a:defRPr sz="3300"/>
            </a:lvl2pPr>
            <a:lvl3pPr marL="2150636" indent="0">
              <a:buNone/>
              <a:defRPr sz="2800"/>
            </a:lvl3pPr>
            <a:lvl4pPr marL="3225956" indent="0">
              <a:buNone/>
              <a:defRPr sz="2600"/>
            </a:lvl4pPr>
            <a:lvl5pPr marL="4301276" indent="0">
              <a:buNone/>
              <a:defRPr sz="2600"/>
            </a:lvl5pPr>
            <a:lvl6pPr marL="5376589" indent="0">
              <a:buNone/>
              <a:defRPr sz="2600"/>
            </a:lvl6pPr>
            <a:lvl7pPr marL="6451900" indent="0">
              <a:buNone/>
              <a:defRPr sz="2600"/>
            </a:lvl7pPr>
            <a:lvl8pPr marL="7527220" indent="0">
              <a:buNone/>
              <a:defRPr sz="2600"/>
            </a:lvl8pPr>
            <a:lvl9pPr marL="8602533" indent="0">
              <a:buNone/>
              <a:defRPr sz="2600"/>
            </a:lvl9pPr>
          </a:lstStyle>
          <a:p>
            <a:pPr lvl="0"/>
            <a:r>
              <a:rPr lang="en-US"/>
              <a:t>Click to edit Master text styles</a:t>
            </a:r>
          </a:p>
        </p:txBody>
      </p:sp>
      <p:sp>
        <p:nvSpPr>
          <p:cNvPr id="5" name="Date Placeholder 4">
            <a:extLst>
              <a:ext uri="{FF2B5EF4-FFF2-40B4-BE49-F238E27FC236}">
                <a16:creationId xmlns:a16="http://schemas.microsoft.com/office/drawing/2014/main" id="{862EA260-FE0C-4D10-ACFC-F710183DCDA6}"/>
              </a:ext>
            </a:extLst>
          </p:cNvPr>
          <p:cNvSpPr>
            <a:spLocks noGrp="1"/>
          </p:cNvSpPr>
          <p:nvPr>
            <p:ph type="dt" sz="half" idx="10"/>
          </p:nvPr>
        </p:nvSpPr>
        <p:spPr/>
        <p:txBody>
          <a:bodyPr/>
          <a:lstStyle/>
          <a:p>
            <a:fld id="{CB81E596-963B-4071-9D44-23BAA90E9446}"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25FAC8-F0FF-4BF3-AEE4-A87C693A386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76A44A-FBDA-4866-A68B-DADE14AF31BE}"/>
              </a:ext>
            </a:extLst>
          </p:cNvPr>
          <p:cNvSpPr>
            <a:spLocks noGrp="1"/>
          </p:cNvSpPr>
          <p:nvPr>
            <p:ph type="sldNum" sz="quarter" idx="12"/>
          </p:nvPr>
        </p:nvSpPr>
        <p:spPr/>
        <p:txBody>
          <a:bodyPr/>
          <a:lstStyle/>
          <a:p>
            <a:fld id="{D0A8BF2D-C9E0-48EA-B90E-A0377F0A7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34641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A796-38E5-4FFA-B003-5ACC81A22F4D}"/>
              </a:ext>
            </a:extLst>
          </p:cNvPr>
          <p:cNvSpPr>
            <a:spLocks noGrp="1"/>
          </p:cNvSpPr>
          <p:nvPr>
            <p:ph type="title"/>
          </p:nvPr>
        </p:nvSpPr>
        <p:spPr>
          <a:xfrm>
            <a:off x="1984000" y="1080137"/>
            <a:ext cx="9289910" cy="3780473"/>
          </a:xfrm>
        </p:spPr>
        <p:txBody>
          <a:bodyPr anchor="b"/>
          <a:lstStyle>
            <a:lvl1pPr>
              <a:defRPr sz="7600"/>
            </a:lvl1pPr>
          </a:lstStyle>
          <a:p>
            <a:r>
              <a:rPr lang="en-US"/>
              <a:t>Click to edit Master title style</a:t>
            </a:r>
          </a:p>
        </p:txBody>
      </p:sp>
      <p:sp>
        <p:nvSpPr>
          <p:cNvPr id="3" name="Picture Placeholder 2">
            <a:extLst>
              <a:ext uri="{FF2B5EF4-FFF2-40B4-BE49-F238E27FC236}">
                <a16:creationId xmlns:a16="http://schemas.microsoft.com/office/drawing/2014/main" id="{720F5844-2FB5-436C-BC08-720E5D5B6328}"/>
              </a:ext>
            </a:extLst>
          </p:cNvPr>
          <p:cNvSpPr>
            <a:spLocks noGrp="1"/>
          </p:cNvSpPr>
          <p:nvPr>
            <p:ph type="pic" idx="1"/>
          </p:nvPr>
        </p:nvSpPr>
        <p:spPr>
          <a:xfrm>
            <a:off x="12245281" y="2332838"/>
            <a:ext cx="14581823" cy="11513939"/>
          </a:xfrm>
        </p:spPr>
        <p:txBody>
          <a:bodyPr/>
          <a:lstStyle>
            <a:lvl1pPr marL="0" indent="0">
              <a:buNone/>
              <a:defRPr sz="7600"/>
            </a:lvl1pPr>
            <a:lvl2pPr marL="1075316" indent="0">
              <a:buNone/>
              <a:defRPr sz="6600"/>
            </a:lvl2pPr>
            <a:lvl3pPr marL="2150636" indent="0">
              <a:buNone/>
              <a:defRPr sz="5700"/>
            </a:lvl3pPr>
            <a:lvl4pPr marL="3225956" indent="0">
              <a:buNone/>
              <a:defRPr sz="4700"/>
            </a:lvl4pPr>
            <a:lvl5pPr marL="4301276" indent="0">
              <a:buNone/>
              <a:defRPr sz="4700"/>
            </a:lvl5pPr>
            <a:lvl6pPr marL="5376589" indent="0">
              <a:buNone/>
              <a:defRPr sz="4700"/>
            </a:lvl6pPr>
            <a:lvl7pPr marL="6451900" indent="0">
              <a:buNone/>
              <a:defRPr sz="4700"/>
            </a:lvl7pPr>
            <a:lvl8pPr marL="7527220" indent="0">
              <a:buNone/>
              <a:defRPr sz="4700"/>
            </a:lvl8pPr>
            <a:lvl9pPr marL="8602533" indent="0">
              <a:buNone/>
              <a:defRPr sz="4700"/>
            </a:lvl9pPr>
          </a:lstStyle>
          <a:p>
            <a:endParaRPr lang="en-US"/>
          </a:p>
        </p:txBody>
      </p:sp>
      <p:sp>
        <p:nvSpPr>
          <p:cNvPr id="4" name="Text Placeholder 3">
            <a:extLst>
              <a:ext uri="{FF2B5EF4-FFF2-40B4-BE49-F238E27FC236}">
                <a16:creationId xmlns:a16="http://schemas.microsoft.com/office/drawing/2014/main" id="{7123EA5B-81CB-4666-9D76-AC64F2CA4929}"/>
              </a:ext>
            </a:extLst>
          </p:cNvPr>
          <p:cNvSpPr>
            <a:spLocks noGrp="1"/>
          </p:cNvSpPr>
          <p:nvPr>
            <p:ph type="body" sz="half" idx="2"/>
          </p:nvPr>
        </p:nvSpPr>
        <p:spPr>
          <a:xfrm>
            <a:off x="1984000" y="4860607"/>
            <a:ext cx="9289910" cy="9004877"/>
          </a:xfrm>
        </p:spPr>
        <p:txBody>
          <a:bodyPr/>
          <a:lstStyle>
            <a:lvl1pPr marL="0" indent="0">
              <a:buNone/>
              <a:defRPr sz="3800"/>
            </a:lvl1pPr>
            <a:lvl2pPr marL="1075316" indent="0">
              <a:buNone/>
              <a:defRPr sz="3300"/>
            </a:lvl2pPr>
            <a:lvl3pPr marL="2150636" indent="0">
              <a:buNone/>
              <a:defRPr sz="2800"/>
            </a:lvl3pPr>
            <a:lvl4pPr marL="3225956" indent="0">
              <a:buNone/>
              <a:defRPr sz="2600"/>
            </a:lvl4pPr>
            <a:lvl5pPr marL="4301276" indent="0">
              <a:buNone/>
              <a:defRPr sz="2600"/>
            </a:lvl5pPr>
            <a:lvl6pPr marL="5376589" indent="0">
              <a:buNone/>
              <a:defRPr sz="2600"/>
            </a:lvl6pPr>
            <a:lvl7pPr marL="6451900" indent="0">
              <a:buNone/>
              <a:defRPr sz="2600"/>
            </a:lvl7pPr>
            <a:lvl8pPr marL="7527220" indent="0">
              <a:buNone/>
              <a:defRPr sz="2600"/>
            </a:lvl8pPr>
            <a:lvl9pPr marL="8602533" indent="0">
              <a:buNone/>
              <a:defRPr sz="2600"/>
            </a:lvl9pPr>
          </a:lstStyle>
          <a:p>
            <a:pPr lvl="0"/>
            <a:r>
              <a:rPr lang="en-US"/>
              <a:t>Click to edit Master text styles</a:t>
            </a:r>
          </a:p>
        </p:txBody>
      </p:sp>
      <p:sp>
        <p:nvSpPr>
          <p:cNvPr id="5" name="Date Placeholder 4">
            <a:extLst>
              <a:ext uri="{FF2B5EF4-FFF2-40B4-BE49-F238E27FC236}">
                <a16:creationId xmlns:a16="http://schemas.microsoft.com/office/drawing/2014/main" id="{8192F825-1B80-41D8-B5FA-BC154D895692}"/>
              </a:ext>
            </a:extLst>
          </p:cNvPr>
          <p:cNvSpPr>
            <a:spLocks noGrp="1"/>
          </p:cNvSpPr>
          <p:nvPr>
            <p:ph type="dt" sz="half" idx="10"/>
          </p:nvPr>
        </p:nvSpPr>
        <p:spPr/>
        <p:txBody>
          <a:bodyPr/>
          <a:lstStyle/>
          <a:p>
            <a:fld id="{CB81E596-963B-4071-9D44-23BAA90E9446}"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8901ED8-AD5B-4A55-B4DC-FE03B33227C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C30854-FDF5-4CCE-BD4D-05A33026454B}"/>
              </a:ext>
            </a:extLst>
          </p:cNvPr>
          <p:cNvSpPr>
            <a:spLocks noGrp="1"/>
          </p:cNvSpPr>
          <p:nvPr>
            <p:ph type="sldNum" sz="quarter" idx="12"/>
          </p:nvPr>
        </p:nvSpPr>
        <p:spPr/>
        <p:txBody>
          <a:bodyPr/>
          <a:lstStyle/>
          <a:p>
            <a:fld id="{D0A8BF2D-C9E0-48EA-B90E-A0377F0A7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32349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600457" y="2651604"/>
            <a:ext cx="21602700" cy="5640705"/>
          </a:xfrm>
        </p:spPr>
        <p:txBody>
          <a:bodyPr anchor="b"/>
          <a:lstStyle>
            <a:lvl1pPr algn="ctr">
              <a:defRPr sz="73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600457" y="8509817"/>
            <a:ext cx="21602700" cy="3911738"/>
          </a:xfrm>
        </p:spPr>
        <p:txBody>
          <a:bodyPr/>
          <a:lstStyle>
            <a:lvl1pPr marL="0" indent="0" algn="ctr">
              <a:buNone/>
              <a:defRPr sz="3100"/>
            </a:lvl1pPr>
            <a:lvl2pPr marL="561415" indent="0" algn="ctr">
              <a:buNone/>
              <a:defRPr sz="2600"/>
            </a:lvl2pPr>
            <a:lvl3pPr marL="1122778" indent="0" algn="ctr">
              <a:buNone/>
              <a:defRPr sz="2100"/>
            </a:lvl3pPr>
            <a:lvl4pPr marL="1684191" indent="0" algn="ctr">
              <a:buNone/>
              <a:defRPr sz="1900"/>
            </a:lvl4pPr>
            <a:lvl5pPr marL="2245570" indent="0" algn="ctr">
              <a:buNone/>
              <a:defRPr sz="1900"/>
            </a:lvl5pPr>
            <a:lvl6pPr marL="2806976" indent="0" algn="ctr">
              <a:buNone/>
              <a:defRPr sz="1900"/>
            </a:lvl6pPr>
            <a:lvl7pPr marL="3368382" indent="0" algn="ctr">
              <a:buNone/>
              <a:defRPr sz="1900"/>
            </a:lvl7pPr>
            <a:lvl8pPr marL="3929778" indent="0" algn="ctr">
              <a:buNone/>
              <a:defRPr sz="1900"/>
            </a:lvl8pPr>
            <a:lvl9pPr marL="4491164" indent="0" algn="ctr">
              <a:buNone/>
              <a:defRPr sz="19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346462977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F8EA-9CFF-4525-A6E7-33324F9F04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13C781-C7AF-48AD-99D7-A439A37AF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CFF2B-5369-4AA6-9A2D-C24FAA1FB883}"/>
              </a:ext>
            </a:extLst>
          </p:cNvPr>
          <p:cNvSpPr>
            <a:spLocks noGrp="1"/>
          </p:cNvSpPr>
          <p:nvPr>
            <p:ph type="dt" sz="half" idx="10"/>
          </p:nvPr>
        </p:nvSpPr>
        <p:spPr/>
        <p:txBody>
          <a:bodyPr/>
          <a:lstStyle/>
          <a:p>
            <a:fld id="{CB81E596-963B-4071-9D44-23BAA90E944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0F33FC8-EFD6-405F-96BD-8BE13A5E388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71B5EC-B92A-4EBB-8017-38B802CA4A9D}"/>
              </a:ext>
            </a:extLst>
          </p:cNvPr>
          <p:cNvSpPr>
            <a:spLocks noGrp="1"/>
          </p:cNvSpPr>
          <p:nvPr>
            <p:ph type="sldNum" sz="quarter" idx="12"/>
          </p:nvPr>
        </p:nvSpPr>
        <p:spPr/>
        <p:txBody>
          <a:bodyPr/>
          <a:lstStyle/>
          <a:p>
            <a:fld id="{D0A8BF2D-C9E0-48EA-B90E-A0377F0A7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36169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EAEA3-11E7-4D1E-B420-D7905CD6EE42}"/>
              </a:ext>
            </a:extLst>
          </p:cNvPr>
          <p:cNvSpPr>
            <a:spLocks noGrp="1"/>
          </p:cNvSpPr>
          <p:nvPr>
            <p:ph type="title" orient="vert"/>
          </p:nvPr>
        </p:nvSpPr>
        <p:spPr>
          <a:xfrm>
            <a:off x="20612581" y="862620"/>
            <a:ext cx="6210776" cy="1373046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10A12E-E61F-465D-A82E-6C3E5769E149}"/>
              </a:ext>
            </a:extLst>
          </p:cNvPr>
          <p:cNvSpPr>
            <a:spLocks noGrp="1"/>
          </p:cNvSpPr>
          <p:nvPr>
            <p:ph type="body" orient="vert" idx="1"/>
          </p:nvPr>
        </p:nvSpPr>
        <p:spPr>
          <a:xfrm>
            <a:off x="1980247" y="862620"/>
            <a:ext cx="18272284" cy="1373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DC38F-E307-4FE2-A0CA-F0B3D7FC8DE6}"/>
              </a:ext>
            </a:extLst>
          </p:cNvPr>
          <p:cNvSpPr>
            <a:spLocks noGrp="1"/>
          </p:cNvSpPr>
          <p:nvPr>
            <p:ph type="dt" sz="half" idx="10"/>
          </p:nvPr>
        </p:nvSpPr>
        <p:spPr/>
        <p:txBody>
          <a:bodyPr/>
          <a:lstStyle/>
          <a:p>
            <a:fld id="{CB81E596-963B-4071-9D44-23BAA90E9446}"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265E821-51FC-4B82-B969-FC0259057D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2F9B4C6-E14E-4E03-A72C-AA145A458084}"/>
              </a:ext>
            </a:extLst>
          </p:cNvPr>
          <p:cNvSpPr>
            <a:spLocks noGrp="1"/>
          </p:cNvSpPr>
          <p:nvPr>
            <p:ph type="sldNum" sz="quarter" idx="12"/>
          </p:nvPr>
        </p:nvSpPr>
        <p:spPr/>
        <p:txBody>
          <a:bodyPr/>
          <a:lstStyle/>
          <a:p>
            <a:fld id="{D0A8BF2D-C9E0-48EA-B90E-A0377F0A7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01409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9AD5-BE52-4F38-A391-8004C73F0432}"/>
              </a:ext>
            </a:extLst>
          </p:cNvPr>
          <p:cNvSpPr>
            <a:spLocks noGrp="1"/>
          </p:cNvSpPr>
          <p:nvPr>
            <p:ph type="ctrTitle"/>
          </p:nvPr>
        </p:nvSpPr>
        <p:spPr>
          <a:xfrm>
            <a:off x="3600450" y="2651594"/>
            <a:ext cx="21602700" cy="5640705"/>
          </a:xfrm>
        </p:spPr>
        <p:txBody>
          <a:bodyPr anchor="b"/>
          <a:lstStyle>
            <a:lvl1pPr algn="ctr">
              <a:defRPr sz="14200"/>
            </a:lvl1pPr>
          </a:lstStyle>
          <a:p>
            <a:r>
              <a:rPr lang="en-US"/>
              <a:t>Click to edit Master title style</a:t>
            </a:r>
          </a:p>
        </p:txBody>
      </p:sp>
      <p:sp>
        <p:nvSpPr>
          <p:cNvPr id="3" name="Subtitle 2">
            <a:extLst>
              <a:ext uri="{FF2B5EF4-FFF2-40B4-BE49-F238E27FC236}">
                <a16:creationId xmlns:a16="http://schemas.microsoft.com/office/drawing/2014/main" id="{83970772-6AA7-4F4C-874D-B190AF0032BE}"/>
              </a:ext>
            </a:extLst>
          </p:cNvPr>
          <p:cNvSpPr>
            <a:spLocks noGrp="1"/>
          </p:cNvSpPr>
          <p:nvPr>
            <p:ph type="subTitle" idx="1"/>
          </p:nvPr>
        </p:nvSpPr>
        <p:spPr>
          <a:xfrm>
            <a:off x="3600450" y="8509815"/>
            <a:ext cx="21602700" cy="3911738"/>
          </a:xfrm>
        </p:spPr>
        <p:txBody>
          <a:bodyPr/>
          <a:lstStyle>
            <a:lvl1pPr marL="0" indent="0" algn="ctr">
              <a:buNone/>
              <a:defRPr sz="5700"/>
            </a:lvl1pPr>
            <a:lvl2pPr marL="1076950" indent="0" algn="ctr">
              <a:buNone/>
              <a:defRPr sz="4700"/>
            </a:lvl2pPr>
            <a:lvl3pPr marL="2153905" indent="0" algn="ctr">
              <a:buNone/>
              <a:defRPr sz="4500"/>
            </a:lvl3pPr>
            <a:lvl4pPr marL="3230858" indent="0" algn="ctr">
              <a:buNone/>
              <a:defRPr sz="3800"/>
            </a:lvl4pPr>
            <a:lvl5pPr marL="4307808" indent="0" algn="ctr">
              <a:buNone/>
              <a:defRPr sz="3800"/>
            </a:lvl5pPr>
            <a:lvl6pPr marL="5384766" indent="0" algn="ctr">
              <a:buNone/>
              <a:defRPr sz="3800"/>
            </a:lvl6pPr>
            <a:lvl7pPr marL="6461721" indent="0" algn="ctr">
              <a:buNone/>
              <a:defRPr sz="3800"/>
            </a:lvl7pPr>
            <a:lvl8pPr marL="7538671" indent="0" algn="ctr">
              <a:buNone/>
              <a:defRPr sz="3800"/>
            </a:lvl8pPr>
            <a:lvl9pPr marL="8615629" indent="0" algn="ctr">
              <a:buNone/>
              <a:defRPr sz="3800"/>
            </a:lvl9pPr>
          </a:lstStyle>
          <a:p>
            <a:r>
              <a:rPr lang="en-US"/>
              <a:t>Click to edit Master subtitle style</a:t>
            </a:r>
          </a:p>
        </p:txBody>
      </p:sp>
      <p:sp>
        <p:nvSpPr>
          <p:cNvPr id="4" name="Date Placeholder 3">
            <a:extLst>
              <a:ext uri="{FF2B5EF4-FFF2-40B4-BE49-F238E27FC236}">
                <a16:creationId xmlns:a16="http://schemas.microsoft.com/office/drawing/2014/main" id="{90154843-61C8-4AF5-A220-AF0F87478E23}"/>
              </a:ext>
            </a:extLst>
          </p:cNvPr>
          <p:cNvSpPr>
            <a:spLocks noGrp="1"/>
          </p:cNvSpPr>
          <p:nvPr>
            <p:ph type="dt" sz="half" idx="10"/>
          </p:nvPr>
        </p:nvSpPr>
        <p:spPr/>
        <p:txBody>
          <a:bodyPr/>
          <a:lstStyle/>
          <a:p>
            <a:fld id="{B8924C5E-460D-4704-AF4F-717BFB2879AF}"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6799E2-86F6-4B03-826E-6EFDFDBE0B4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CE75E6-0968-4399-AE0F-B8E2DC6CE599}"/>
              </a:ext>
            </a:extLst>
          </p:cNvPr>
          <p:cNvSpPr>
            <a:spLocks noGrp="1"/>
          </p:cNvSpPr>
          <p:nvPr>
            <p:ph type="sldNum" sz="quarter" idx="12"/>
          </p:nvPr>
        </p:nvSpPr>
        <p:spPr/>
        <p:txBody>
          <a:bodyPr/>
          <a:lstStyle/>
          <a:p>
            <a:fld id="{159D6BE3-A52F-44C9-AFC2-08C081CD9D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19122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3FDA-4C37-4DD4-B6D0-431CBD2AC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9C630F-A386-411A-B3AA-2D4DA7838F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CF453-17B5-41C5-817D-76E85A818E67}"/>
              </a:ext>
            </a:extLst>
          </p:cNvPr>
          <p:cNvSpPr>
            <a:spLocks noGrp="1"/>
          </p:cNvSpPr>
          <p:nvPr>
            <p:ph type="dt" sz="half" idx="10"/>
          </p:nvPr>
        </p:nvSpPr>
        <p:spPr/>
        <p:txBody>
          <a:bodyPr/>
          <a:lstStyle/>
          <a:p>
            <a:fld id="{B8924C5E-460D-4704-AF4F-717BFB2879AF}"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F4002EC-9E37-4AEC-B116-239763F3766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5815F-9E70-4262-8D72-B71CCA66776D}"/>
              </a:ext>
            </a:extLst>
          </p:cNvPr>
          <p:cNvSpPr>
            <a:spLocks noGrp="1"/>
          </p:cNvSpPr>
          <p:nvPr>
            <p:ph type="sldNum" sz="quarter" idx="12"/>
          </p:nvPr>
        </p:nvSpPr>
        <p:spPr/>
        <p:txBody>
          <a:bodyPr/>
          <a:lstStyle/>
          <a:p>
            <a:fld id="{159D6BE3-A52F-44C9-AFC2-08C081CD9D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4422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23DF-3BDA-4E02-8BED-26D0441CCC5E}"/>
              </a:ext>
            </a:extLst>
          </p:cNvPr>
          <p:cNvSpPr>
            <a:spLocks noGrp="1"/>
          </p:cNvSpPr>
          <p:nvPr>
            <p:ph type="title"/>
          </p:nvPr>
        </p:nvSpPr>
        <p:spPr>
          <a:xfrm>
            <a:off x="1965246" y="4039293"/>
            <a:ext cx="24843105" cy="6739591"/>
          </a:xfrm>
        </p:spPr>
        <p:txBody>
          <a:bodyPr anchor="b"/>
          <a:lstStyle>
            <a:lvl1pPr>
              <a:defRPr sz="14200"/>
            </a:lvl1pPr>
          </a:lstStyle>
          <a:p>
            <a:r>
              <a:rPr lang="en-US"/>
              <a:t>Click to edit Master title style</a:t>
            </a:r>
          </a:p>
        </p:txBody>
      </p:sp>
      <p:sp>
        <p:nvSpPr>
          <p:cNvPr id="3" name="Text Placeholder 2">
            <a:extLst>
              <a:ext uri="{FF2B5EF4-FFF2-40B4-BE49-F238E27FC236}">
                <a16:creationId xmlns:a16="http://schemas.microsoft.com/office/drawing/2014/main" id="{799465C6-57F2-4891-93C2-5D30168EBFD3}"/>
              </a:ext>
            </a:extLst>
          </p:cNvPr>
          <p:cNvSpPr>
            <a:spLocks noGrp="1"/>
          </p:cNvSpPr>
          <p:nvPr>
            <p:ph type="body" idx="1"/>
          </p:nvPr>
        </p:nvSpPr>
        <p:spPr>
          <a:xfrm>
            <a:off x="1965246" y="10842607"/>
            <a:ext cx="24843105" cy="3544192"/>
          </a:xfrm>
        </p:spPr>
        <p:txBody>
          <a:bodyPr/>
          <a:lstStyle>
            <a:lvl1pPr marL="0" indent="0">
              <a:buNone/>
              <a:defRPr sz="5700">
                <a:solidFill>
                  <a:schemeClr val="tx1">
                    <a:tint val="75000"/>
                  </a:schemeClr>
                </a:solidFill>
              </a:defRPr>
            </a:lvl1pPr>
            <a:lvl2pPr marL="1076950" indent="0">
              <a:buNone/>
              <a:defRPr sz="4700">
                <a:solidFill>
                  <a:schemeClr val="tx1">
                    <a:tint val="75000"/>
                  </a:schemeClr>
                </a:solidFill>
              </a:defRPr>
            </a:lvl2pPr>
            <a:lvl3pPr marL="2153905" indent="0">
              <a:buNone/>
              <a:defRPr sz="4500">
                <a:solidFill>
                  <a:schemeClr val="tx1">
                    <a:tint val="75000"/>
                  </a:schemeClr>
                </a:solidFill>
              </a:defRPr>
            </a:lvl3pPr>
            <a:lvl4pPr marL="3230858" indent="0">
              <a:buNone/>
              <a:defRPr sz="3800">
                <a:solidFill>
                  <a:schemeClr val="tx1">
                    <a:tint val="75000"/>
                  </a:schemeClr>
                </a:solidFill>
              </a:defRPr>
            </a:lvl4pPr>
            <a:lvl5pPr marL="4307808" indent="0">
              <a:buNone/>
              <a:defRPr sz="3800">
                <a:solidFill>
                  <a:schemeClr val="tx1">
                    <a:tint val="75000"/>
                  </a:schemeClr>
                </a:solidFill>
              </a:defRPr>
            </a:lvl5pPr>
            <a:lvl6pPr marL="5384766" indent="0">
              <a:buNone/>
              <a:defRPr sz="3800">
                <a:solidFill>
                  <a:schemeClr val="tx1">
                    <a:tint val="75000"/>
                  </a:schemeClr>
                </a:solidFill>
              </a:defRPr>
            </a:lvl6pPr>
            <a:lvl7pPr marL="6461721" indent="0">
              <a:buNone/>
              <a:defRPr sz="3800">
                <a:solidFill>
                  <a:schemeClr val="tx1">
                    <a:tint val="75000"/>
                  </a:schemeClr>
                </a:solidFill>
              </a:defRPr>
            </a:lvl7pPr>
            <a:lvl8pPr marL="7538671" indent="0">
              <a:buNone/>
              <a:defRPr sz="3800">
                <a:solidFill>
                  <a:schemeClr val="tx1">
                    <a:tint val="75000"/>
                  </a:schemeClr>
                </a:solidFill>
              </a:defRPr>
            </a:lvl8pPr>
            <a:lvl9pPr marL="8615629" indent="0">
              <a:buNone/>
              <a:defRPr sz="3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8E67E1-6FF3-40B8-A56C-9EECE5EE0EB3}"/>
              </a:ext>
            </a:extLst>
          </p:cNvPr>
          <p:cNvSpPr>
            <a:spLocks noGrp="1"/>
          </p:cNvSpPr>
          <p:nvPr>
            <p:ph type="dt" sz="half" idx="10"/>
          </p:nvPr>
        </p:nvSpPr>
        <p:spPr/>
        <p:txBody>
          <a:bodyPr/>
          <a:lstStyle/>
          <a:p>
            <a:fld id="{B8924C5E-460D-4704-AF4F-717BFB2879AF}"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0DDE33-9801-4340-9CBC-BA4EEDBB329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A8A3612-FAC9-4A7B-BC57-0B3D1782716E}"/>
              </a:ext>
            </a:extLst>
          </p:cNvPr>
          <p:cNvSpPr>
            <a:spLocks noGrp="1"/>
          </p:cNvSpPr>
          <p:nvPr>
            <p:ph type="sldNum" sz="quarter" idx="12"/>
          </p:nvPr>
        </p:nvSpPr>
        <p:spPr/>
        <p:txBody>
          <a:bodyPr/>
          <a:lstStyle/>
          <a:p>
            <a:fld id="{159D6BE3-A52F-44C9-AFC2-08C081CD9D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11382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42D5-E2E4-4922-911F-092D4C30F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4FD4F-FACA-41F2-A756-75FADA0BC94D}"/>
              </a:ext>
            </a:extLst>
          </p:cNvPr>
          <p:cNvSpPr>
            <a:spLocks noGrp="1"/>
          </p:cNvSpPr>
          <p:nvPr>
            <p:ph sz="half" idx="1"/>
          </p:nvPr>
        </p:nvSpPr>
        <p:spPr>
          <a:xfrm>
            <a:off x="1980250" y="4313039"/>
            <a:ext cx="12241530" cy="10280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538B7-B461-4A13-8A1A-CC0C20BD7ACD}"/>
              </a:ext>
            </a:extLst>
          </p:cNvPr>
          <p:cNvSpPr>
            <a:spLocks noGrp="1"/>
          </p:cNvSpPr>
          <p:nvPr>
            <p:ph sz="half" idx="2"/>
          </p:nvPr>
        </p:nvSpPr>
        <p:spPr>
          <a:xfrm>
            <a:off x="14581823" y="4313039"/>
            <a:ext cx="12241530" cy="10280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F8C1EA-AFE2-4C59-9AA6-D846A32A0FC8}"/>
              </a:ext>
            </a:extLst>
          </p:cNvPr>
          <p:cNvSpPr>
            <a:spLocks noGrp="1"/>
          </p:cNvSpPr>
          <p:nvPr>
            <p:ph type="dt" sz="half" idx="10"/>
          </p:nvPr>
        </p:nvSpPr>
        <p:spPr/>
        <p:txBody>
          <a:bodyPr/>
          <a:lstStyle/>
          <a:p>
            <a:fld id="{B8924C5E-460D-4704-AF4F-717BFB2879AF}"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C195537-E1B3-449D-8DAA-30452BDF408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0902300-6503-4814-A0EE-24626D97C218}"/>
              </a:ext>
            </a:extLst>
          </p:cNvPr>
          <p:cNvSpPr>
            <a:spLocks noGrp="1"/>
          </p:cNvSpPr>
          <p:nvPr>
            <p:ph type="sldNum" sz="quarter" idx="12"/>
          </p:nvPr>
        </p:nvSpPr>
        <p:spPr/>
        <p:txBody>
          <a:bodyPr/>
          <a:lstStyle/>
          <a:p>
            <a:fld id="{159D6BE3-A52F-44C9-AFC2-08C081CD9D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4993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1F1B-3B92-4D12-9CA2-0FE21BAF8682}"/>
              </a:ext>
            </a:extLst>
          </p:cNvPr>
          <p:cNvSpPr>
            <a:spLocks noGrp="1"/>
          </p:cNvSpPr>
          <p:nvPr>
            <p:ph type="title"/>
          </p:nvPr>
        </p:nvSpPr>
        <p:spPr>
          <a:xfrm>
            <a:off x="1983999" y="862644"/>
            <a:ext cx="24843105" cy="313164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FB49B5-4953-4E1D-AB42-2D0CD42E4983}"/>
              </a:ext>
            </a:extLst>
          </p:cNvPr>
          <p:cNvSpPr>
            <a:spLocks noGrp="1"/>
          </p:cNvSpPr>
          <p:nvPr>
            <p:ph type="body" idx="1"/>
          </p:nvPr>
        </p:nvSpPr>
        <p:spPr>
          <a:xfrm>
            <a:off x="1984007" y="3971748"/>
            <a:ext cx="12185272" cy="1946492"/>
          </a:xfrm>
        </p:spPr>
        <p:txBody>
          <a:bodyPr anchor="b"/>
          <a:lstStyle>
            <a:lvl1pPr marL="0" indent="0">
              <a:buNone/>
              <a:defRPr sz="5700" b="1"/>
            </a:lvl1pPr>
            <a:lvl2pPr marL="1076950" indent="0">
              <a:buNone/>
              <a:defRPr sz="4700" b="1"/>
            </a:lvl2pPr>
            <a:lvl3pPr marL="2153905" indent="0">
              <a:buNone/>
              <a:defRPr sz="4500" b="1"/>
            </a:lvl3pPr>
            <a:lvl4pPr marL="3230858" indent="0">
              <a:buNone/>
              <a:defRPr sz="3800" b="1"/>
            </a:lvl4pPr>
            <a:lvl5pPr marL="4307808" indent="0">
              <a:buNone/>
              <a:defRPr sz="3800" b="1"/>
            </a:lvl5pPr>
            <a:lvl6pPr marL="5384766" indent="0">
              <a:buNone/>
              <a:defRPr sz="3800" b="1"/>
            </a:lvl6pPr>
            <a:lvl7pPr marL="6461721" indent="0">
              <a:buNone/>
              <a:defRPr sz="3800" b="1"/>
            </a:lvl7pPr>
            <a:lvl8pPr marL="7538671" indent="0">
              <a:buNone/>
              <a:defRPr sz="3800" b="1"/>
            </a:lvl8pPr>
            <a:lvl9pPr marL="8615629" indent="0">
              <a:buNone/>
              <a:defRPr sz="3800" b="1"/>
            </a:lvl9pPr>
          </a:lstStyle>
          <a:p>
            <a:pPr lvl="0"/>
            <a:r>
              <a:rPr lang="en-US"/>
              <a:t>Click to edit Master text styles</a:t>
            </a:r>
          </a:p>
        </p:txBody>
      </p:sp>
      <p:sp>
        <p:nvSpPr>
          <p:cNvPr id="4" name="Content Placeholder 3">
            <a:extLst>
              <a:ext uri="{FF2B5EF4-FFF2-40B4-BE49-F238E27FC236}">
                <a16:creationId xmlns:a16="http://schemas.microsoft.com/office/drawing/2014/main" id="{CA8ADCFD-8D1C-444F-AD31-B39F9D139309}"/>
              </a:ext>
            </a:extLst>
          </p:cNvPr>
          <p:cNvSpPr>
            <a:spLocks noGrp="1"/>
          </p:cNvSpPr>
          <p:nvPr>
            <p:ph sz="half" idx="2"/>
          </p:nvPr>
        </p:nvSpPr>
        <p:spPr>
          <a:xfrm>
            <a:off x="1984007" y="5918252"/>
            <a:ext cx="12185272" cy="8704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DC33F6-6A5B-43DD-BD0A-C3E7F449CED2}"/>
              </a:ext>
            </a:extLst>
          </p:cNvPr>
          <p:cNvSpPr>
            <a:spLocks noGrp="1"/>
          </p:cNvSpPr>
          <p:nvPr>
            <p:ph type="body" sz="quarter" idx="3"/>
          </p:nvPr>
        </p:nvSpPr>
        <p:spPr>
          <a:xfrm>
            <a:off x="14581822" y="3971748"/>
            <a:ext cx="12245282" cy="1946492"/>
          </a:xfrm>
        </p:spPr>
        <p:txBody>
          <a:bodyPr anchor="b"/>
          <a:lstStyle>
            <a:lvl1pPr marL="0" indent="0">
              <a:buNone/>
              <a:defRPr sz="5700" b="1"/>
            </a:lvl1pPr>
            <a:lvl2pPr marL="1076950" indent="0">
              <a:buNone/>
              <a:defRPr sz="4700" b="1"/>
            </a:lvl2pPr>
            <a:lvl3pPr marL="2153905" indent="0">
              <a:buNone/>
              <a:defRPr sz="4500" b="1"/>
            </a:lvl3pPr>
            <a:lvl4pPr marL="3230858" indent="0">
              <a:buNone/>
              <a:defRPr sz="3800" b="1"/>
            </a:lvl4pPr>
            <a:lvl5pPr marL="4307808" indent="0">
              <a:buNone/>
              <a:defRPr sz="3800" b="1"/>
            </a:lvl5pPr>
            <a:lvl6pPr marL="5384766" indent="0">
              <a:buNone/>
              <a:defRPr sz="3800" b="1"/>
            </a:lvl6pPr>
            <a:lvl7pPr marL="6461721" indent="0">
              <a:buNone/>
              <a:defRPr sz="3800" b="1"/>
            </a:lvl7pPr>
            <a:lvl8pPr marL="7538671" indent="0">
              <a:buNone/>
              <a:defRPr sz="3800" b="1"/>
            </a:lvl8pPr>
            <a:lvl9pPr marL="8615629" indent="0">
              <a:buNone/>
              <a:defRPr sz="38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81B30-5BAA-4E26-BE14-04005C428D05}"/>
              </a:ext>
            </a:extLst>
          </p:cNvPr>
          <p:cNvSpPr>
            <a:spLocks noGrp="1"/>
          </p:cNvSpPr>
          <p:nvPr>
            <p:ph sz="quarter" idx="4"/>
          </p:nvPr>
        </p:nvSpPr>
        <p:spPr>
          <a:xfrm>
            <a:off x="14581822" y="5918252"/>
            <a:ext cx="12245282" cy="8704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BC2778-70A0-4D5F-BA80-40114EBC5E60}"/>
              </a:ext>
            </a:extLst>
          </p:cNvPr>
          <p:cNvSpPr>
            <a:spLocks noGrp="1"/>
          </p:cNvSpPr>
          <p:nvPr>
            <p:ph type="dt" sz="half" idx="10"/>
          </p:nvPr>
        </p:nvSpPr>
        <p:spPr/>
        <p:txBody>
          <a:bodyPr/>
          <a:lstStyle/>
          <a:p>
            <a:fld id="{B8924C5E-460D-4704-AF4F-717BFB2879AF}" type="datetimeFigureOut">
              <a:rPr lang="en-US" smtClean="0">
                <a:solidFill>
                  <a:prstClr val="black">
                    <a:tint val="75000"/>
                  </a:prstClr>
                </a:solidFill>
              </a:rPr>
              <a:pPr/>
              <a:t>1/27/2021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AF5332F-F56D-4EDB-ACEB-D6E25061ADE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15BAAB2-D067-46CD-A263-0CE4BD26042F}"/>
              </a:ext>
            </a:extLst>
          </p:cNvPr>
          <p:cNvSpPr>
            <a:spLocks noGrp="1"/>
          </p:cNvSpPr>
          <p:nvPr>
            <p:ph type="sldNum" sz="quarter" idx="12"/>
          </p:nvPr>
        </p:nvSpPr>
        <p:spPr/>
        <p:txBody>
          <a:bodyPr/>
          <a:lstStyle/>
          <a:p>
            <a:fld id="{159D6BE3-A52F-44C9-AFC2-08C081CD9D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94271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176A-6543-4E2C-8E26-AFE91E1E4A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4E7291-ED6C-4F6E-8D0B-04F74E2A2EB1}"/>
              </a:ext>
            </a:extLst>
          </p:cNvPr>
          <p:cNvSpPr>
            <a:spLocks noGrp="1"/>
          </p:cNvSpPr>
          <p:nvPr>
            <p:ph type="dt" sz="half" idx="10"/>
          </p:nvPr>
        </p:nvSpPr>
        <p:spPr/>
        <p:txBody>
          <a:bodyPr/>
          <a:lstStyle/>
          <a:p>
            <a:fld id="{B8924C5E-460D-4704-AF4F-717BFB2879AF}" type="datetimeFigureOut">
              <a:rPr lang="en-US" smtClean="0">
                <a:solidFill>
                  <a:prstClr val="black">
                    <a:tint val="75000"/>
                  </a:prstClr>
                </a:solidFill>
              </a:rPr>
              <a:pPr/>
              <a:t>1/27/2021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4B365F4-7C97-4C6C-B2E0-C46CB9426CF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B19C100-CD86-4C12-9FD7-0FA2011B213F}"/>
              </a:ext>
            </a:extLst>
          </p:cNvPr>
          <p:cNvSpPr>
            <a:spLocks noGrp="1"/>
          </p:cNvSpPr>
          <p:nvPr>
            <p:ph type="sldNum" sz="quarter" idx="12"/>
          </p:nvPr>
        </p:nvSpPr>
        <p:spPr/>
        <p:txBody>
          <a:bodyPr/>
          <a:lstStyle/>
          <a:p>
            <a:fld id="{159D6BE3-A52F-44C9-AFC2-08C081CD9D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16275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500490-B4F7-4A70-9C33-C241D48836A0}"/>
              </a:ext>
            </a:extLst>
          </p:cNvPr>
          <p:cNvSpPr>
            <a:spLocks noGrp="1"/>
          </p:cNvSpPr>
          <p:nvPr>
            <p:ph type="dt" sz="half" idx="10"/>
          </p:nvPr>
        </p:nvSpPr>
        <p:spPr/>
        <p:txBody>
          <a:bodyPr/>
          <a:lstStyle/>
          <a:p>
            <a:fld id="{B8924C5E-460D-4704-AF4F-717BFB2879AF}" type="datetimeFigureOut">
              <a:rPr lang="en-US" smtClean="0">
                <a:solidFill>
                  <a:prstClr val="black">
                    <a:tint val="75000"/>
                  </a:prstClr>
                </a:solidFill>
              </a:rPr>
              <a:pPr/>
              <a:t>1/27/2021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AC4A8CB7-1F30-4B78-AC7F-B44ECB7D20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08A63C-22EB-4883-95D9-1A1498576079}"/>
              </a:ext>
            </a:extLst>
          </p:cNvPr>
          <p:cNvSpPr>
            <a:spLocks noGrp="1"/>
          </p:cNvSpPr>
          <p:nvPr>
            <p:ph type="sldNum" sz="quarter" idx="12"/>
          </p:nvPr>
        </p:nvSpPr>
        <p:spPr/>
        <p:txBody>
          <a:bodyPr/>
          <a:lstStyle/>
          <a:p>
            <a:fld id="{159D6BE3-A52F-44C9-AFC2-08C081CD9D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98227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1258-334B-4DE5-ACF4-B47A63CEE5F3}"/>
              </a:ext>
            </a:extLst>
          </p:cNvPr>
          <p:cNvSpPr>
            <a:spLocks noGrp="1"/>
          </p:cNvSpPr>
          <p:nvPr>
            <p:ph type="title"/>
          </p:nvPr>
        </p:nvSpPr>
        <p:spPr>
          <a:xfrm>
            <a:off x="1984000" y="1080137"/>
            <a:ext cx="9289910" cy="3780473"/>
          </a:xfrm>
        </p:spPr>
        <p:txBody>
          <a:bodyPr anchor="b"/>
          <a:lstStyle>
            <a:lvl1pPr>
              <a:defRPr sz="7600"/>
            </a:lvl1pPr>
          </a:lstStyle>
          <a:p>
            <a:r>
              <a:rPr lang="en-US"/>
              <a:t>Click to edit Master title style</a:t>
            </a:r>
          </a:p>
        </p:txBody>
      </p:sp>
      <p:sp>
        <p:nvSpPr>
          <p:cNvPr id="3" name="Content Placeholder 2">
            <a:extLst>
              <a:ext uri="{FF2B5EF4-FFF2-40B4-BE49-F238E27FC236}">
                <a16:creationId xmlns:a16="http://schemas.microsoft.com/office/drawing/2014/main" id="{169A8025-CCC1-47CB-8C5B-A57FC4969764}"/>
              </a:ext>
            </a:extLst>
          </p:cNvPr>
          <p:cNvSpPr>
            <a:spLocks noGrp="1"/>
          </p:cNvSpPr>
          <p:nvPr>
            <p:ph idx="1"/>
          </p:nvPr>
        </p:nvSpPr>
        <p:spPr>
          <a:xfrm>
            <a:off x="12245281" y="2332819"/>
            <a:ext cx="14581823" cy="11513939"/>
          </a:xfrm>
        </p:spPr>
        <p:txBody>
          <a:bodyPr/>
          <a:lstStyle>
            <a:lvl1pPr>
              <a:defRPr sz="7600"/>
            </a:lvl1pPr>
            <a:lvl2pPr>
              <a:defRPr sz="6600"/>
            </a:lvl2pPr>
            <a:lvl3pPr>
              <a:defRPr sz="5700"/>
            </a:lvl3pPr>
            <a:lvl4pPr>
              <a:defRPr sz="4700"/>
            </a:lvl4pPr>
            <a:lvl5pPr>
              <a:defRPr sz="4700"/>
            </a:lvl5pPr>
            <a:lvl6pPr>
              <a:defRPr sz="4700"/>
            </a:lvl6pPr>
            <a:lvl7pPr>
              <a:defRPr sz="4700"/>
            </a:lvl7pPr>
            <a:lvl8pPr>
              <a:defRPr sz="4700"/>
            </a:lvl8pPr>
            <a:lvl9pPr>
              <a:defRPr sz="4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9A1297-D2C7-4D5E-AEB6-425EEE973B6F}"/>
              </a:ext>
            </a:extLst>
          </p:cNvPr>
          <p:cNvSpPr>
            <a:spLocks noGrp="1"/>
          </p:cNvSpPr>
          <p:nvPr>
            <p:ph type="body" sz="half" idx="2"/>
          </p:nvPr>
        </p:nvSpPr>
        <p:spPr>
          <a:xfrm>
            <a:off x="1984000" y="4860607"/>
            <a:ext cx="9289910" cy="9004877"/>
          </a:xfrm>
        </p:spPr>
        <p:txBody>
          <a:bodyPr/>
          <a:lstStyle>
            <a:lvl1pPr marL="0" indent="0">
              <a:buNone/>
              <a:defRPr sz="3800"/>
            </a:lvl1pPr>
            <a:lvl2pPr marL="1076950" indent="0">
              <a:buNone/>
              <a:defRPr sz="3300"/>
            </a:lvl2pPr>
            <a:lvl3pPr marL="2153905" indent="0">
              <a:buNone/>
              <a:defRPr sz="2800"/>
            </a:lvl3pPr>
            <a:lvl4pPr marL="3230858" indent="0">
              <a:buNone/>
              <a:defRPr sz="2600"/>
            </a:lvl4pPr>
            <a:lvl5pPr marL="4307808" indent="0">
              <a:buNone/>
              <a:defRPr sz="2600"/>
            </a:lvl5pPr>
            <a:lvl6pPr marL="5384766" indent="0">
              <a:buNone/>
              <a:defRPr sz="2600"/>
            </a:lvl6pPr>
            <a:lvl7pPr marL="6461721" indent="0">
              <a:buNone/>
              <a:defRPr sz="2600"/>
            </a:lvl7pPr>
            <a:lvl8pPr marL="7538671" indent="0">
              <a:buNone/>
              <a:defRPr sz="2600"/>
            </a:lvl8pPr>
            <a:lvl9pPr marL="8615629" indent="0">
              <a:buNone/>
              <a:defRPr sz="2600"/>
            </a:lvl9pPr>
          </a:lstStyle>
          <a:p>
            <a:pPr lvl="0"/>
            <a:r>
              <a:rPr lang="en-US"/>
              <a:t>Click to edit Master text styles</a:t>
            </a:r>
          </a:p>
        </p:txBody>
      </p:sp>
      <p:sp>
        <p:nvSpPr>
          <p:cNvPr id="5" name="Date Placeholder 4">
            <a:extLst>
              <a:ext uri="{FF2B5EF4-FFF2-40B4-BE49-F238E27FC236}">
                <a16:creationId xmlns:a16="http://schemas.microsoft.com/office/drawing/2014/main" id="{9198486E-8E08-4E4C-8FB2-E437EF2E1288}"/>
              </a:ext>
            </a:extLst>
          </p:cNvPr>
          <p:cNvSpPr>
            <a:spLocks noGrp="1"/>
          </p:cNvSpPr>
          <p:nvPr>
            <p:ph type="dt" sz="half" idx="10"/>
          </p:nvPr>
        </p:nvSpPr>
        <p:spPr/>
        <p:txBody>
          <a:bodyPr/>
          <a:lstStyle/>
          <a:p>
            <a:fld id="{B8924C5E-460D-4704-AF4F-717BFB2879AF}"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309AF28-9755-48AA-862B-5DAB93E2CE7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DC81924-838A-4CEE-A968-20354BBDB51F}"/>
              </a:ext>
            </a:extLst>
          </p:cNvPr>
          <p:cNvSpPr>
            <a:spLocks noGrp="1"/>
          </p:cNvSpPr>
          <p:nvPr>
            <p:ph type="sldNum" sz="quarter" idx="12"/>
          </p:nvPr>
        </p:nvSpPr>
        <p:spPr/>
        <p:txBody>
          <a:bodyPr/>
          <a:lstStyle/>
          <a:p>
            <a:fld id="{159D6BE3-A52F-44C9-AFC2-08C081CD9D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21641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136962782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EE16-A877-44A5-B120-34B22D219021}"/>
              </a:ext>
            </a:extLst>
          </p:cNvPr>
          <p:cNvSpPr>
            <a:spLocks noGrp="1"/>
          </p:cNvSpPr>
          <p:nvPr>
            <p:ph type="title"/>
          </p:nvPr>
        </p:nvSpPr>
        <p:spPr>
          <a:xfrm>
            <a:off x="1984000" y="1080137"/>
            <a:ext cx="9289910" cy="3780473"/>
          </a:xfrm>
        </p:spPr>
        <p:txBody>
          <a:bodyPr anchor="b"/>
          <a:lstStyle>
            <a:lvl1pPr>
              <a:defRPr sz="7600"/>
            </a:lvl1pPr>
          </a:lstStyle>
          <a:p>
            <a:r>
              <a:rPr lang="en-US"/>
              <a:t>Click to edit Master title style</a:t>
            </a:r>
          </a:p>
        </p:txBody>
      </p:sp>
      <p:sp>
        <p:nvSpPr>
          <p:cNvPr id="3" name="Picture Placeholder 2">
            <a:extLst>
              <a:ext uri="{FF2B5EF4-FFF2-40B4-BE49-F238E27FC236}">
                <a16:creationId xmlns:a16="http://schemas.microsoft.com/office/drawing/2014/main" id="{996B6219-C4FF-4C0C-9C6F-961F40922228}"/>
              </a:ext>
            </a:extLst>
          </p:cNvPr>
          <p:cNvSpPr>
            <a:spLocks noGrp="1"/>
          </p:cNvSpPr>
          <p:nvPr>
            <p:ph type="pic" idx="1"/>
          </p:nvPr>
        </p:nvSpPr>
        <p:spPr>
          <a:xfrm>
            <a:off x="12245281" y="2332819"/>
            <a:ext cx="14581823" cy="11513939"/>
          </a:xfrm>
        </p:spPr>
        <p:txBody>
          <a:bodyPr/>
          <a:lstStyle>
            <a:lvl1pPr marL="0" indent="0">
              <a:buNone/>
              <a:defRPr sz="7600"/>
            </a:lvl1pPr>
            <a:lvl2pPr marL="1076950" indent="0">
              <a:buNone/>
              <a:defRPr sz="6600"/>
            </a:lvl2pPr>
            <a:lvl3pPr marL="2153905" indent="0">
              <a:buNone/>
              <a:defRPr sz="5700"/>
            </a:lvl3pPr>
            <a:lvl4pPr marL="3230858" indent="0">
              <a:buNone/>
              <a:defRPr sz="4700"/>
            </a:lvl4pPr>
            <a:lvl5pPr marL="4307808" indent="0">
              <a:buNone/>
              <a:defRPr sz="4700"/>
            </a:lvl5pPr>
            <a:lvl6pPr marL="5384766" indent="0">
              <a:buNone/>
              <a:defRPr sz="4700"/>
            </a:lvl6pPr>
            <a:lvl7pPr marL="6461721" indent="0">
              <a:buNone/>
              <a:defRPr sz="4700"/>
            </a:lvl7pPr>
            <a:lvl8pPr marL="7538671" indent="0">
              <a:buNone/>
              <a:defRPr sz="4700"/>
            </a:lvl8pPr>
            <a:lvl9pPr marL="8615629" indent="0">
              <a:buNone/>
              <a:defRPr sz="4700"/>
            </a:lvl9pPr>
          </a:lstStyle>
          <a:p>
            <a:endParaRPr lang="en-US"/>
          </a:p>
        </p:txBody>
      </p:sp>
      <p:sp>
        <p:nvSpPr>
          <p:cNvPr id="4" name="Text Placeholder 3">
            <a:extLst>
              <a:ext uri="{FF2B5EF4-FFF2-40B4-BE49-F238E27FC236}">
                <a16:creationId xmlns:a16="http://schemas.microsoft.com/office/drawing/2014/main" id="{2E13455B-ED2B-4704-A5FE-0CB4573A32B9}"/>
              </a:ext>
            </a:extLst>
          </p:cNvPr>
          <p:cNvSpPr>
            <a:spLocks noGrp="1"/>
          </p:cNvSpPr>
          <p:nvPr>
            <p:ph type="body" sz="half" idx="2"/>
          </p:nvPr>
        </p:nvSpPr>
        <p:spPr>
          <a:xfrm>
            <a:off x="1984000" y="4860607"/>
            <a:ext cx="9289910" cy="9004877"/>
          </a:xfrm>
        </p:spPr>
        <p:txBody>
          <a:bodyPr/>
          <a:lstStyle>
            <a:lvl1pPr marL="0" indent="0">
              <a:buNone/>
              <a:defRPr sz="3800"/>
            </a:lvl1pPr>
            <a:lvl2pPr marL="1076950" indent="0">
              <a:buNone/>
              <a:defRPr sz="3300"/>
            </a:lvl2pPr>
            <a:lvl3pPr marL="2153905" indent="0">
              <a:buNone/>
              <a:defRPr sz="2800"/>
            </a:lvl3pPr>
            <a:lvl4pPr marL="3230858" indent="0">
              <a:buNone/>
              <a:defRPr sz="2600"/>
            </a:lvl4pPr>
            <a:lvl5pPr marL="4307808" indent="0">
              <a:buNone/>
              <a:defRPr sz="2600"/>
            </a:lvl5pPr>
            <a:lvl6pPr marL="5384766" indent="0">
              <a:buNone/>
              <a:defRPr sz="2600"/>
            </a:lvl6pPr>
            <a:lvl7pPr marL="6461721" indent="0">
              <a:buNone/>
              <a:defRPr sz="2600"/>
            </a:lvl7pPr>
            <a:lvl8pPr marL="7538671" indent="0">
              <a:buNone/>
              <a:defRPr sz="2600"/>
            </a:lvl8pPr>
            <a:lvl9pPr marL="8615629" indent="0">
              <a:buNone/>
              <a:defRPr sz="2600"/>
            </a:lvl9pPr>
          </a:lstStyle>
          <a:p>
            <a:pPr lvl="0"/>
            <a:r>
              <a:rPr lang="en-US"/>
              <a:t>Click to edit Master text styles</a:t>
            </a:r>
          </a:p>
        </p:txBody>
      </p:sp>
      <p:sp>
        <p:nvSpPr>
          <p:cNvPr id="5" name="Date Placeholder 4">
            <a:extLst>
              <a:ext uri="{FF2B5EF4-FFF2-40B4-BE49-F238E27FC236}">
                <a16:creationId xmlns:a16="http://schemas.microsoft.com/office/drawing/2014/main" id="{D7857506-E7F0-4253-83D0-25F8152ACB5A}"/>
              </a:ext>
            </a:extLst>
          </p:cNvPr>
          <p:cNvSpPr>
            <a:spLocks noGrp="1"/>
          </p:cNvSpPr>
          <p:nvPr>
            <p:ph type="dt" sz="half" idx="10"/>
          </p:nvPr>
        </p:nvSpPr>
        <p:spPr/>
        <p:txBody>
          <a:bodyPr/>
          <a:lstStyle/>
          <a:p>
            <a:fld id="{B8924C5E-460D-4704-AF4F-717BFB2879AF}"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609DDD5-3304-4C52-B09F-9D0752E902F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0D9B1AD-37A9-4835-B39E-EE4C7551B6DE}"/>
              </a:ext>
            </a:extLst>
          </p:cNvPr>
          <p:cNvSpPr>
            <a:spLocks noGrp="1"/>
          </p:cNvSpPr>
          <p:nvPr>
            <p:ph type="sldNum" sz="quarter" idx="12"/>
          </p:nvPr>
        </p:nvSpPr>
        <p:spPr/>
        <p:txBody>
          <a:bodyPr/>
          <a:lstStyle/>
          <a:p>
            <a:fld id="{159D6BE3-A52F-44C9-AFC2-08C081CD9D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19019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830D-3F52-4B37-958A-117A45570D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4B6A0E-68BB-4BA2-B585-8E556BA05B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8259B-3FB2-4963-B094-F51A20C8464B}"/>
              </a:ext>
            </a:extLst>
          </p:cNvPr>
          <p:cNvSpPr>
            <a:spLocks noGrp="1"/>
          </p:cNvSpPr>
          <p:nvPr>
            <p:ph type="dt" sz="half" idx="10"/>
          </p:nvPr>
        </p:nvSpPr>
        <p:spPr/>
        <p:txBody>
          <a:bodyPr/>
          <a:lstStyle/>
          <a:p>
            <a:fld id="{B8924C5E-460D-4704-AF4F-717BFB2879AF}"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CF37C8E-59C0-495D-9582-64F2B6BC072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49784E8-0206-45ED-9B9E-9858357FC983}"/>
              </a:ext>
            </a:extLst>
          </p:cNvPr>
          <p:cNvSpPr>
            <a:spLocks noGrp="1"/>
          </p:cNvSpPr>
          <p:nvPr>
            <p:ph type="sldNum" sz="quarter" idx="12"/>
          </p:nvPr>
        </p:nvSpPr>
        <p:spPr/>
        <p:txBody>
          <a:bodyPr/>
          <a:lstStyle/>
          <a:p>
            <a:fld id="{159D6BE3-A52F-44C9-AFC2-08C081CD9D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46477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87006B-5EFD-45B5-ACC9-6E23E00913DD}"/>
              </a:ext>
            </a:extLst>
          </p:cNvPr>
          <p:cNvSpPr>
            <a:spLocks noGrp="1"/>
          </p:cNvSpPr>
          <p:nvPr>
            <p:ph type="title" orient="vert"/>
          </p:nvPr>
        </p:nvSpPr>
        <p:spPr>
          <a:xfrm>
            <a:off x="20612581" y="862620"/>
            <a:ext cx="6210776" cy="1373046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C44E1-029A-48A3-9930-EFD9D9463D9A}"/>
              </a:ext>
            </a:extLst>
          </p:cNvPr>
          <p:cNvSpPr>
            <a:spLocks noGrp="1"/>
          </p:cNvSpPr>
          <p:nvPr>
            <p:ph type="body" orient="vert" idx="1"/>
          </p:nvPr>
        </p:nvSpPr>
        <p:spPr>
          <a:xfrm>
            <a:off x="1980247" y="862620"/>
            <a:ext cx="18272284" cy="1373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F3AF3-4889-4D30-B2EF-B199EF3A49AD}"/>
              </a:ext>
            </a:extLst>
          </p:cNvPr>
          <p:cNvSpPr>
            <a:spLocks noGrp="1"/>
          </p:cNvSpPr>
          <p:nvPr>
            <p:ph type="dt" sz="half" idx="10"/>
          </p:nvPr>
        </p:nvSpPr>
        <p:spPr/>
        <p:txBody>
          <a:bodyPr/>
          <a:lstStyle/>
          <a:p>
            <a:fld id="{B8924C5E-460D-4704-AF4F-717BFB2879AF}"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45BEB16-5F25-4B85-AE15-43270BBF648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7F2355-7C6F-4F0A-B19A-9DD6B241321E}"/>
              </a:ext>
            </a:extLst>
          </p:cNvPr>
          <p:cNvSpPr>
            <a:spLocks noGrp="1"/>
          </p:cNvSpPr>
          <p:nvPr>
            <p:ph type="sldNum" sz="quarter" idx="12"/>
          </p:nvPr>
        </p:nvSpPr>
        <p:spPr/>
        <p:txBody>
          <a:bodyPr/>
          <a:lstStyle/>
          <a:p>
            <a:fld id="{159D6BE3-A52F-44C9-AFC2-08C081CD9D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52197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0772-B3A0-430D-A726-8BBC71617094}"/>
              </a:ext>
            </a:extLst>
          </p:cNvPr>
          <p:cNvSpPr>
            <a:spLocks noGrp="1"/>
          </p:cNvSpPr>
          <p:nvPr>
            <p:ph type="ctrTitle"/>
          </p:nvPr>
        </p:nvSpPr>
        <p:spPr>
          <a:xfrm>
            <a:off x="3600450" y="2651585"/>
            <a:ext cx="21602700" cy="5640705"/>
          </a:xfrm>
        </p:spPr>
        <p:txBody>
          <a:bodyPr anchor="b"/>
          <a:lstStyle>
            <a:lvl1pPr algn="ctr">
              <a:defRPr sz="14200"/>
            </a:lvl1pPr>
          </a:lstStyle>
          <a:p>
            <a:r>
              <a:rPr lang="en-US"/>
              <a:t>Click to edit Master title style</a:t>
            </a:r>
          </a:p>
        </p:txBody>
      </p:sp>
      <p:sp>
        <p:nvSpPr>
          <p:cNvPr id="3" name="Subtitle 2">
            <a:extLst>
              <a:ext uri="{FF2B5EF4-FFF2-40B4-BE49-F238E27FC236}">
                <a16:creationId xmlns:a16="http://schemas.microsoft.com/office/drawing/2014/main" id="{A6187D47-AD1F-4504-BB29-7319E2F7AC02}"/>
              </a:ext>
            </a:extLst>
          </p:cNvPr>
          <p:cNvSpPr>
            <a:spLocks noGrp="1"/>
          </p:cNvSpPr>
          <p:nvPr>
            <p:ph type="subTitle" idx="1"/>
          </p:nvPr>
        </p:nvSpPr>
        <p:spPr>
          <a:xfrm>
            <a:off x="3600450" y="8509815"/>
            <a:ext cx="21602700" cy="3911738"/>
          </a:xfrm>
        </p:spPr>
        <p:txBody>
          <a:bodyPr/>
          <a:lstStyle>
            <a:lvl1pPr marL="0" indent="0" algn="ctr">
              <a:buNone/>
              <a:defRPr sz="5700"/>
            </a:lvl1pPr>
            <a:lvl2pPr marL="1077801" indent="0" algn="ctr">
              <a:buNone/>
              <a:defRPr sz="4700"/>
            </a:lvl2pPr>
            <a:lvl3pPr marL="2155606" indent="0" algn="ctr">
              <a:buNone/>
              <a:defRPr sz="4300"/>
            </a:lvl3pPr>
            <a:lvl4pPr marL="3233419" indent="0" algn="ctr">
              <a:buNone/>
              <a:defRPr sz="3800"/>
            </a:lvl4pPr>
            <a:lvl5pPr marL="4311222" indent="0" algn="ctr">
              <a:buNone/>
              <a:defRPr sz="3800"/>
            </a:lvl5pPr>
            <a:lvl6pPr marL="5389028" indent="0" algn="ctr">
              <a:buNone/>
              <a:defRPr sz="3800"/>
            </a:lvl6pPr>
            <a:lvl7pPr marL="6466831" indent="0" algn="ctr">
              <a:buNone/>
              <a:defRPr sz="3800"/>
            </a:lvl7pPr>
            <a:lvl8pPr marL="7544641" indent="0" algn="ctr">
              <a:buNone/>
              <a:defRPr sz="3800"/>
            </a:lvl8pPr>
            <a:lvl9pPr marL="8622445" indent="0" algn="ctr">
              <a:buNone/>
              <a:defRPr sz="3800"/>
            </a:lvl9pPr>
          </a:lstStyle>
          <a:p>
            <a:r>
              <a:rPr lang="en-US"/>
              <a:t>Click to edit Master subtitle style</a:t>
            </a:r>
          </a:p>
        </p:txBody>
      </p:sp>
      <p:sp>
        <p:nvSpPr>
          <p:cNvPr id="4" name="Date Placeholder 3">
            <a:extLst>
              <a:ext uri="{FF2B5EF4-FFF2-40B4-BE49-F238E27FC236}">
                <a16:creationId xmlns:a16="http://schemas.microsoft.com/office/drawing/2014/main" id="{BC9E0ADF-5E56-4FBB-BC2A-89C754438ED5}"/>
              </a:ext>
            </a:extLst>
          </p:cNvPr>
          <p:cNvSpPr>
            <a:spLocks noGrp="1"/>
          </p:cNvSpPr>
          <p:nvPr>
            <p:ph type="dt" sz="half" idx="10"/>
          </p:nvPr>
        </p:nvSpPr>
        <p:spPr/>
        <p:txBody>
          <a:bodyPr/>
          <a:lstStyle/>
          <a:p>
            <a:fld id="{0994FD99-39D3-4196-A12D-F3EA904ADC4B}"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CE514-A5CA-48A1-A328-179699967E8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4EB5FE6-1979-4CD9-B104-510EF7CF3FDC}"/>
              </a:ext>
            </a:extLst>
          </p:cNvPr>
          <p:cNvSpPr>
            <a:spLocks noGrp="1"/>
          </p:cNvSpPr>
          <p:nvPr>
            <p:ph type="sldNum" sz="quarter" idx="12"/>
          </p:nvPr>
        </p:nvSpPr>
        <p:spPr/>
        <p:txBody>
          <a:bodyPr/>
          <a:lstStyle/>
          <a:p>
            <a:fld id="{D0322B89-BEDE-4F8D-AF5E-D1CCA904F6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74683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C9A9-D391-4564-A917-CA6775405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7C52E-DFA6-4456-9122-D2672AD07A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9EFEA-319C-45CF-A8C3-F5A386F608C1}"/>
              </a:ext>
            </a:extLst>
          </p:cNvPr>
          <p:cNvSpPr>
            <a:spLocks noGrp="1"/>
          </p:cNvSpPr>
          <p:nvPr>
            <p:ph type="dt" sz="half" idx="10"/>
          </p:nvPr>
        </p:nvSpPr>
        <p:spPr/>
        <p:txBody>
          <a:bodyPr/>
          <a:lstStyle/>
          <a:p>
            <a:fld id="{0994FD99-39D3-4196-A12D-F3EA904ADC4B}"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AA649A4-3018-4891-8F37-898649AB7A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F59C42-9F9A-4221-9C82-A6BCD1D45508}"/>
              </a:ext>
            </a:extLst>
          </p:cNvPr>
          <p:cNvSpPr>
            <a:spLocks noGrp="1"/>
          </p:cNvSpPr>
          <p:nvPr>
            <p:ph type="sldNum" sz="quarter" idx="12"/>
          </p:nvPr>
        </p:nvSpPr>
        <p:spPr/>
        <p:txBody>
          <a:bodyPr/>
          <a:lstStyle/>
          <a:p>
            <a:fld id="{D0322B89-BEDE-4F8D-AF5E-D1CCA904F6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5981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2FB6-7A78-4D0A-9DCE-575E6AED25D6}"/>
              </a:ext>
            </a:extLst>
          </p:cNvPr>
          <p:cNvSpPr>
            <a:spLocks noGrp="1"/>
          </p:cNvSpPr>
          <p:nvPr>
            <p:ph type="title"/>
          </p:nvPr>
        </p:nvSpPr>
        <p:spPr>
          <a:xfrm>
            <a:off x="1965246" y="4039283"/>
            <a:ext cx="24843105" cy="6739591"/>
          </a:xfrm>
        </p:spPr>
        <p:txBody>
          <a:bodyPr anchor="b"/>
          <a:lstStyle>
            <a:lvl1pPr>
              <a:defRPr sz="14200"/>
            </a:lvl1pPr>
          </a:lstStyle>
          <a:p>
            <a:r>
              <a:rPr lang="en-US"/>
              <a:t>Click to edit Master title style</a:t>
            </a:r>
          </a:p>
        </p:txBody>
      </p:sp>
      <p:sp>
        <p:nvSpPr>
          <p:cNvPr id="3" name="Text Placeholder 2">
            <a:extLst>
              <a:ext uri="{FF2B5EF4-FFF2-40B4-BE49-F238E27FC236}">
                <a16:creationId xmlns:a16="http://schemas.microsoft.com/office/drawing/2014/main" id="{173BC6DE-8DD0-496F-86A7-4BDE74D7B6A7}"/>
              </a:ext>
            </a:extLst>
          </p:cNvPr>
          <p:cNvSpPr>
            <a:spLocks noGrp="1"/>
          </p:cNvSpPr>
          <p:nvPr>
            <p:ph type="body" idx="1"/>
          </p:nvPr>
        </p:nvSpPr>
        <p:spPr>
          <a:xfrm>
            <a:off x="1965246" y="10842612"/>
            <a:ext cx="24843105" cy="3544192"/>
          </a:xfrm>
        </p:spPr>
        <p:txBody>
          <a:bodyPr/>
          <a:lstStyle>
            <a:lvl1pPr marL="0" indent="0">
              <a:buNone/>
              <a:defRPr sz="5700">
                <a:solidFill>
                  <a:schemeClr val="tx1">
                    <a:tint val="75000"/>
                  </a:schemeClr>
                </a:solidFill>
              </a:defRPr>
            </a:lvl1pPr>
            <a:lvl2pPr marL="1077801" indent="0">
              <a:buNone/>
              <a:defRPr sz="4700">
                <a:solidFill>
                  <a:schemeClr val="tx1">
                    <a:tint val="75000"/>
                  </a:schemeClr>
                </a:solidFill>
              </a:defRPr>
            </a:lvl2pPr>
            <a:lvl3pPr marL="2155606" indent="0">
              <a:buNone/>
              <a:defRPr sz="4300">
                <a:solidFill>
                  <a:schemeClr val="tx1">
                    <a:tint val="75000"/>
                  </a:schemeClr>
                </a:solidFill>
              </a:defRPr>
            </a:lvl3pPr>
            <a:lvl4pPr marL="3233419" indent="0">
              <a:buNone/>
              <a:defRPr sz="3800">
                <a:solidFill>
                  <a:schemeClr val="tx1">
                    <a:tint val="75000"/>
                  </a:schemeClr>
                </a:solidFill>
              </a:defRPr>
            </a:lvl4pPr>
            <a:lvl5pPr marL="4311222" indent="0">
              <a:buNone/>
              <a:defRPr sz="3800">
                <a:solidFill>
                  <a:schemeClr val="tx1">
                    <a:tint val="75000"/>
                  </a:schemeClr>
                </a:solidFill>
              </a:defRPr>
            </a:lvl5pPr>
            <a:lvl6pPr marL="5389028" indent="0">
              <a:buNone/>
              <a:defRPr sz="3800">
                <a:solidFill>
                  <a:schemeClr val="tx1">
                    <a:tint val="75000"/>
                  </a:schemeClr>
                </a:solidFill>
              </a:defRPr>
            </a:lvl6pPr>
            <a:lvl7pPr marL="6466831" indent="0">
              <a:buNone/>
              <a:defRPr sz="3800">
                <a:solidFill>
                  <a:schemeClr val="tx1">
                    <a:tint val="75000"/>
                  </a:schemeClr>
                </a:solidFill>
              </a:defRPr>
            </a:lvl7pPr>
            <a:lvl8pPr marL="7544641" indent="0">
              <a:buNone/>
              <a:defRPr sz="3800">
                <a:solidFill>
                  <a:schemeClr val="tx1">
                    <a:tint val="75000"/>
                  </a:schemeClr>
                </a:solidFill>
              </a:defRPr>
            </a:lvl8pPr>
            <a:lvl9pPr marL="8622445" indent="0">
              <a:buNone/>
              <a:defRPr sz="3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689A24-1DAE-4CB1-B006-A299598FC6C0}"/>
              </a:ext>
            </a:extLst>
          </p:cNvPr>
          <p:cNvSpPr>
            <a:spLocks noGrp="1"/>
          </p:cNvSpPr>
          <p:nvPr>
            <p:ph type="dt" sz="half" idx="10"/>
          </p:nvPr>
        </p:nvSpPr>
        <p:spPr/>
        <p:txBody>
          <a:bodyPr/>
          <a:lstStyle/>
          <a:p>
            <a:fld id="{0994FD99-39D3-4196-A12D-F3EA904ADC4B}"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44E3959-4F5B-4701-B06E-1C9B958600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A895379-99A0-4E35-ADF5-0D81BD5B796F}"/>
              </a:ext>
            </a:extLst>
          </p:cNvPr>
          <p:cNvSpPr>
            <a:spLocks noGrp="1"/>
          </p:cNvSpPr>
          <p:nvPr>
            <p:ph type="sldNum" sz="quarter" idx="12"/>
          </p:nvPr>
        </p:nvSpPr>
        <p:spPr/>
        <p:txBody>
          <a:bodyPr/>
          <a:lstStyle/>
          <a:p>
            <a:fld id="{D0322B89-BEDE-4F8D-AF5E-D1CCA904F6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22718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1816-93D3-4648-9889-B7D5EA884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CAFE5-D040-4105-B8B4-63CCCA1D640D}"/>
              </a:ext>
            </a:extLst>
          </p:cNvPr>
          <p:cNvSpPr>
            <a:spLocks noGrp="1"/>
          </p:cNvSpPr>
          <p:nvPr>
            <p:ph sz="half" idx="1"/>
          </p:nvPr>
        </p:nvSpPr>
        <p:spPr>
          <a:xfrm>
            <a:off x="1980248" y="4313039"/>
            <a:ext cx="12241530" cy="10280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C63064-D9BD-4627-88AB-602F3F61BA3B}"/>
              </a:ext>
            </a:extLst>
          </p:cNvPr>
          <p:cNvSpPr>
            <a:spLocks noGrp="1"/>
          </p:cNvSpPr>
          <p:nvPr>
            <p:ph sz="half" idx="2"/>
          </p:nvPr>
        </p:nvSpPr>
        <p:spPr>
          <a:xfrm>
            <a:off x="14581823" y="4313039"/>
            <a:ext cx="12241530" cy="10280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E8E47A-5110-43C0-ABF8-79D09D3B7D09}"/>
              </a:ext>
            </a:extLst>
          </p:cNvPr>
          <p:cNvSpPr>
            <a:spLocks noGrp="1"/>
          </p:cNvSpPr>
          <p:nvPr>
            <p:ph type="dt" sz="half" idx="10"/>
          </p:nvPr>
        </p:nvSpPr>
        <p:spPr/>
        <p:txBody>
          <a:bodyPr/>
          <a:lstStyle/>
          <a:p>
            <a:fld id="{0994FD99-39D3-4196-A12D-F3EA904ADC4B}"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206E06F-6716-45EE-8EC4-FDEA737E61B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0C2B3AB-0F80-49CD-9FE1-2BB5F1D5710F}"/>
              </a:ext>
            </a:extLst>
          </p:cNvPr>
          <p:cNvSpPr>
            <a:spLocks noGrp="1"/>
          </p:cNvSpPr>
          <p:nvPr>
            <p:ph type="sldNum" sz="quarter" idx="12"/>
          </p:nvPr>
        </p:nvSpPr>
        <p:spPr/>
        <p:txBody>
          <a:bodyPr/>
          <a:lstStyle/>
          <a:p>
            <a:fld id="{D0322B89-BEDE-4F8D-AF5E-D1CCA904F6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48926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F8B2-D6B1-4C7D-9471-CCD9D3AF9B57}"/>
              </a:ext>
            </a:extLst>
          </p:cNvPr>
          <p:cNvSpPr>
            <a:spLocks noGrp="1"/>
          </p:cNvSpPr>
          <p:nvPr>
            <p:ph type="title"/>
          </p:nvPr>
        </p:nvSpPr>
        <p:spPr>
          <a:xfrm>
            <a:off x="1983999" y="862635"/>
            <a:ext cx="24843105" cy="313164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C7499B-0335-48E3-A67E-B272192A62F7}"/>
              </a:ext>
            </a:extLst>
          </p:cNvPr>
          <p:cNvSpPr>
            <a:spLocks noGrp="1"/>
          </p:cNvSpPr>
          <p:nvPr>
            <p:ph type="body" idx="1"/>
          </p:nvPr>
        </p:nvSpPr>
        <p:spPr>
          <a:xfrm>
            <a:off x="1984007" y="3971748"/>
            <a:ext cx="12185272" cy="1946492"/>
          </a:xfrm>
        </p:spPr>
        <p:txBody>
          <a:bodyPr anchor="b"/>
          <a:lstStyle>
            <a:lvl1pPr marL="0" indent="0">
              <a:buNone/>
              <a:defRPr sz="5700" b="1"/>
            </a:lvl1pPr>
            <a:lvl2pPr marL="1077801" indent="0">
              <a:buNone/>
              <a:defRPr sz="4700" b="1"/>
            </a:lvl2pPr>
            <a:lvl3pPr marL="2155606" indent="0">
              <a:buNone/>
              <a:defRPr sz="4300" b="1"/>
            </a:lvl3pPr>
            <a:lvl4pPr marL="3233419" indent="0">
              <a:buNone/>
              <a:defRPr sz="3800" b="1"/>
            </a:lvl4pPr>
            <a:lvl5pPr marL="4311222" indent="0">
              <a:buNone/>
              <a:defRPr sz="3800" b="1"/>
            </a:lvl5pPr>
            <a:lvl6pPr marL="5389028" indent="0">
              <a:buNone/>
              <a:defRPr sz="3800" b="1"/>
            </a:lvl6pPr>
            <a:lvl7pPr marL="6466831" indent="0">
              <a:buNone/>
              <a:defRPr sz="3800" b="1"/>
            </a:lvl7pPr>
            <a:lvl8pPr marL="7544641" indent="0">
              <a:buNone/>
              <a:defRPr sz="3800" b="1"/>
            </a:lvl8pPr>
            <a:lvl9pPr marL="8622445" indent="0">
              <a:buNone/>
              <a:defRPr sz="3800" b="1"/>
            </a:lvl9pPr>
          </a:lstStyle>
          <a:p>
            <a:pPr lvl="0"/>
            <a:r>
              <a:rPr lang="en-US"/>
              <a:t>Click to edit Master text styles</a:t>
            </a:r>
          </a:p>
        </p:txBody>
      </p:sp>
      <p:sp>
        <p:nvSpPr>
          <p:cNvPr id="4" name="Content Placeholder 3">
            <a:extLst>
              <a:ext uri="{FF2B5EF4-FFF2-40B4-BE49-F238E27FC236}">
                <a16:creationId xmlns:a16="http://schemas.microsoft.com/office/drawing/2014/main" id="{28CA2539-F151-4C08-A093-0C91FD53B456}"/>
              </a:ext>
            </a:extLst>
          </p:cNvPr>
          <p:cNvSpPr>
            <a:spLocks noGrp="1"/>
          </p:cNvSpPr>
          <p:nvPr>
            <p:ph sz="half" idx="2"/>
          </p:nvPr>
        </p:nvSpPr>
        <p:spPr>
          <a:xfrm>
            <a:off x="1984007" y="5918242"/>
            <a:ext cx="12185272" cy="8704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FDAEB5-2796-4FFE-9DB4-66B1FD0F142F}"/>
              </a:ext>
            </a:extLst>
          </p:cNvPr>
          <p:cNvSpPr>
            <a:spLocks noGrp="1"/>
          </p:cNvSpPr>
          <p:nvPr>
            <p:ph type="body" sz="quarter" idx="3"/>
          </p:nvPr>
        </p:nvSpPr>
        <p:spPr>
          <a:xfrm>
            <a:off x="14581822" y="3971748"/>
            <a:ext cx="12245282" cy="1946492"/>
          </a:xfrm>
        </p:spPr>
        <p:txBody>
          <a:bodyPr anchor="b"/>
          <a:lstStyle>
            <a:lvl1pPr marL="0" indent="0">
              <a:buNone/>
              <a:defRPr sz="5700" b="1"/>
            </a:lvl1pPr>
            <a:lvl2pPr marL="1077801" indent="0">
              <a:buNone/>
              <a:defRPr sz="4700" b="1"/>
            </a:lvl2pPr>
            <a:lvl3pPr marL="2155606" indent="0">
              <a:buNone/>
              <a:defRPr sz="4300" b="1"/>
            </a:lvl3pPr>
            <a:lvl4pPr marL="3233419" indent="0">
              <a:buNone/>
              <a:defRPr sz="3800" b="1"/>
            </a:lvl4pPr>
            <a:lvl5pPr marL="4311222" indent="0">
              <a:buNone/>
              <a:defRPr sz="3800" b="1"/>
            </a:lvl5pPr>
            <a:lvl6pPr marL="5389028" indent="0">
              <a:buNone/>
              <a:defRPr sz="3800" b="1"/>
            </a:lvl6pPr>
            <a:lvl7pPr marL="6466831" indent="0">
              <a:buNone/>
              <a:defRPr sz="3800" b="1"/>
            </a:lvl7pPr>
            <a:lvl8pPr marL="7544641" indent="0">
              <a:buNone/>
              <a:defRPr sz="3800" b="1"/>
            </a:lvl8pPr>
            <a:lvl9pPr marL="8622445" indent="0">
              <a:buNone/>
              <a:defRPr sz="3800" b="1"/>
            </a:lvl9pPr>
          </a:lstStyle>
          <a:p>
            <a:pPr lvl="0"/>
            <a:r>
              <a:rPr lang="en-US"/>
              <a:t>Click to edit Master text styles</a:t>
            </a:r>
          </a:p>
        </p:txBody>
      </p:sp>
      <p:sp>
        <p:nvSpPr>
          <p:cNvPr id="6" name="Content Placeholder 5">
            <a:extLst>
              <a:ext uri="{FF2B5EF4-FFF2-40B4-BE49-F238E27FC236}">
                <a16:creationId xmlns:a16="http://schemas.microsoft.com/office/drawing/2014/main" id="{0E8EB1C8-7508-4575-9652-17DA30773BE2}"/>
              </a:ext>
            </a:extLst>
          </p:cNvPr>
          <p:cNvSpPr>
            <a:spLocks noGrp="1"/>
          </p:cNvSpPr>
          <p:nvPr>
            <p:ph sz="quarter" idx="4"/>
          </p:nvPr>
        </p:nvSpPr>
        <p:spPr>
          <a:xfrm>
            <a:off x="14581822" y="5918242"/>
            <a:ext cx="12245282" cy="8704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A5BD7-034B-41F0-8C87-2AC1DAA82063}"/>
              </a:ext>
            </a:extLst>
          </p:cNvPr>
          <p:cNvSpPr>
            <a:spLocks noGrp="1"/>
          </p:cNvSpPr>
          <p:nvPr>
            <p:ph type="dt" sz="half" idx="10"/>
          </p:nvPr>
        </p:nvSpPr>
        <p:spPr/>
        <p:txBody>
          <a:bodyPr/>
          <a:lstStyle/>
          <a:p>
            <a:fld id="{0994FD99-39D3-4196-A12D-F3EA904ADC4B}" type="datetimeFigureOut">
              <a:rPr lang="en-US" smtClean="0">
                <a:solidFill>
                  <a:prstClr val="black">
                    <a:tint val="75000"/>
                  </a:prstClr>
                </a:solidFill>
              </a:rPr>
              <a:pPr/>
              <a:t>1/27/2021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CBF8C6E-9CD0-4280-863F-C7147C80E82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71A1459-B988-43C2-B268-96EE7180E6EC}"/>
              </a:ext>
            </a:extLst>
          </p:cNvPr>
          <p:cNvSpPr>
            <a:spLocks noGrp="1"/>
          </p:cNvSpPr>
          <p:nvPr>
            <p:ph type="sldNum" sz="quarter" idx="12"/>
          </p:nvPr>
        </p:nvSpPr>
        <p:spPr/>
        <p:txBody>
          <a:bodyPr/>
          <a:lstStyle/>
          <a:p>
            <a:fld id="{D0322B89-BEDE-4F8D-AF5E-D1CCA904F6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68825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1D6D-3EC1-4D90-B4A0-04C4A22E87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0768AC-1EBE-45CE-9246-2EA009914C9E}"/>
              </a:ext>
            </a:extLst>
          </p:cNvPr>
          <p:cNvSpPr>
            <a:spLocks noGrp="1"/>
          </p:cNvSpPr>
          <p:nvPr>
            <p:ph type="dt" sz="half" idx="10"/>
          </p:nvPr>
        </p:nvSpPr>
        <p:spPr/>
        <p:txBody>
          <a:bodyPr/>
          <a:lstStyle/>
          <a:p>
            <a:fld id="{0994FD99-39D3-4196-A12D-F3EA904ADC4B}" type="datetimeFigureOut">
              <a:rPr lang="en-US" smtClean="0">
                <a:solidFill>
                  <a:prstClr val="black">
                    <a:tint val="75000"/>
                  </a:prstClr>
                </a:solidFill>
              </a:rPr>
              <a:pPr/>
              <a:t>1/27/2021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44837A0-7FDC-4694-8597-29D64AA0A2B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6D101CC-4EBA-406B-9394-99475BF527C7}"/>
              </a:ext>
            </a:extLst>
          </p:cNvPr>
          <p:cNvSpPr>
            <a:spLocks noGrp="1"/>
          </p:cNvSpPr>
          <p:nvPr>
            <p:ph type="sldNum" sz="quarter" idx="12"/>
          </p:nvPr>
        </p:nvSpPr>
        <p:spPr/>
        <p:txBody>
          <a:bodyPr/>
          <a:lstStyle/>
          <a:p>
            <a:fld id="{D0322B89-BEDE-4F8D-AF5E-D1CCA904F6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82167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8F352-7EA9-4E0D-8BE9-D511C5E564AA}"/>
              </a:ext>
            </a:extLst>
          </p:cNvPr>
          <p:cNvSpPr>
            <a:spLocks noGrp="1"/>
          </p:cNvSpPr>
          <p:nvPr>
            <p:ph type="dt" sz="half" idx="10"/>
          </p:nvPr>
        </p:nvSpPr>
        <p:spPr/>
        <p:txBody>
          <a:bodyPr/>
          <a:lstStyle/>
          <a:p>
            <a:fld id="{0994FD99-39D3-4196-A12D-F3EA904ADC4B}" type="datetimeFigureOut">
              <a:rPr lang="en-US" smtClean="0">
                <a:solidFill>
                  <a:prstClr val="black">
                    <a:tint val="75000"/>
                  </a:prstClr>
                </a:solidFill>
              </a:rPr>
              <a:pPr/>
              <a:t>1/27/2021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2914B39-3724-4CE7-9C1C-2D4144AC106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DA04CD1-F7F8-4A83-8123-BCD21C596DF3}"/>
              </a:ext>
            </a:extLst>
          </p:cNvPr>
          <p:cNvSpPr>
            <a:spLocks noGrp="1"/>
          </p:cNvSpPr>
          <p:nvPr>
            <p:ph type="sldNum" sz="quarter" idx="12"/>
          </p:nvPr>
        </p:nvSpPr>
        <p:spPr/>
        <p:txBody>
          <a:bodyPr/>
          <a:lstStyle/>
          <a:p>
            <a:fld id="{D0322B89-BEDE-4F8D-AF5E-D1CCA904F6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70196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65255" y="4039331"/>
            <a:ext cx="24843105" cy="6739591"/>
          </a:xfrm>
        </p:spPr>
        <p:txBody>
          <a:bodyPr anchor="b"/>
          <a:lstStyle>
            <a:lvl1pPr>
              <a:defRPr sz="73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65255" y="10842612"/>
            <a:ext cx="24843105" cy="3544192"/>
          </a:xfrm>
        </p:spPr>
        <p:txBody>
          <a:bodyPr/>
          <a:lstStyle>
            <a:lvl1pPr marL="0" indent="0">
              <a:buNone/>
              <a:defRPr sz="3100">
                <a:solidFill>
                  <a:schemeClr val="tx1">
                    <a:tint val="75000"/>
                  </a:schemeClr>
                </a:solidFill>
              </a:defRPr>
            </a:lvl1pPr>
            <a:lvl2pPr marL="561415" indent="0">
              <a:buNone/>
              <a:defRPr sz="2600">
                <a:solidFill>
                  <a:schemeClr val="tx1">
                    <a:tint val="75000"/>
                  </a:schemeClr>
                </a:solidFill>
              </a:defRPr>
            </a:lvl2pPr>
            <a:lvl3pPr marL="1122778" indent="0">
              <a:buNone/>
              <a:defRPr sz="2100">
                <a:solidFill>
                  <a:schemeClr val="tx1">
                    <a:tint val="75000"/>
                  </a:schemeClr>
                </a:solidFill>
              </a:defRPr>
            </a:lvl3pPr>
            <a:lvl4pPr marL="1684191" indent="0">
              <a:buNone/>
              <a:defRPr sz="1900">
                <a:solidFill>
                  <a:schemeClr val="tx1">
                    <a:tint val="75000"/>
                  </a:schemeClr>
                </a:solidFill>
              </a:defRPr>
            </a:lvl4pPr>
            <a:lvl5pPr marL="2245570" indent="0">
              <a:buNone/>
              <a:defRPr sz="1900">
                <a:solidFill>
                  <a:schemeClr val="tx1">
                    <a:tint val="75000"/>
                  </a:schemeClr>
                </a:solidFill>
              </a:defRPr>
            </a:lvl5pPr>
            <a:lvl6pPr marL="2806976" indent="0">
              <a:buNone/>
              <a:defRPr sz="1900">
                <a:solidFill>
                  <a:schemeClr val="tx1">
                    <a:tint val="75000"/>
                  </a:schemeClr>
                </a:solidFill>
              </a:defRPr>
            </a:lvl6pPr>
            <a:lvl7pPr marL="3368382" indent="0">
              <a:buNone/>
              <a:defRPr sz="1900">
                <a:solidFill>
                  <a:schemeClr val="tx1">
                    <a:tint val="75000"/>
                  </a:schemeClr>
                </a:solidFill>
              </a:defRPr>
            </a:lvl7pPr>
            <a:lvl8pPr marL="3929778" indent="0">
              <a:buNone/>
              <a:defRPr sz="1900">
                <a:solidFill>
                  <a:schemeClr val="tx1">
                    <a:tint val="75000"/>
                  </a:schemeClr>
                </a:solidFill>
              </a:defRPr>
            </a:lvl8pPr>
            <a:lvl9pPr marL="4491164" indent="0">
              <a:buNone/>
              <a:defRPr sz="19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C8D66DE-5AAE-411A-901E-410190117C26}"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393443650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021F-2123-4E81-8479-9D669AA3FD31}"/>
              </a:ext>
            </a:extLst>
          </p:cNvPr>
          <p:cNvSpPr>
            <a:spLocks noGrp="1"/>
          </p:cNvSpPr>
          <p:nvPr>
            <p:ph type="title"/>
          </p:nvPr>
        </p:nvSpPr>
        <p:spPr>
          <a:xfrm>
            <a:off x="1984000" y="1080135"/>
            <a:ext cx="9289910" cy="3780473"/>
          </a:xfrm>
        </p:spPr>
        <p:txBody>
          <a:bodyPr anchor="b"/>
          <a:lstStyle>
            <a:lvl1pPr>
              <a:defRPr sz="7600"/>
            </a:lvl1pPr>
          </a:lstStyle>
          <a:p>
            <a:r>
              <a:rPr lang="en-US"/>
              <a:t>Click to edit Master title style</a:t>
            </a:r>
          </a:p>
        </p:txBody>
      </p:sp>
      <p:sp>
        <p:nvSpPr>
          <p:cNvPr id="3" name="Content Placeholder 2">
            <a:extLst>
              <a:ext uri="{FF2B5EF4-FFF2-40B4-BE49-F238E27FC236}">
                <a16:creationId xmlns:a16="http://schemas.microsoft.com/office/drawing/2014/main" id="{E5ED9D15-C027-482C-B631-7DACC33FD602}"/>
              </a:ext>
            </a:extLst>
          </p:cNvPr>
          <p:cNvSpPr>
            <a:spLocks noGrp="1"/>
          </p:cNvSpPr>
          <p:nvPr>
            <p:ph idx="1"/>
          </p:nvPr>
        </p:nvSpPr>
        <p:spPr>
          <a:xfrm>
            <a:off x="12245281" y="2332819"/>
            <a:ext cx="14581823" cy="11513939"/>
          </a:xfrm>
        </p:spPr>
        <p:txBody>
          <a:bodyPr/>
          <a:lstStyle>
            <a:lvl1pPr>
              <a:defRPr sz="7600"/>
            </a:lvl1pPr>
            <a:lvl2pPr>
              <a:defRPr sz="6600"/>
            </a:lvl2pPr>
            <a:lvl3pPr>
              <a:defRPr sz="5700"/>
            </a:lvl3pPr>
            <a:lvl4pPr>
              <a:defRPr sz="4700"/>
            </a:lvl4pPr>
            <a:lvl5pPr>
              <a:defRPr sz="4700"/>
            </a:lvl5pPr>
            <a:lvl6pPr>
              <a:defRPr sz="4700"/>
            </a:lvl6pPr>
            <a:lvl7pPr>
              <a:defRPr sz="4700"/>
            </a:lvl7pPr>
            <a:lvl8pPr>
              <a:defRPr sz="4700"/>
            </a:lvl8pPr>
            <a:lvl9pPr>
              <a:defRPr sz="4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7216F-C716-4D73-80CA-34288BC1F544}"/>
              </a:ext>
            </a:extLst>
          </p:cNvPr>
          <p:cNvSpPr>
            <a:spLocks noGrp="1"/>
          </p:cNvSpPr>
          <p:nvPr>
            <p:ph type="body" sz="half" idx="2"/>
          </p:nvPr>
        </p:nvSpPr>
        <p:spPr>
          <a:xfrm>
            <a:off x="1984000" y="4860607"/>
            <a:ext cx="9289910" cy="9004877"/>
          </a:xfrm>
        </p:spPr>
        <p:txBody>
          <a:bodyPr/>
          <a:lstStyle>
            <a:lvl1pPr marL="0" indent="0">
              <a:buNone/>
              <a:defRPr sz="3800"/>
            </a:lvl1pPr>
            <a:lvl2pPr marL="1077801" indent="0">
              <a:buNone/>
              <a:defRPr sz="3300"/>
            </a:lvl2pPr>
            <a:lvl3pPr marL="2155606" indent="0">
              <a:buNone/>
              <a:defRPr sz="2800"/>
            </a:lvl3pPr>
            <a:lvl4pPr marL="3233419" indent="0">
              <a:buNone/>
              <a:defRPr sz="2400"/>
            </a:lvl4pPr>
            <a:lvl5pPr marL="4311222" indent="0">
              <a:buNone/>
              <a:defRPr sz="2400"/>
            </a:lvl5pPr>
            <a:lvl6pPr marL="5389028" indent="0">
              <a:buNone/>
              <a:defRPr sz="2400"/>
            </a:lvl6pPr>
            <a:lvl7pPr marL="6466831" indent="0">
              <a:buNone/>
              <a:defRPr sz="2400"/>
            </a:lvl7pPr>
            <a:lvl8pPr marL="7544641" indent="0">
              <a:buNone/>
              <a:defRPr sz="2400"/>
            </a:lvl8pPr>
            <a:lvl9pPr marL="8622445" indent="0">
              <a:buNone/>
              <a:defRPr sz="2400"/>
            </a:lvl9pPr>
          </a:lstStyle>
          <a:p>
            <a:pPr lvl="0"/>
            <a:r>
              <a:rPr lang="en-US"/>
              <a:t>Click to edit Master text styles</a:t>
            </a:r>
          </a:p>
        </p:txBody>
      </p:sp>
      <p:sp>
        <p:nvSpPr>
          <p:cNvPr id="5" name="Date Placeholder 4">
            <a:extLst>
              <a:ext uri="{FF2B5EF4-FFF2-40B4-BE49-F238E27FC236}">
                <a16:creationId xmlns:a16="http://schemas.microsoft.com/office/drawing/2014/main" id="{D822F014-6439-45E4-B8FA-9656E9E32C0C}"/>
              </a:ext>
            </a:extLst>
          </p:cNvPr>
          <p:cNvSpPr>
            <a:spLocks noGrp="1"/>
          </p:cNvSpPr>
          <p:nvPr>
            <p:ph type="dt" sz="half" idx="10"/>
          </p:nvPr>
        </p:nvSpPr>
        <p:spPr/>
        <p:txBody>
          <a:bodyPr/>
          <a:lstStyle/>
          <a:p>
            <a:fld id="{0994FD99-39D3-4196-A12D-F3EA904ADC4B}"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8321888-74C5-4AD4-907C-298C12FC180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02A428B-B16C-4FC8-BF64-BBEEA1DA411B}"/>
              </a:ext>
            </a:extLst>
          </p:cNvPr>
          <p:cNvSpPr>
            <a:spLocks noGrp="1"/>
          </p:cNvSpPr>
          <p:nvPr>
            <p:ph type="sldNum" sz="quarter" idx="12"/>
          </p:nvPr>
        </p:nvSpPr>
        <p:spPr/>
        <p:txBody>
          <a:bodyPr/>
          <a:lstStyle/>
          <a:p>
            <a:fld id="{D0322B89-BEDE-4F8D-AF5E-D1CCA904F6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77342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2FFC-1090-4775-BD4F-F74CC7F0FEAB}"/>
              </a:ext>
            </a:extLst>
          </p:cNvPr>
          <p:cNvSpPr>
            <a:spLocks noGrp="1"/>
          </p:cNvSpPr>
          <p:nvPr>
            <p:ph type="title"/>
          </p:nvPr>
        </p:nvSpPr>
        <p:spPr>
          <a:xfrm>
            <a:off x="1984000" y="1080135"/>
            <a:ext cx="9289910" cy="3780473"/>
          </a:xfrm>
        </p:spPr>
        <p:txBody>
          <a:bodyPr anchor="b"/>
          <a:lstStyle>
            <a:lvl1pPr>
              <a:defRPr sz="7600"/>
            </a:lvl1pPr>
          </a:lstStyle>
          <a:p>
            <a:r>
              <a:rPr lang="en-US"/>
              <a:t>Click to edit Master title style</a:t>
            </a:r>
          </a:p>
        </p:txBody>
      </p:sp>
      <p:sp>
        <p:nvSpPr>
          <p:cNvPr id="3" name="Picture Placeholder 2">
            <a:extLst>
              <a:ext uri="{FF2B5EF4-FFF2-40B4-BE49-F238E27FC236}">
                <a16:creationId xmlns:a16="http://schemas.microsoft.com/office/drawing/2014/main" id="{3DB4C8C9-F9B6-46A7-8828-92B8D64A76FB}"/>
              </a:ext>
            </a:extLst>
          </p:cNvPr>
          <p:cNvSpPr>
            <a:spLocks noGrp="1"/>
          </p:cNvSpPr>
          <p:nvPr>
            <p:ph type="pic" idx="1"/>
          </p:nvPr>
        </p:nvSpPr>
        <p:spPr>
          <a:xfrm>
            <a:off x="12245281" y="2332819"/>
            <a:ext cx="14581823" cy="11513939"/>
          </a:xfrm>
        </p:spPr>
        <p:txBody>
          <a:bodyPr/>
          <a:lstStyle>
            <a:lvl1pPr marL="0" indent="0">
              <a:buNone/>
              <a:defRPr sz="7600"/>
            </a:lvl1pPr>
            <a:lvl2pPr marL="1077801" indent="0">
              <a:buNone/>
              <a:defRPr sz="6600"/>
            </a:lvl2pPr>
            <a:lvl3pPr marL="2155606" indent="0">
              <a:buNone/>
              <a:defRPr sz="5700"/>
            </a:lvl3pPr>
            <a:lvl4pPr marL="3233419" indent="0">
              <a:buNone/>
              <a:defRPr sz="4700"/>
            </a:lvl4pPr>
            <a:lvl5pPr marL="4311222" indent="0">
              <a:buNone/>
              <a:defRPr sz="4700"/>
            </a:lvl5pPr>
            <a:lvl6pPr marL="5389028" indent="0">
              <a:buNone/>
              <a:defRPr sz="4700"/>
            </a:lvl6pPr>
            <a:lvl7pPr marL="6466831" indent="0">
              <a:buNone/>
              <a:defRPr sz="4700"/>
            </a:lvl7pPr>
            <a:lvl8pPr marL="7544641" indent="0">
              <a:buNone/>
              <a:defRPr sz="4700"/>
            </a:lvl8pPr>
            <a:lvl9pPr marL="8622445" indent="0">
              <a:buNone/>
              <a:defRPr sz="4700"/>
            </a:lvl9pPr>
          </a:lstStyle>
          <a:p>
            <a:endParaRPr lang="en-US"/>
          </a:p>
        </p:txBody>
      </p:sp>
      <p:sp>
        <p:nvSpPr>
          <p:cNvPr id="4" name="Text Placeholder 3">
            <a:extLst>
              <a:ext uri="{FF2B5EF4-FFF2-40B4-BE49-F238E27FC236}">
                <a16:creationId xmlns:a16="http://schemas.microsoft.com/office/drawing/2014/main" id="{9D63A15D-4D2B-4378-9370-05EBA431CE03}"/>
              </a:ext>
            </a:extLst>
          </p:cNvPr>
          <p:cNvSpPr>
            <a:spLocks noGrp="1"/>
          </p:cNvSpPr>
          <p:nvPr>
            <p:ph type="body" sz="half" idx="2"/>
          </p:nvPr>
        </p:nvSpPr>
        <p:spPr>
          <a:xfrm>
            <a:off x="1984000" y="4860607"/>
            <a:ext cx="9289910" cy="9004877"/>
          </a:xfrm>
        </p:spPr>
        <p:txBody>
          <a:bodyPr/>
          <a:lstStyle>
            <a:lvl1pPr marL="0" indent="0">
              <a:buNone/>
              <a:defRPr sz="3800"/>
            </a:lvl1pPr>
            <a:lvl2pPr marL="1077801" indent="0">
              <a:buNone/>
              <a:defRPr sz="3300"/>
            </a:lvl2pPr>
            <a:lvl3pPr marL="2155606" indent="0">
              <a:buNone/>
              <a:defRPr sz="2800"/>
            </a:lvl3pPr>
            <a:lvl4pPr marL="3233419" indent="0">
              <a:buNone/>
              <a:defRPr sz="2400"/>
            </a:lvl4pPr>
            <a:lvl5pPr marL="4311222" indent="0">
              <a:buNone/>
              <a:defRPr sz="2400"/>
            </a:lvl5pPr>
            <a:lvl6pPr marL="5389028" indent="0">
              <a:buNone/>
              <a:defRPr sz="2400"/>
            </a:lvl6pPr>
            <a:lvl7pPr marL="6466831" indent="0">
              <a:buNone/>
              <a:defRPr sz="2400"/>
            </a:lvl7pPr>
            <a:lvl8pPr marL="7544641" indent="0">
              <a:buNone/>
              <a:defRPr sz="2400"/>
            </a:lvl8pPr>
            <a:lvl9pPr marL="8622445" indent="0">
              <a:buNone/>
              <a:defRPr sz="2400"/>
            </a:lvl9pPr>
          </a:lstStyle>
          <a:p>
            <a:pPr lvl="0"/>
            <a:r>
              <a:rPr lang="en-US"/>
              <a:t>Click to edit Master text styles</a:t>
            </a:r>
          </a:p>
        </p:txBody>
      </p:sp>
      <p:sp>
        <p:nvSpPr>
          <p:cNvPr id="5" name="Date Placeholder 4">
            <a:extLst>
              <a:ext uri="{FF2B5EF4-FFF2-40B4-BE49-F238E27FC236}">
                <a16:creationId xmlns:a16="http://schemas.microsoft.com/office/drawing/2014/main" id="{B3BA772C-89A4-4828-A7D0-D08A411BBBF8}"/>
              </a:ext>
            </a:extLst>
          </p:cNvPr>
          <p:cNvSpPr>
            <a:spLocks noGrp="1"/>
          </p:cNvSpPr>
          <p:nvPr>
            <p:ph type="dt" sz="half" idx="10"/>
          </p:nvPr>
        </p:nvSpPr>
        <p:spPr/>
        <p:txBody>
          <a:bodyPr/>
          <a:lstStyle/>
          <a:p>
            <a:fld id="{0994FD99-39D3-4196-A12D-F3EA904ADC4B}" type="datetimeFigureOut">
              <a:rPr lang="en-US" smtClean="0">
                <a:solidFill>
                  <a:prstClr val="black">
                    <a:tint val="75000"/>
                  </a:prstClr>
                </a:solidFill>
              </a:rPr>
              <a:pPr/>
              <a:t>1/27/2021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B7E2BA-0F2B-4C40-9139-776FE1C8343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E17AE9C-9095-4D21-B45D-5173982A1546}"/>
              </a:ext>
            </a:extLst>
          </p:cNvPr>
          <p:cNvSpPr>
            <a:spLocks noGrp="1"/>
          </p:cNvSpPr>
          <p:nvPr>
            <p:ph type="sldNum" sz="quarter" idx="12"/>
          </p:nvPr>
        </p:nvSpPr>
        <p:spPr/>
        <p:txBody>
          <a:bodyPr/>
          <a:lstStyle/>
          <a:p>
            <a:fld id="{D0322B89-BEDE-4F8D-AF5E-D1CCA904F6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09389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7DDF-42B6-4E38-80B8-E1EA85D410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EFED90-410A-4AE4-A4EA-12313A610D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D5FF8-02B7-420A-854B-FC65CAE1EFC5}"/>
              </a:ext>
            </a:extLst>
          </p:cNvPr>
          <p:cNvSpPr>
            <a:spLocks noGrp="1"/>
          </p:cNvSpPr>
          <p:nvPr>
            <p:ph type="dt" sz="half" idx="10"/>
          </p:nvPr>
        </p:nvSpPr>
        <p:spPr/>
        <p:txBody>
          <a:bodyPr/>
          <a:lstStyle/>
          <a:p>
            <a:fld id="{0994FD99-39D3-4196-A12D-F3EA904ADC4B}"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6FC40F-D075-42D5-8242-EE82E7BDCD7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FBFEE44-576E-4AB7-BF20-17E9AA873FB0}"/>
              </a:ext>
            </a:extLst>
          </p:cNvPr>
          <p:cNvSpPr>
            <a:spLocks noGrp="1"/>
          </p:cNvSpPr>
          <p:nvPr>
            <p:ph type="sldNum" sz="quarter" idx="12"/>
          </p:nvPr>
        </p:nvSpPr>
        <p:spPr/>
        <p:txBody>
          <a:bodyPr/>
          <a:lstStyle/>
          <a:p>
            <a:fld id="{D0322B89-BEDE-4F8D-AF5E-D1CCA904F6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67485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9C582D-6645-48D3-833F-9F776E98E068}"/>
              </a:ext>
            </a:extLst>
          </p:cNvPr>
          <p:cNvSpPr>
            <a:spLocks noGrp="1"/>
          </p:cNvSpPr>
          <p:nvPr>
            <p:ph type="title" orient="vert"/>
          </p:nvPr>
        </p:nvSpPr>
        <p:spPr>
          <a:xfrm>
            <a:off x="20612576" y="862610"/>
            <a:ext cx="6210776" cy="1373046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027573-2D3A-42D5-B750-D5686DD2817F}"/>
              </a:ext>
            </a:extLst>
          </p:cNvPr>
          <p:cNvSpPr>
            <a:spLocks noGrp="1"/>
          </p:cNvSpPr>
          <p:nvPr>
            <p:ph type="body" orient="vert" idx="1"/>
          </p:nvPr>
        </p:nvSpPr>
        <p:spPr>
          <a:xfrm>
            <a:off x="1980247" y="862610"/>
            <a:ext cx="18272284" cy="1373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D4EF4-D4AD-4704-8D7D-B2412BB53A36}"/>
              </a:ext>
            </a:extLst>
          </p:cNvPr>
          <p:cNvSpPr>
            <a:spLocks noGrp="1"/>
          </p:cNvSpPr>
          <p:nvPr>
            <p:ph type="dt" sz="half" idx="10"/>
          </p:nvPr>
        </p:nvSpPr>
        <p:spPr/>
        <p:txBody>
          <a:bodyPr/>
          <a:lstStyle/>
          <a:p>
            <a:fld id="{0994FD99-39D3-4196-A12D-F3EA904ADC4B}" type="datetimeFigureOut">
              <a:rPr lang="en-US" smtClean="0">
                <a:solidFill>
                  <a:prstClr val="black">
                    <a:tint val="75000"/>
                  </a:prstClr>
                </a:solidFill>
              </a:rPr>
              <a:pPr/>
              <a:t>1/27/2021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EA9AF2B-7097-48C4-9342-8BC4F4C060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3662E-3D8F-4316-847D-04294FB1B542}"/>
              </a:ext>
            </a:extLst>
          </p:cNvPr>
          <p:cNvSpPr>
            <a:spLocks noGrp="1"/>
          </p:cNvSpPr>
          <p:nvPr>
            <p:ph type="sldNum" sz="quarter" idx="12"/>
          </p:nvPr>
        </p:nvSpPr>
        <p:spPr/>
        <p:txBody>
          <a:bodyPr/>
          <a:lstStyle/>
          <a:p>
            <a:fld id="{D0322B89-BEDE-4F8D-AF5E-D1CCA904F6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3962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80252"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4581830"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C8D66DE-5AAE-411A-901E-410190117C26}" type="datetimeFigureOut">
              <a:rPr lang="en-IN" smtClean="0"/>
              <a:t>27-01-2021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146778429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984009" y="862684"/>
            <a:ext cx="24843105" cy="313164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4007" y="3971757"/>
            <a:ext cx="1218527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4" name="Content Placeholder 3"/>
          <p:cNvSpPr>
            <a:spLocks noGrp="1"/>
          </p:cNvSpPr>
          <p:nvPr>
            <p:ph sz="half" idx="2"/>
          </p:nvPr>
        </p:nvSpPr>
        <p:spPr>
          <a:xfrm>
            <a:off x="1984007" y="5918254"/>
            <a:ext cx="1218527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4581827" y="3971757"/>
            <a:ext cx="1224528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6" name="Content Placeholder 5"/>
          <p:cNvSpPr>
            <a:spLocks noGrp="1"/>
          </p:cNvSpPr>
          <p:nvPr>
            <p:ph sz="quarter" idx="4"/>
          </p:nvPr>
        </p:nvSpPr>
        <p:spPr>
          <a:xfrm>
            <a:off x="14581827" y="5918254"/>
            <a:ext cx="1224528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C8D66DE-5AAE-411A-901E-410190117C26}" type="datetimeFigureOut">
              <a:rPr lang="en-IN" smtClean="0"/>
              <a:t>27-01-2021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49187309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C8D66DE-5AAE-411A-901E-410190117C26}" type="datetimeFigureOut">
              <a:rPr lang="en-IN" smtClean="0"/>
              <a:t>27-01-2021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323255047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66DE-5AAE-411A-901E-410190117C26}" type="datetimeFigureOut">
              <a:rPr lang="en-IN" smtClean="0"/>
              <a:t>27-01-2021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205108077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2245291" y="2332861"/>
            <a:ext cx="14581823" cy="11513939"/>
          </a:xfrm>
        </p:spPr>
        <p:txBody>
          <a:bodyPr/>
          <a:lstStyle>
            <a:lvl1pPr>
              <a:defRPr sz="40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C8D66DE-5AAE-411A-901E-410190117C26}" type="datetimeFigureOut">
              <a:rPr lang="en-IN" smtClean="0"/>
              <a:t>27-01-2021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350592056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AA8020D-C38A-4101-AE6C-371185D079A3}" type="datetimeFigureOut">
              <a:rPr lang="en-US"/>
              <a:pPr>
                <a:defRPr/>
              </a:pPr>
              <a:t>1/27/2021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10DCC9-D7EA-442F-B6CA-590CB4AC7B4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245291" y="2332861"/>
            <a:ext cx="14581823" cy="11513939"/>
          </a:xfrm>
        </p:spPr>
        <p:txBody>
          <a:bodyPr anchor="t"/>
          <a:lstStyle>
            <a:lvl1pPr marL="0" indent="0">
              <a:buNone/>
              <a:defRPr sz="4000"/>
            </a:lvl1pPr>
            <a:lvl2pPr marL="561415" indent="0">
              <a:buNone/>
              <a:defRPr sz="3500"/>
            </a:lvl2pPr>
            <a:lvl3pPr marL="1122778" indent="0">
              <a:buNone/>
              <a:defRPr sz="3100"/>
            </a:lvl3pPr>
            <a:lvl4pPr marL="1684191" indent="0">
              <a:buNone/>
              <a:defRPr sz="2600"/>
            </a:lvl4pPr>
            <a:lvl5pPr marL="2245570" indent="0">
              <a:buNone/>
              <a:defRPr sz="2600"/>
            </a:lvl5pPr>
            <a:lvl6pPr marL="2806976" indent="0">
              <a:buNone/>
              <a:defRPr sz="2600"/>
            </a:lvl6pPr>
            <a:lvl7pPr marL="3368382" indent="0">
              <a:buNone/>
              <a:defRPr sz="2600"/>
            </a:lvl7pPr>
            <a:lvl8pPr marL="3929778" indent="0">
              <a:buNone/>
              <a:defRPr sz="2600"/>
            </a:lvl8pPr>
            <a:lvl9pPr marL="4491164" indent="0">
              <a:buNone/>
              <a:defRPr sz="2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C8D66DE-5AAE-411A-901E-410190117C26}" type="datetimeFigureOut">
              <a:rPr lang="en-IN" smtClean="0"/>
              <a:t>27-01-2021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64787533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309140749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81" y="862624"/>
            <a:ext cx="6210776" cy="13730467"/>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80252" y="862624"/>
            <a:ext cx="18272284" cy="1373046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AA27F5-928D-4D0A-8970-78D664A21E67}" type="slidenum">
              <a:rPr lang="en-IN" smtClean="0"/>
              <a:t>‹#›</a:t>
            </a:fld>
            <a:endParaRPr lang="en-IN"/>
          </a:p>
        </p:txBody>
      </p:sp>
    </p:spTree>
    <p:extLst>
      <p:ext uri="{BB962C8B-B14F-4D97-AF65-F5344CB8AC3E}">
        <p14:creationId xmlns:p14="http://schemas.microsoft.com/office/powerpoint/2010/main" val="16286507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600457" y="2651604"/>
            <a:ext cx="21602700" cy="5640705"/>
          </a:xfrm>
        </p:spPr>
        <p:txBody>
          <a:bodyPr anchor="b"/>
          <a:lstStyle>
            <a:lvl1pPr algn="ctr">
              <a:defRPr sz="73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600457" y="8509817"/>
            <a:ext cx="21602700" cy="3911738"/>
          </a:xfrm>
        </p:spPr>
        <p:txBody>
          <a:bodyPr/>
          <a:lstStyle>
            <a:lvl1pPr marL="0" indent="0" algn="ctr">
              <a:buNone/>
              <a:defRPr sz="3100"/>
            </a:lvl1pPr>
            <a:lvl2pPr marL="561415" indent="0" algn="ctr">
              <a:buNone/>
              <a:defRPr sz="2600"/>
            </a:lvl2pPr>
            <a:lvl3pPr marL="1122778" indent="0" algn="ctr">
              <a:buNone/>
              <a:defRPr sz="2100"/>
            </a:lvl3pPr>
            <a:lvl4pPr marL="1684191" indent="0" algn="ctr">
              <a:buNone/>
              <a:defRPr sz="1900"/>
            </a:lvl4pPr>
            <a:lvl5pPr marL="2245570" indent="0" algn="ctr">
              <a:buNone/>
              <a:defRPr sz="1900"/>
            </a:lvl5pPr>
            <a:lvl6pPr marL="2806976" indent="0" algn="ctr">
              <a:buNone/>
              <a:defRPr sz="1900"/>
            </a:lvl6pPr>
            <a:lvl7pPr marL="3368382" indent="0" algn="ctr">
              <a:buNone/>
              <a:defRPr sz="1900"/>
            </a:lvl7pPr>
            <a:lvl8pPr marL="3929778" indent="0" algn="ctr">
              <a:buNone/>
              <a:defRPr sz="1900"/>
            </a:lvl8pPr>
            <a:lvl9pPr marL="4491164" indent="0" algn="ctr">
              <a:buNone/>
              <a:defRPr sz="19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994FD99-39D3-4196-A12D-F3EA904ADC4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424054402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994FD99-39D3-4196-A12D-F3EA904ADC4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84378323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65255" y="4039331"/>
            <a:ext cx="24843105" cy="6739591"/>
          </a:xfrm>
        </p:spPr>
        <p:txBody>
          <a:bodyPr anchor="b"/>
          <a:lstStyle>
            <a:lvl1pPr>
              <a:defRPr sz="73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65255" y="10842612"/>
            <a:ext cx="24843105" cy="3544192"/>
          </a:xfrm>
        </p:spPr>
        <p:txBody>
          <a:bodyPr/>
          <a:lstStyle>
            <a:lvl1pPr marL="0" indent="0">
              <a:buNone/>
              <a:defRPr sz="3100">
                <a:solidFill>
                  <a:schemeClr val="tx1">
                    <a:tint val="75000"/>
                  </a:schemeClr>
                </a:solidFill>
              </a:defRPr>
            </a:lvl1pPr>
            <a:lvl2pPr marL="561415" indent="0">
              <a:buNone/>
              <a:defRPr sz="2600">
                <a:solidFill>
                  <a:schemeClr val="tx1">
                    <a:tint val="75000"/>
                  </a:schemeClr>
                </a:solidFill>
              </a:defRPr>
            </a:lvl2pPr>
            <a:lvl3pPr marL="1122778" indent="0">
              <a:buNone/>
              <a:defRPr sz="2100">
                <a:solidFill>
                  <a:schemeClr val="tx1">
                    <a:tint val="75000"/>
                  </a:schemeClr>
                </a:solidFill>
              </a:defRPr>
            </a:lvl3pPr>
            <a:lvl4pPr marL="1684191" indent="0">
              <a:buNone/>
              <a:defRPr sz="1900">
                <a:solidFill>
                  <a:schemeClr val="tx1">
                    <a:tint val="75000"/>
                  </a:schemeClr>
                </a:solidFill>
              </a:defRPr>
            </a:lvl4pPr>
            <a:lvl5pPr marL="2245570" indent="0">
              <a:buNone/>
              <a:defRPr sz="1900">
                <a:solidFill>
                  <a:schemeClr val="tx1">
                    <a:tint val="75000"/>
                  </a:schemeClr>
                </a:solidFill>
              </a:defRPr>
            </a:lvl5pPr>
            <a:lvl6pPr marL="2806976" indent="0">
              <a:buNone/>
              <a:defRPr sz="1900">
                <a:solidFill>
                  <a:schemeClr val="tx1">
                    <a:tint val="75000"/>
                  </a:schemeClr>
                </a:solidFill>
              </a:defRPr>
            </a:lvl6pPr>
            <a:lvl7pPr marL="3368382" indent="0">
              <a:buNone/>
              <a:defRPr sz="1900">
                <a:solidFill>
                  <a:schemeClr val="tx1">
                    <a:tint val="75000"/>
                  </a:schemeClr>
                </a:solidFill>
              </a:defRPr>
            </a:lvl7pPr>
            <a:lvl8pPr marL="3929778" indent="0">
              <a:buNone/>
              <a:defRPr sz="1900">
                <a:solidFill>
                  <a:schemeClr val="tx1">
                    <a:tint val="75000"/>
                  </a:schemeClr>
                </a:solidFill>
              </a:defRPr>
            </a:lvl8pPr>
            <a:lvl9pPr marL="4491164" indent="0">
              <a:buNone/>
              <a:defRPr sz="19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0994FD99-39D3-4196-A12D-F3EA904ADC4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190669324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80252"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4581830"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994FD99-39D3-4196-A12D-F3EA904ADC4B}"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262225146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984009" y="862684"/>
            <a:ext cx="24843105" cy="313164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4007" y="3971757"/>
            <a:ext cx="1218527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4" name="Content Placeholder 3"/>
          <p:cNvSpPr>
            <a:spLocks noGrp="1"/>
          </p:cNvSpPr>
          <p:nvPr>
            <p:ph sz="half" idx="2"/>
          </p:nvPr>
        </p:nvSpPr>
        <p:spPr>
          <a:xfrm>
            <a:off x="1984007" y="5918254"/>
            <a:ext cx="1218527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4581827" y="3971757"/>
            <a:ext cx="1224528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6" name="Content Placeholder 5"/>
          <p:cNvSpPr>
            <a:spLocks noGrp="1"/>
          </p:cNvSpPr>
          <p:nvPr>
            <p:ph sz="quarter" idx="4"/>
          </p:nvPr>
        </p:nvSpPr>
        <p:spPr>
          <a:xfrm>
            <a:off x="14581827" y="5918254"/>
            <a:ext cx="1224528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994FD99-39D3-4196-A12D-F3EA904ADC4B}"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58560283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0994FD99-39D3-4196-A12D-F3EA904ADC4B}"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386930305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4FD99-39D3-4196-A12D-F3EA904ADC4B}"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19952649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0616" y="3110794"/>
            <a:ext cx="24483060" cy="321880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2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70616" y="6389783"/>
            <a:ext cx="24483060" cy="3566695"/>
          </a:xfrm>
        </p:spPr>
        <p:txBody>
          <a:bodyPr lIns="26746" rIns="26746"/>
          <a:lstStyle>
            <a:lvl1pPr marL="0" indent="0">
              <a:buNone/>
              <a:defRPr sz="900">
                <a:solidFill>
                  <a:schemeClr val="tx1"/>
                </a:solidFill>
              </a:defRPr>
            </a:lvl1pPr>
            <a:lvl2pPr>
              <a:buNone/>
              <a:defRPr sz="700">
                <a:solidFill>
                  <a:schemeClr val="tx1">
                    <a:tint val="75000"/>
                  </a:schemeClr>
                </a:solidFill>
              </a:defRPr>
            </a:lvl2pPr>
            <a:lvl3pPr>
              <a:buNone/>
              <a:defRPr sz="700">
                <a:solidFill>
                  <a:schemeClr val="tx1">
                    <a:tint val="75000"/>
                  </a:schemeClr>
                </a:solidFill>
              </a:defRPr>
            </a:lvl3pPr>
            <a:lvl4pPr>
              <a:buNone/>
              <a:defRPr sz="700">
                <a:solidFill>
                  <a:schemeClr val="tx1">
                    <a:tint val="75000"/>
                  </a:schemeClr>
                </a:solidFill>
              </a:defRPr>
            </a:lvl4pPr>
            <a:lvl5pPr>
              <a:buNone/>
              <a:defRPr sz="7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E9570B-E9B1-4154-A46E-9DEE4C98C796}" type="datetimeFigureOut">
              <a:rPr lang="en-US"/>
              <a:pPr>
                <a:defRPr/>
              </a:pPr>
              <a:t>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FBABE7-5A45-4188-9643-22E6400C0A6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2245291" y="2332861"/>
            <a:ext cx="14581823" cy="11513939"/>
          </a:xfrm>
        </p:spPr>
        <p:txBody>
          <a:bodyPr/>
          <a:lstStyle>
            <a:lvl1pPr>
              <a:defRPr sz="40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994FD99-39D3-4196-A12D-F3EA904ADC4B}"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79476952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245291" y="2332861"/>
            <a:ext cx="14581823" cy="11513939"/>
          </a:xfrm>
        </p:spPr>
        <p:txBody>
          <a:bodyPr anchor="t"/>
          <a:lstStyle>
            <a:lvl1pPr marL="0" indent="0">
              <a:buNone/>
              <a:defRPr sz="4000"/>
            </a:lvl1pPr>
            <a:lvl2pPr marL="561415" indent="0">
              <a:buNone/>
              <a:defRPr sz="3500"/>
            </a:lvl2pPr>
            <a:lvl3pPr marL="1122778" indent="0">
              <a:buNone/>
              <a:defRPr sz="3100"/>
            </a:lvl3pPr>
            <a:lvl4pPr marL="1684191" indent="0">
              <a:buNone/>
              <a:defRPr sz="2600"/>
            </a:lvl4pPr>
            <a:lvl5pPr marL="2245570" indent="0">
              <a:buNone/>
              <a:defRPr sz="2600"/>
            </a:lvl5pPr>
            <a:lvl6pPr marL="2806976" indent="0">
              <a:buNone/>
              <a:defRPr sz="2600"/>
            </a:lvl6pPr>
            <a:lvl7pPr marL="3368382" indent="0">
              <a:buNone/>
              <a:defRPr sz="2600"/>
            </a:lvl7pPr>
            <a:lvl8pPr marL="3929778" indent="0">
              <a:buNone/>
              <a:defRPr sz="2600"/>
            </a:lvl8pPr>
            <a:lvl9pPr marL="4491164" indent="0">
              <a:buNone/>
              <a:defRPr sz="2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994FD99-39D3-4196-A12D-F3EA904ADC4B}"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217688804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994FD99-39D3-4196-A12D-F3EA904ADC4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417359231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81" y="862624"/>
            <a:ext cx="6210776" cy="13730467"/>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80252" y="862624"/>
            <a:ext cx="18272284" cy="1373046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994FD99-39D3-4196-A12D-F3EA904ADC4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22B89-BEDE-4F8D-AF5E-D1CCA904F6A8}" type="slidenum">
              <a:rPr lang="en-US" smtClean="0"/>
              <a:t>‹#›</a:t>
            </a:fld>
            <a:endParaRPr lang="en-US"/>
          </a:p>
        </p:txBody>
      </p:sp>
    </p:spTree>
    <p:extLst>
      <p:ext uri="{BB962C8B-B14F-4D97-AF65-F5344CB8AC3E}">
        <p14:creationId xmlns:p14="http://schemas.microsoft.com/office/powerpoint/2010/main" val="297271596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600457" y="2651604"/>
            <a:ext cx="21602700" cy="5640705"/>
          </a:xfrm>
        </p:spPr>
        <p:txBody>
          <a:bodyPr anchor="b"/>
          <a:lstStyle>
            <a:lvl1pPr algn="ctr">
              <a:defRPr sz="73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600457" y="8509817"/>
            <a:ext cx="21602700" cy="3911738"/>
          </a:xfrm>
        </p:spPr>
        <p:txBody>
          <a:bodyPr/>
          <a:lstStyle>
            <a:lvl1pPr marL="0" indent="0" algn="ctr">
              <a:buNone/>
              <a:defRPr sz="3100"/>
            </a:lvl1pPr>
            <a:lvl2pPr marL="561415" indent="0" algn="ctr">
              <a:buNone/>
              <a:defRPr sz="2600"/>
            </a:lvl2pPr>
            <a:lvl3pPr marL="1122778" indent="0" algn="ctr">
              <a:buNone/>
              <a:defRPr sz="2100"/>
            </a:lvl3pPr>
            <a:lvl4pPr marL="1684191" indent="0" algn="ctr">
              <a:buNone/>
              <a:defRPr sz="1900"/>
            </a:lvl4pPr>
            <a:lvl5pPr marL="2245570" indent="0" algn="ctr">
              <a:buNone/>
              <a:defRPr sz="1900"/>
            </a:lvl5pPr>
            <a:lvl6pPr marL="2806976" indent="0" algn="ctr">
              <a:buNone/>
              <a:defRPr sz="1900"/>
            </a:lvl6pPr>
            <a:lvl7pPr marL="3368382" indent="0" algn="ctr">
              <a:buNone/>
              <a:defRPr sz="1900"/>
            </a:lvl7pPr>
            <a:lvl8pPr marL="3929778" indent="0" algn="ctr">
              <a:buNone/>
              <a:defRPr sz="1900"/>
            </a:lvl8pPr>
            <a:lvl9pPr marL="4491164" indent="0" algn="ctr">
              <a:buNone/>
              <a:defRPr sz="19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65465661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0278594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65255" y="4039331"/>
            <a:ext cx="24843105" cy="6739591"/>
          </a:xfrm>
        </p:spPr>
        <p:txBody>
          <a:bodyPr anchor="b"/>
          <a:lstStyle>
            <a:lvl1pPr>
              <a:defRPr sz="73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65255" y="10842612"/>
            <a:ext cx="24843105" cy="3544192"/>
          </a:xfrm>
        </p:spPr>
        <p:txBody>
          <a:bodyPr/>
          <a:lstStyle>
            <a:lvl1pPr marL="0" indent="0">
              <a:buNone/>
              <a:defRPr sz="3100">
                <a:solidFill>
                  <a:schemeClr val="tx1">
                    <a:tint val="75000"/>
                  </a:schemeClr>
                </a:solidFill>
              </a:defRPr>
            </a:lvl1pPr>
            <a:lvl2pPr marL="561415" indent="0">
              <a:buNone/>
              <a:defRPr sz="2600">
                <a:solidFill>
                  <a:schemeClr val="tx1">
                    <a:tint val="75000"/>
                  </a:schemeClr>
                </a:solidFill>
              </a:defRPr>
            </a:lvl2pPr>
            <a:lvl3pPr marL="1122778" indent="0">
              <a:buNone/>
              <a:defRPr sz="2100">
                <a:solidFill>
                  <a:schemeClr val="tx1">
                    <a:tint val="75000"/>
                  </a:schemeClr>
                </a:solidFill>
              </a:defRPr>
            </a:lvl3pPr>
            <a:lvl4pPr marL="1684191" indent="0">
              <a:buNone/>
              <a:defRPr sz="1900">
                <a:solidFill>
                  <a:schemeClr val="tx1">
                    <a:tint val="75000"/>
                  </a:schemeClr>
                </a:solidFill>
              </a:defRPr>
            </a:lvl4pPr>
            <a:lvl5pPr marL="2245570" indent="0">
              <a:buNone/>
              <a:defRPr sz="1900">
                <a:solidFill>
                  <a:schemeClr val="tx1">
                    <a:tint val="75000"/>
                  </a:schemeClr>
                </a:solidFill>
              </a:defRPr>
            </a:lvl5pPr>
            <a:lvl6pPr marL="2806976" indent="0">
              <a:buNone/>
              <a:defRPr sz="1900">
                <a:solidFill>
                  <a:schemeClr val="tx1">
                    <a:tint val="75000"/>
                  </a:schemeClr>
                </a:solidFill>
              </a:defRPr>
            </a:lvl6pPr>
            <a:lvl7pPr marL="3368382" indent="0">
              <a:buNone/>
              <a:defRPr sz="1900">
                <a:solidFill>
                  <a:schemeClr val="tx1">
                    <a:tint val="75000"/>
                  </a:schemeClr>
                </a:solidFill>
              </a:defRPr>
            </a:lvl7pPr>
            <a:lvl8pPr marL="3929778" indent="0">
              <a:buNone/>
              <a:defRPr sz="1900">
                <a:solidFill>
                  <a:schemeClr val="tx1">
                    <a:tint val="75000"/>
                  </a:schemeClr>
                </a:solidFill>
              </a:defRPr>
            </a:lvl8pPr>
            <a:lvl9pPr marL="4491164" indent="0">
              <a:buNone/>
              <a:defRPr sz="19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179AC4A-1446-4320-B755-B69F4C404C8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41554117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80252"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4581830"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179AC4A-1446-4320-B755-B69F4C404C8C}"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66168162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984009" y="862684"/>
            <a:ext cx="24843105" cy="313164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4007" y="3971757"/>
            <a:ext cx="1218527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4" name="Content Placeholder 3"/>
          <p:cNvSpPr>
            <a:spLocks noGrp="1"/>
          </p:cNvSpPr>
          <p:nvPr>
            <p:ph sz="half" idx="2"/>
          </p:nvPr>
        </p:nvSpPr>
        <p:spPr>
          <a:xfrm>
            <a:off x="1984007" y="5918254"/>
            <a:ext cx="1218527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4581827" y="3971757"/>
            <a:ext cx="1224528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6" name="Content Placeholder 5"/>
          <p:cNvSpPr>
            <a:spLocks noGrp="1"/>
          </p:cNvSpPr>
          <p:nvPr>
            <p:ph sz="quarter" idx="4"/>
          </p:nvPr>
        </p:nvSpPr>
        <p:spPr>
          <a:xfrm>
            <a:off x="14581827" y="5918254"/>
            <a:ext cx="1224528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179AC4A-1446-4320-B755-B69F4C404C8C}"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74297819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179AC4A-1446-4320-B755-B69F4C404C8C}"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349732014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200" y="1663416"/>
            <a:ext cx="25923242" cy="27003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0197" y="4536205"/>
            <a:ext cx="12721590" cy="10477310"/>
          </a:xfrm>
        </p:spPr>
        <p:txBody>
          <a:bodyPr/>
          <a:lstStyle>
            <a:lvl1pPr>
              <a:defRPr sz="1200"/>
            </a:lvl1pPr>
            <a:lvl2pPr>
              <a:defRPr sz="1200"/>
            </a:lvl2pPr>
            <a:lvl3pPr>
              <a:defRPr sz="900"/>
            </a:lvl3pPr>
            <a:lvl4pPr>
              <a:defRPr sz="700"/>
            </a:lvl4pPr>
            <a:lvl5pPr>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41849" y="4536205"/>
            <a:ext cx="12721590" cy="10477310"/>
          </a:xfrm>
        </p:spPr>
        <p:txBody>
          <a:bodyPr/>
          <a:lstStyle>
            <a:lvl1pPr>
              <a:defRPr sz="1200"/>
            </a:lvl1pPr>
            <a:lvl2pPr>
              <a:defRPr sz="1200"/>
            </a:lvl2pPr>
            <a:lvl3pPr>
              <a:defRPr sz="900"/>
            </a:lvl3pPr>
            <a:lvl4pPr>
              <a:defRPr sz="700"/>
            </a:lvl4pPr>
            <a:lvl5pPr>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6E54FCC-5C24-4256-82E3-5CF6C28DA791}" type="datetimeFigureOut">
              <a:rPr lang="en-US"/>
              <a:pPr>
                <a:defRPr/>
              </a:pPr>
              <a:t>1/27/2021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D589EEB-D1A6-43E7-8636-54D7D5C235A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9AC4A-1446-4320-B755-B69F4C404C8C}"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394957408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2245291" y="2332861"/>
            <a:ext cx="14581823" cy="11513939"/>
          </a:xfrm>
        </p:spPr>
        <p:txBody>
          <a:bodyPr/>
          <a:lstStyle>
            <a:lvl1pPr>
              <a:defRPr sz="40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179AC4A-1446-4320-B755-B69F4C404C8C}"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95446122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245291" y="2332861"/>
            <a:ext cx="14581823" cy="11513939"/>
          </a:xfrm>
        </p:spPr>
        <p:txBody>
          <a:bodyPr anchor="t"/>
          <a:lstStyle>
            <a:lvl1pPr marL="0" indent="0">
              <a:buNone/>
              <a:defRPr sz="4000"/>
            </a:lvl1pPr>
            <a:lvl2pPr marL="561415" indent="0">
              <a:buNone/>
              <a:defRPr sz="3500"/>
            </a:lvl2pPr>
            <a:lvl3pPr marL="1122778" indent="0">
              <a:buNone/>
              <a:defRPr sz="3100"/>
            </a:lvl3pPr>
            <a:lvl4pPr marL="1684191" indent="0">
              <a:buNone/>
              <a:defRPr sz="2600"/>
            </a:lvl4pPr>
            <a:lvl5pPr marL="2245570" indent="0">
              <a:buNone/>
              <a:defRPr sz="2600"/>
            </a:lvl5pPr>
            <a:lvl6pPr marL="2806976" indent="0">
              <a:buNone/>
              <a:defRPr sz="2600"/>
            </a:lvl6pPr>
            <a:lvl7pPr marL="3368382" indent="0">
              <a:buNone/>
              <a:defRPr sz="2600"/>
            </a:lvl7pPr>
            <a:lvl8pPr marL="3929778" indent="0">
              <a:buNone/>
              <a:defRPr sz="2600"/>
            </a:lvl8pPr>
            <a:lvl9pPr marL="4491164" indent="0">
              <a:buNone/>
              <a:defRPr sz="2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179AC4A-1446-4320-B755-B69F4C404C8C}"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15004042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315788644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81" y="862624"/>
            <a:ext cx="6210776" cy="13730467"/>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80252" y="862624"/>
            <a:ext cx="18272284" cy="1373046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67330868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600457" y="2651604"/>
            <a:ext cx="21602700" cy="5640705"/>
          </a:xfrm>
        </p:spPr>
        <p:txBody>
          <a:bodyPr anchor="b"/>
          <a:lstStyle>
            <a:lvl1pPr algn="ctr">
              <a:defRPr sz="73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600457" y="8509817"/>
            <a:ext cx="21602700" cy="3911738"/>
          </a:xfrm>
        </p:spPr>
        <p:txBody>
          <a:bodyPr/>
          <a:lstStyle>
            <a:lvl1pPr marL="0" indent="0" algn="ctr">
              <a:buNone/>
              <a:defRPr sz="3100"/>
            </a:lvl1pPr>
            <a:lvl2pPr marL="561415" indent="0" algn="ctr">
              <a:buNone/>
              <a:defRPr sz="2600"/>
            </a:lvl2pPr>
            <a:lvl3pPr marL="1122778" indent="0" algn="ctr">
              <a:buNone/>
              <a:defRPr sz="2100"/>
            </a:lvl3pPr>
            <a:lvl4pPr marL="1684191" indent="0" algn="ctr">
              <a:buNone/>
              <a:defRPr sz="1900"/>
            </a:lvl4pPr>
            <a:lvl5pPr marL="2245570" indent="0" algn="ctr">
              <a:buNone/>
              <a:defRPr sz="1900"/>
            </a:lvl5pPr>
            <a:lvl6pPr marL="2806976" indent="0" algn="ctr">
              <a:buNone/>
              <a:defRPr sz="1900"/>
            </a:lvl6pPr>
            <a:lvl7pPr marL="3368382" indent="0" algn="ctr">
              <a:buNone/>
              <a:defRPr sz="1900"/>
            </a:lvl7pPr>
            <a:lvl8pPr marL="3929778" indent="0" algn="ctr">
              <a:buNone/>
              <a:defRPr sz="1900"/>
            </a:lvl8pPr>
            <a:lvl9pPr marL="4491164" indent="0" algn="ctr">
              <a:buNone/>
              <a:defRPr sz="19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200108334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60784459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65255" y="4039331"/>
            <a:ext cx="24843105" cy="6739591"/>
          </a:xfrm>
        </p:spPr>
        <p:txBody>
          <a:bodyPr anchor="b"/>
          <a:lstStyle>
            <a:lvl1pPr>
              <a:defRPr sz="73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65255" y="10842612"/>
            <a:ext cx="24843105" cy="3544192"/>
          </a:xfrm>
        </p:spPr>
        <p:txBody>
          <a:bodyPr/>
          <a:lstStyle>
            <a:lvl1pPr marL="0" indent="0">
              <a:buNone/>
              <a:defRPr sz="3100">
                <a:solidFill>
                  <a:schemeClr val="tx1">
                    <a:tint val="75000"/>
                  </a:schemeClr>
                </a:solidFill>
              </a:defRPr>
            </a:lvl1pPr>
            <a:lvl2pPr marL="561415" indent="0">
              <a:buNone/>
              <a:defRPr sz="2600">
                <a:solidFill>
                  <a:schemeClr val="tx1">
                    <a:tint val="75000"/>
                  </a:schemeClr>
                </a:solidFill>
              </a:defRPr>
            </a:lvl2pPr>
            <a:lvl3pPr marL="1122778" indent="0">
              <a:buNone/>
              <a:defRPr sz="2100">
                <a:solidFill>
                  <a:schemeClr val="tx1">
                    <a:tint val="75000"/>
                  </a:schemeClr>
                </a:solidFill>
              </a:defRPr>
            </a:lvl3pPr>
            <a:lvl4pPr marL="1684191" indent="0">
              <a:buNone/>
              <a:defRPr sz="1900">
                <a:solidFill>
                  <a:schemeClr val="tx1">
                    <a:tint val="75000"/>
                  </a:schemeClr>
                </a:solidFill>
              </a:defRPr>
            </a:lvl4pPr>
            <a:lvl5pPr marL="2245570" indent="0">
              <a:buNone/>
              <a:defRPr sz="1900">
                <a:solidFill>
                  <a:schemeClr val="tx1">
                    <a:tint val="75000"/>
                  </a:schemeClr>
                </a:solidFill>
              </a:defRPr>
            </a:lvl5pPr>
            <a:lvl6pPr marL="2806976" indent="0">
              <a:buNone/>
              <a:defRPr sz="1900">
                <a:solidFill>
                  <a:schemeClr val="tx1">
                    <a:tint val="75000"/>
                  </a:schemeClr>
                </a:solidFill>
              </a:defRPr>
            </a:lvl6pPr>
            <a:lvl7pPr marL="3368382" indent="0">
              <a:buNone/>
              <a:defRPr sz="1900">
                <a:solidFill>
                  <a:schemeClr val="tx1">
                    <a:tint val="75000"/>
                  </a:schemeClr>
                </a:solidFill>
              </a:defRPr>
            </a:lvl7pPr>
            <a:lvl8pPr marL="3929778" indent="0">
              <a:buNone/>
              <a:defRPr sz="1900">
                <a:solidFill>
                  <a:schemeClr val="tx1">
                    <a:tint val="75000"/>
                  </a:schemeClr>
                </a:solidFill>
              </a:defRPr>
            </a:lvl8pPr>
            <a:lvl9pPr marL="4491164" indent="0">
              <a:buNone/>
              <a:defRPr sz="19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179AC4A-1446-4320-B755-B69F4C404C8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7553054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80252"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4581830"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179AC4A-1446-4320-B755-B69F4C404C8C}"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75723826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984009" y="862684"/>
            <a:ext cx="24843105" cy="313164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4007" y="3971757"/>
            <a:ext cx="1218527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4" name="Content Placeholder 3"/>
          <p:cNvSpPr>
            <a:spLocks noGrp="1"/>
          </p:cNvSpPr>
          <p:nvPr>
            <p:ph sz="half" idx="2"/>
          </p:nvPr>
        </p:nvSpPr>
        <p:spPr>
          <a:xfrm>
            <a:off x="1984007" y="5918254"/>
            <a:ext cx="1218527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4581827" y="3971757"/>
            <a:ext cx="1224528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6" name="Content Placeholder 5"/>
          <p:cNvSpPr>
            <a:spLocks noGrp="1"/>
          </p:cNvSpPr>
          <p:nvPr>
            <p:ph sz="quarter" idx="4"/>
          </p:nvPr>
        </p:nvSpPr>
        <p:spPr>
          <a:xfrm>
            <a:off x="14581827" y="5918254"/>
            <a:ext cx="1224528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179AC4A-1446-4320-B755-B69F4C404C8C}"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373712121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200" y="1663416"/>
            <a:ext cx="25923242" cy="27003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0223" y="4383038"/>
            <a:ext cx="12726589" cy="1557719"/>
          </a:xfrm>
        </p:spPr>
        <p:txBody>
          <a:bodyPr lIns="26746" tIns="0" rIns="26746" bIns="0" anchor="ctr">
            <a:noAutofit/>
          </a:bodyPr>
          <a:lstStyle>
            <a:lvl1pPr marL="0" indent="0">
              <a:buNone/>
              <a:defRPr sz="1200" b="1" cap="none" baseline="0">
                <a:solidFill>
                  <a:schemeClr val="tx2"/>
                </a:solidFill>
                <a:effectLst/>
              </a:defRPr>
            </a:lvl1pPr>
            <a:lvl2pPr>
              <a:buNone/>
              <a:defRPr sz="900" b="1"/>
            </a:lvl2pPr>
            <a:lvl3pPr>
              <a:buNone/>
              <a:defRPr sz="700" b="1"/>
            </a:lvl3pPr>
            <a:lvl4pPr>
              <a:buNone/>
              <a:defRPr sz="700" b="1"/>
            </a:lvl4pPr>
            <a:lvl5pPr>
              <a:buNone/>
              <a:defRPr sz="700" b="1"/>
            </a:lvl5pPr>
          </a:lstStyle>
          <a:p>
            <a:pPr lvl="0"/>
            <a:r>
              <a:rPr lang="en-US" smtClean="0"/>
              <a:t>Click to edit Master text styles</a:t>
            </a:r>
          </a:p>
        </p:txBody>
      </p:sp>
      <p:sp>
        <p:nvSpPr>
          <p:cNvPr id="4" name="Text Placeholder 3"/>
          <p:cNvSpPr>
            <a:spLocks noGrp="1"/>
          </p:cNvSpPr>
          <p:nvPr>
            <p:ph type="body" sz="half" idx="3"/>
          </p:nvPr>
        </p:nvSpPr>
        <p:spPr>
          <a:xfrm>
            <a:off x="14631832" y="4393748"/>
            <a:ext cx="12731593" cy="1547067"/>
          </a:xfrm>
        </p:spPr>
        <p:txBody>
          <a:bodyPr lIns="26746" tIns="0" rIns="26746" bIns="0" anchor="ctr"/>
          <a:lstStyle>
            <a:lvl1pPr marL="0" indent="0">
              <a:buNone/>
              <a:defRPr sz="1200" b="1" cap="none" baseline="0">
                <a:solidFill>
                  <a:schemeClr val="tx2"/>
                </a:solidFill>
                <a:effectLst/>
              </a:defRPr>
            </a:lvl1pPr>
            <a:lvl2pPr>
              <a:buNone/>
              <a:defRPr sz="900" b="1"/>
            </a:lvl2pPr>
            <a:lvl3pPr>
              <a:buNone/>
              <a:defRPr sz="700" b="1"/>
            </a:lvl3pPr>
            <a:lvl4pPr>
              <a:buNone/>
              <a:defRPr sz="700" b="1"/>
            </a:lvl4pPr>
            <a:lvl5pPr>
              <a:buNone/>
              <a:defRPr sz="700" b="1"/>
            </a:lvl5pPr>
          </a:lstStyle>
          <a:p>
            <a:pPr lvl="0"/>
            <a:r>
              <a:rPr lang="en-US" smtClean="0"/>
              <a:t>Click to edit Master text styles</a:t>
            </a:r>
          </a:p>
        </p:txBody>
      </p:sp>
      <p:sp>
        <p:nvSpPr>
          <p:cNvPr id="5" name="Content Placeholder 4"/>
          <p:cNvSpPr>
            <a:spLocks noGrp="1"/>
          </p:cNvSpPr>
          <p:nvPr>
            <p:ph sz="quarter" idx="2"/>
          </p:nvPr>
        </p:nvSpPr>
        <p:spPr>
          <a:xfrm>
            <a:off x="1440223" y="5940747"/>
            <a:ext cx="12726589" cy="9085514"/>
          </a:xfrm>
        </p:spPr>
        <p:txBody>
          <a:bodyPr tIns="0"/>
          <a:lstStyle>
            <a:lvl1pPr>
              <a:defRPr sz="900"/>
            </a:lvl1pPr>
            <a:lvl2pPr>
              <a:defRPr sz="900"/>
            </a:lvl2pPr>
            <a:lvl3pPr>
              <a:defRPr sz="700"/>
            </a:lvl3pPr>
            <a:lvl4pPr>
              <a:defRPr sz="700"/>
            </a:lvl4pPr>
            <a:lvl5pPr>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4631832" y="5940747"/>
            <a:ext cx="12731593" cy="9085514"/>
          </a:xfrm>
        </p:spPr>
        <p:txBody>
          <a:bodyPr tIns="0"/>
          <a:lstStyle>
            <a:lvl1pPr>
              <a:defRPr sz="900"/>
            </a:lvl1pPr>
            <a:lvl2pPr>
              <a:defRPr sz="900"/>
            </a:lvl2pPr>
            <a:lvl3pPr>
              <a:defRPr sz="700"/>
            </a:lvl3pPr>
            <a:lvl4pPr>
              <a:defRPr sz="700"/>
            </a:lvl4pPr>
            <a:lvl5pPr>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8E30EBB-29C7-4640-8DC0-1716A9462947}" type="datetimeFigureOut">
              <a:rPr lang="en-US"/>
              <a:pPr>
                <a:defRPr/>
              </a:pPr>
              <a:t>1/27/2021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CFE1521-976F-45B7-A63C-EC39E27832F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179AC4A-1446-4320-B755-B69F4C404C8C}"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47949114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9AC4A-1446-4320-B755-B69F4C404C8C}"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53217558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2245291" y="2332861"/>
            <a:ext cx="14581823" cy="11513939"/>
          </a:xfrm>
        </p:spPr>
        <p:txBody>
          <a:bodyPr/>
          <a:lstStyle>
            <a:lvl1pPr>
              <a:defRPr sz="40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179AC4A-1446-4320-B755-B69F4C404C8C}"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356428182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245291" y="2332861"/>
            <a:ext cx="14581823" cy="11513939"/>
          </a:xfrm>
        </p:spPr>
        <p:txBody>
          <a:bodyPr anchor="t"/>
          <a:lstStyle>
            <a:lvl1pPr marL="0" indent="0">
              <a:buNone/>
              <a:defRPr sz="4000"/>
            </a:lvl1pPr>
            <a:lvl2pPr marL="561415" indent="0">
              <a:buNone/>
              <a:defRPr sz="3500"/>
            </a:lvl2pPr>
            <a:lvl3pPr marL="1122778" indent="0">
              <a:buNone/>
              <a:defRPr sz="3100"/>
            </a:lvl3pPr>
            <a:lvl4pPr marL="1684191" indent="0">
              <a:buNone/>
              <a:defRPr sz="2600"/>
            </a:lvl4pPr>
            <a:lvl5pPr marL="2245570" indent="0">
              <a:buNone/>
              <a:defRPr sz="2600"/>
            </a:lvl5pPr>
            <a:lvl6pPr marL="2806976" indent="0">
              <a:buNone/>
              <a:defRPr sz="2600"/>
            </a:lvl6pPr>
            <a:lvl7pPr marL="3368382" indent="0">
              <a:buNone/>
              <a:defRPr sz="2600"/>
            </a:lvl7pPr>
            <a:lvl8pPr marL="3929778" indent="0">
              <a:buNone/>
              <a:defRPr sz="2600"/>
            </a:lvl8pPr>
            <a:lvl9pPr marL="4491164" indent="0">
              <a:buNone/>
              <a:defRPr sz="2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179AC4A-1446-4320-B755-B69F4C404C8C}"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26088614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414892997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81" y="862624"/>
            <a:ext cx="6210776" cy="13730467"/>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80252" y="862624"/>
            <a:ext cx="18272284" cy="1373046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179AC4A-1446-4320-B755-B69F4C404C8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94960-957B-4605-BF7F-CAC4E526BAA4}" type="slidenum">
              <a:rPr lang="en-US" smtClean="0"/>
              <a:t>‹#›</a:t>
            </a:fld>
            <a:endParaRPr lang="en-US"/>
          </a:p>
        </p:txBody>
      </p:sp>
    </p:spTree>
    <p:extLst>
      <p:ext uri="{BB962C8B-B14F-4D97-AF65-F5344CB8AC3E}">
        <p14:creationId xmlns:p14="http://schemas.microsoft.com/office/powerpoint/2010/main" val="191061484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600457" y="2651604"/>
            <a:ext cx="21602700" cy="5640705"/>
          </a:xfrm>
        </p:spPr>
        <p:txBody>
          <a:bodyPr anchor="b"/>
          <a:lstStyle>
            <a:lvl1pPr algn="ctr">
              <a:defRPr sz="73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600457" y="8509817"/>
            <a:ext cx="21602700" cy="3911738"/>
          </a:xfrm>
        </p:spPr>
        <p:txBody>
          <a:bodyPr/>
          <a:lstStyle>
            <a:lvl1pPr marL="0" indent="0" algn="ctr">
              <a:buNone/>
              <a:defRPr sz="3100"/>
            </a:lvl1pPr>
            <a:lvl2pPr marL="561415" indent="0" algn="ctr">
              <a:buNone/>
              <a:defRPr sz="2600"/>
            </a:lvl2pPr>
            <a:lvl3pPr marL="1122778" indent="0" algn="ctr">
              <a:buNone/>
              <a:defRPr sz="2100"/>
            </a:lvl3pPr>
            <a:lvl4pPr marL="1684191" indent="0" algn="ctr">
              <a:buNone/>
              <a:defRPr sz="1900"/>
            </a:lvl4pPr>
            <a:lvl5pPr marL="2245570" indent="0" algn="ctr">
              <a:buNone/>
              <a:defRPr sz="1900"/>
            </a:lvl5pPr>
            <a:lvl6pPr marL="2806976" indent="0" algn="ctr">
              <a:buNone/>
              <a:defRPr sz="1900"/>
            </a:lvl6pPr>
            <a:lvl7pPr marL="3368382" indent="0" algn="ctr">
              <a:buNone/>
              <a:defRPr sz="1900"/>
            </a:lvl7pPr>
            <a:lvl8pPr marL="3929778" indent="0" algn="ctr">
              <a:buNone/>
              <a:defRPr sz="1900"/>
            </a:lvl8pPr>
            <a:lvl9pPr marL="4491164" indent="0" algn="ctr">
              <a:buNone/>
              <a:defRPr sz="19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8BA9EFB4-7627-47F8-8020-FA00F8BEFFB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370219387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BA9EFB4-7627-47F8-8020-FA00F8BEFFB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277428591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65255" y="4039331"/>
            <a:ext cx="24843105" cy="6739591"/>
          </a:xfrm>
        </p:spPr>
        <p:txBody>
          <a:bodyPr anchor="b"/>
          <a:lstStyle>
            <a:lvl1pPr>
              <a:defRPr sz="73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65255" y="10842612"/>
            <a:ext cx="24843105" cy="3544192"/>
          </a:xfrm>
        </p:spPr>
        <p:txBody>
          <a:bodyPr/>
          <a:lstStyle>
            <a:lvl1pPr marL="0" indent="0">
              <a:buNone/>
              <a:defRPr sz="3100">
                <a:solidFill>
                  <a:schemeClr val="tx1">
                    <a:tint val="75000"/>
                  </a:schemeClr>
                </a:solidFill>
              </a:defRPr>
            </a:lvl1pPr>
            <a:lvl2pPr marL="561415" indent="0">
              <a:buNone/>
              <a:defRPr sz="2600">
                <a:solidFill>
                  <a:schemeClr val="tx1">
                    <a:tint val="75000"/>
                  </a:schemeClr>
                </a:solidFill>
              </a:defRPr>
            </a:lvl2pPr>
            <a:lvl3pPr marL="1122778" indent="0">
              <a:buNone/>
              <a:defRPr sz="2100">
                <a:solidFill>
                  <a:schemeClr val="tx1">
                    <a:tint val="75000"/>
                  </a:schemeClr>
                </a:solidFill>
              </a:defRPr>
            </a:lvl3pPr>
            <a:lvl4pPr marL="1684191" indent="0">
              <a:buNone/>
              <a:defRPr sz="1900">
                <a:solidFill>
                  <a:schemeClr val="tx1">
                    <a:tint val="75000"/>
                  </a:schemeClr>
                </a:solidFill>
              </a:defRPr>
            </a:lvl4pPr>
            <a:lvl5pPr marL="2245570" indent="0">
              <a:buNone/>
              <a:defRPr sz="1900">
                <a:solidFill>
                  <a:schemeClr val="tx1">
                    <a:tint val="75000"/>
                  </a:schemeClr>
                </a:solidFill>
              </a:defRPr>
            </a:lvl5pPr>
            <a:lvl6pPr marL="2806976" indent="0">
              <a:buNone/>
              <a:defRPr sz="1900">
                <a:solidFill>
                  <a:schemeClr val="tx1">
                    <a:tint val="75000"/>
                  </a:schemeClr>
                </a:solidFill>
              </a:defRPr>
            </a:lvl6pPr>
            <a:lvl7pPr marL="3368382" indent="0">
              <a:buNone/>
              <a:defRPr sz="1900">
                <a:solidFill>
                  <a:schemeClr val="tx1">
                    <a:tint val="75000"/>
                  </a:schemeClr>
                </a:solidFill>
              </a:defRPr>
            </a:lvl7pPr>
            <a:lvl8pPr marL="3929778" indent="0">
              <a:buNone/>
              <a:defRPr sz="1900">
                <a:solidFill>
                  <a:schemeClr val="tx1">
                    <a:tint val="75000"/>
                  </a:schemeClr>
                </a:solidFill>
              </a:defRPr>
            </a:lvl8pPr>
            <a:lvl9pPr marL="4491164" indent="0">
              <a:buNone/>
              <a:defRPr sz="19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8BA9EFB4-7627-47F8-8020-FA00F8BEFFB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183153184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80252"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4581830"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BA9EFB4-7627-47F8-8020-FA00F8BEFFBC}"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151655268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0189" y="1663416"/>
            <a:ext cx="26163270" cy="270034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1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8B21A65-2EDE-4B78-9E2B-F733EEAD99CD}" type="datetimeFigureOut">
              <a:rPr lang="en-US"/>
              <a:pPr>
                <a:defRPr/>
              </a:pPr>
              <a:t>1/27/2021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3CC46D1-7E78-4D10-83D5-A12498644B3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984009" y="862684"/>
            <a:ext cx="24843105" cy="313164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4007" y="3971757"/>
            <a:ext cx="1218527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4" name="Content Placeholder 3"/>
          <p:cNvSpPr>
            <a:spLocks noGrp="1"/>
          </p:cNvSpPr>
          <p:nvPr>
            <p:ph sz="half" idx="2"/>
          </p:nvPr>
        </p:nvSpPr>
        <p:spPr>
          <a:xfrm>
            <a:off x="1984007" y="5918254"/>
            <a:ext cx="1218527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4581827" y="3971757"/>
            <a:ext cx="1224528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6" name="Content Placeholder 5"/>
          <p:cNvSpPr>
            <a:spLocks noGrp="1"/>
          </p:cNvSpPr>
          <p:nvPr>
            <p:ph sz="quarter" idx="4"/>
          </p:nvPr>
        </p:nvSpPr>
        <p:spPr>
          <a:xfrm>
            <a:off x="14581827" y="5918254"/>
            <a:ext cx="1224528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BA9EFB4-7627-47F8-8020-FA00F8BEFFBC}"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94641058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BA9EFB4-7627-47F8-8020-FA00F8BEFFBC}"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166331626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9EFB4-7627-47F8-8020-FA00F8BEFFBC}"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369531104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2245291" y="2332861"/>
            <a:ext cx="14581823" cy="11513939"/>
          </a:xfrm>
        </p:spPr>
        <p:txBody>
          <a:bodyPr/>
          <a:lstStyle>
            <a:lvl1pPr>
              <a:defRPr sz="40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8BA9EFB4-7627-47F8-8020-FA00F8BEFFBC}"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132548724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245291" y="2332861"/>
            <a:ext cx="14581823" cy="11513939"/>
          </a:xfrm>
        </p:spPr>
        <p:txBody>
          <a:bodyPr anchor="t"/>
          <a:lstStyle>
            <a:lvl1pPr marL="0" indent="0">
              <a:buNone/>
              <a:defRPr sz="4000"/>
            </a:lvl1pPr>
            <a:lvl2pPr marL="561415" indent="0">
              <a:buNone/>
              <a:defRPr sz="3500"/>
            </a:lvl2pPr>
            <a:lvl3pPr marL="1122778" indent="0">
              <a:buNone/>
              <a:defRPr sz="3100"/>
            </a:lvl3pPr>
            <a:lvl4pPr marL="1684191" indent="0">
              <a:buNone/>
              <a:defRPr sz="2600"/>
            </a:lvl4pPr>
            <a:lvl5pPr marL="2245570" indent="0">
              <a:buNone/>
              <a:defRPr sz="2600"/>
            </a:lvl5pPr>
            <a:lvl6pPr marL="2806976" indent="0">
              <a:buNone/>
              <a:defRPr sz="2600"/>
            </a:lvl6pPr>
            <a:lvl7pPr marL="3368382" indent="0">
              <a:buNone/>
              <a:defRPr sz="2600"/>
            </a:lvl7pPr>
            <a:lvl8pPr marL="3929778" indent="0">
              <a:buNone/>
              <a:defRPr sz="2600"/>
            </a:lvl8pPr>
            <a:lvl9pPr marL="4491164" indent="0">
              <a:buNone/>
              <a:defRPr sz="2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8BA9EFB4-7627-47F8-8020-FA00F8BEFFBC}"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345020186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BA9EFB4-7627-47F8-8020-FA00F8BEFFB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14804843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81" y="862624"/>
            <a:ext cx="6210776" cy="13730467"/>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80252" y="862624"/>
            <a:ext cx="18272284" cy="1373046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BA9EFB4-7627-47F8-8020-FA00F8BEFFB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E7AEF-4D1B-458E-BDF5-7F95E74DD928}" type="slidenum">
              <a:rPr lang="en-US" smtClean="0"/>
              <a:t>‹#›</a:t>
            </a:fld>
            <a:endParaRPr lang="en-US"/>
          </a:p>
        </p:txBody>
      </p:sp>
    </p:spTree>
    <p:extLst>
      <p:ext uri="{BB962C8B-B14F-4D97-AF65-F5344CB8AC3E}">
        <p14:creationId xmlns:p14="http://schemas.microsoft.com/office/powerpoint/2010/main" val="397880452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600457" y="2651604"/>
            <a:ext cx="21602700" cy="5640705"/>
          </a:xfrm>
        </p:spPr>
        <p:txBody>
          <a:bodyPr anchor="b"/>
          <a:lstStyle>
            <a:lvl1pPr algn="ctr">
              <a:defRPr sz="73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600457" y="8509817"/>
            <a:ext cx="21602700" cy="3911738"/>
          </a:xfrm>
        </p:spPr>
        <p:txBody>
          <a:bodyPr/>
          <a:lstStyle>
            <a:lvl1pPr marL="0" indent="0" algn="ctr">
              <a:buNone/>
              <a:defRPr sz="3100"/>
            </a:lvl1pPr>
            <a:lvl2pPr marL="561415" indent="0" algn="ctr">
              <a:buNone/>
              <a:defRPr sz="2600"/>
            </a:lvl2pPr>
            <a:lvl3pPr marL="1122778" indent="0" algn="ctr">
              <a:buNone/>
              <a:defRPr sz="2100"/>
            </a:lvl3pPr>
            <a:lvl4pPr marL="1684191" indent="0" algn="ctr">
              <a:buNone/>
              <a:defRPr sz="1900"/>
            </a:lvl4pPr>
            <a:lvl5pPr marL="2245570" indent="0" algn="ctr">
              <a:buNone/>
              <a:defRPr sz="1900"/>
            </a:lvl5pPr>
            <a:lvl6pPr marL="2806976" indent="0" algn="ctr">
              <a:buNone/>
              <a:defRPr sz="1900"/>
            </a:lvl6pPr>
            <a:lvl7pPr marL="3368382" indent="0" algn="ctr">
              <a:buNone/>
              <a:defRPr sz="1900"/>
            </a:lvl7pPr>
            <a:lvl8pPr marL="3929778" indent="0" algn="ctr">
              <a:buNone/>
              <a:defRPr sz="1900"/>
            </a:lvl8pPr>
            <a:lvl9pPr marL="4491164" indent="0" algn="ctr">
              <a:buNone/>
              <a:defRPr sz="19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53F76158-7672-4C42-99A4-8F8521F1C411}"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186894311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3F76158-7672-4C42-99A4-8F8521F1C411}"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367401788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65255" y="4039331"/>
            <a:ext cx="24843105" cy="6739591"/>
          </a:xfrm>
        </p:spPr>
        <p:txBody>
          <a:bodyPr anchor="b"/>
          <a:lstStyle>
            <a:lvl1pPr>
              <a:defRPr sz="73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65255" y="10842612"/>
            <a:ext cx="24843105" cy="3544192"/>
          </a:xfrm>
        </p:spPr>
        <p:txBody>
          <a:bodyPr/>
          <a:lstStyle>
            <a:lvl1pPr marL="0" indent="0">
              <a:buNone/>
              <a:defRPr sz="3100">
                <a:solidFill>
                  <a:schemeClr val="tx1">
                    <a:tint val="75000"/>
                  </a:schemeClr>
                </a:solidFill>
              </a:defRPr>
            </a:lvl1pPr>
            <a:lvl2pPr marL="561415" indent="0">
              <a:buNone/>
              <a:defRPr sz="2600">
                <a:solidFill>
                  <a:schemeClr val="tx1">
                    <a:tint val="75000"/>
                  </a:schemeClr>
                </a:solidFill>
              </a:defRPr>
            </a:lvl2pPr>
            <a:lvl3pPr marL="1122778" indent="0">
              <a:buNone/>
              <a:defRPr sz="2100">
                <a:solidFill>
                  <a:schemeClr val="tx1">
                    <a:tint val="75000"/>
                  </a:schemeClr>
                </a:solidFill>
              </a:defRPr>
            </a:lvl3pPr>
            <a:lvl4pPr marL="1684191" indent="0">
              <a:buNone/>
              <a:defRPr sz="1900">
                <a:solidFill>
                  <a:schemeClr val="tx1">
                    <a:tint val="75000"/>
                  </a:schemeClr>
                </a:solidFill>
              </a:defRPr>
            </a:lvl4pPr>
            <a:lvl5pPr marL="2245570" indent="0">
              <a:buNone/>
              <a:defRPr sz="1900">
                <a:solidFill>
                  <a:schemeClr val="tx1">
                    <a:tint val="75000"/>
                  </a:schemeClr>
                </a:solidFill>
              </a:defRPr>
            </a:lvl5pPr>
            <a:lvl6pPr marL="2806976" indent="0">
              <a:buNone/>
              <a:defRPr sz="1900">
                <a:solidFill>
                  <a:schemeClr val="tx1">
                    <a:tint val="75000"/>
                  </a:schemeClr>
                </a:solidFill>
              </a:defRPr>
            </a:lvl6pPr>
            <a:lvl7pPr marL="3368382" indent="0">
              <a:buNone/>
              <a:defRPr sz="1900">
                <a:solidFill>
                  <a:schemeClr val="tx1">
                    <a:tint val="75000"/>
                  </a:schemeClr>
                </a:solidFill>
              </a:defRPr>
            </a:lvl7pPr>
            <a:lvl8pPr marL="3929778" indent="0">
              <a:buNone/>
              <a:defRPr sz="1900">
                <a:solidFill>
                  <a:schemeClr val="tx1">
                    <a:tint val="75000"/>
                  </a:schemeClr>
                </a:solidFill>
              </a:defRPr>
            </a:lvl8pPr>
            <a:lvl9pPr marL="4491164" indent="0">
              <a:buNone/>
              <a:defRPr sz="19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53F76158-7672-4C42-99A4-8F8521F1C411}"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393696253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E2F4F4E-196D-4F65-8543-ECA40F41AE07}" type="datetimeFigureOut">
              <a:rPr lang="en-US"/>
              <a:pPr>
                <a:defRPr/>
              </a:pPr>
              <a:t>1/27/2021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6CE1EBC-9B25-46C8-A126-D19CC0EFEF6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80252"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4581830"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53F76158-7672-4C42-99A4-8F8521F1C411}"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315117084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984009" y="862684"/>
            <a:ext cx="24843105" cy="313164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4007" y="3971757"/>
            <a:ext cx="1218527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4" name="Content Placeholder 3"/>
          <p:cNvSpPr>
            <a:spLocks noGrp="1"/>
          </p:cNvSpPr>
          <p:nvPr>
            <p:ph sz="half" idx="2"/>
          </p:nvPr>
        </p:nvSpPr>
        <p:spPr>
          <a:xfrm>
            <a:off x="1984007" y="5918254"/>
            <a:ext cx="1218527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4581827" y="3971757"/>
            <a:ext cx="1224528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6" name="Content Placeholder 5"/>
          <p:cNvSpPr>
            <a:spLocks noGrp="1"/>
          </p:cNvSpPr>
          <p:nvPr>
            <p:ph sz="quarter" idx="4"/>
          </p:nvPr>
        </p:nvSpPr>
        <p:spPr>
          <a:xfrm>
            <a:off x="14581827" y="5918254"/>
            <a:ext cx="1224528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53F76158-7672-4C42-99A4-8F8521F1C411}"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373740535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53F76158-7672-4C42-99A4-8F8521F1C411}"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239123255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76158-7672-4C42-99A4-8F8521F1C411}"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309094783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2245291" y="2332861"/>
            <a:ext cx="14581823" cy="11513939"/>
          </a:xfrm>
        </p:spPr>
        <p:txBody>
          <a:bodyPr/>
          <a:lstStyle>
            <a:lvl1pPr>
              <a:defRPr sz="40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53F76158-7672-4C42-99A4-8F8521F1C411}"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186867022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245291" y="2332861"/>
            <a:ext cx="14581823" cy="11513939"/>
          </a:xfrm>
        </p:spPr>
        <p:txBody>
          <a:bodyPr anchor="t"/>
          <a:lstStyle>
            <a:lvl1pPr marL="0" indent="0">
              <a:buNone/>
              <a:defRPr sz="4000"/>
            </a:lvl1pPr>
            <a:lvl2pPr marL="561415" indent="0">
              <a:buNone/>
              <a:defRPr sz="3500"/>
            </a:lvl2pPr>
            <a:lvl3pPr marL="1122778" indent="0">
              <a:buNone/>
              <a:defRPr sz="3100"/>
            </a:lvl3pPr>
            <a:lvl4pPr marL="1684191" indent="0">
              <a:buNone/>
              <a:defRPr sz="2600"/>
            </a:lvl4pPr>
            <a:lvl5pPr marL="2245570" indent="0">
              <a:buNone/>
              <a:defRPr sz="2600"/>
            </a:lvl5pPr>
            <a:lvl6pPr marL="2806976" indent="0">
              <a:buNone/>
              <a:defRPr sz="2600"/>
            </a:lvl6pPr>
            <a:lvl7pPr marL="3368382" indent="0">
              <a:buNone/>
              <a:defRPr sz="2600"/>
            </a:lvl7pPr>
            <a:lvl8pPr marL="3929778" indent="0">
              <a:buNone/>
              <a:defRPr sz="2600"/>
            </a:lvl8pPr>
            <a:lvl9pPr marL="4491164" indent="0">
              <a:buNone/>
              <a:defRPr sz="2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53F76158-7672-4C42-99A4-8F8521F1C411}"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104829575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3F76158-7672-4C42-99A4-8F8521F1C411}"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428208076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81" y="862624"/>
            <a:ext cx="6210776" cy="13730467"/>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80252" y="862624"/>
            <a:ext cx="18272284" cy="1373046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3F76158-7672-4C42-99A4-8F8521F1C411}"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7B701-340B-41CE-8085-117ED77BE3F1}" type="slidenum">
              <a:rPr lang="en-US" smtClean="0"/>
              <a:t>‹#›</a:t>
            </a:fld>
            <a:endParaRPr lang="en-US"/>
          </a:p>
        </p:txBody>
      </p:sp>
    </p:spTree>
    <p:extLst>
      <p:ext uri="{BB962C8B-B14F-4D97-AF65-F5344CB8AC3E}">
        <p14:creationId xmlns:p14="http://schemas.microsoft.com/office/powerpoint/2010/main" val="287244870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1680299" y="3240414"/>
            <a:ext cx="24732689" cy="4320540"/>
          </a:xfrm>
          <a:ln>
            <a:noFill/>
          </a:ln>
        </p:spPr>
        <p:txBody>
          <a:bodyPr tIns="0" rIns="10681">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1680294" y="7627496"/>
            <a:ext cx="24742295" cy="4140515"/>
          </a:xfrm>
        </p:spPr>
        <p:txBody>
          <a:bodyPr lIns="0" rIns="10681"/>
          <a:lstStyle>
            <a:lvl1pPr marL="0" marR="20029" indent="0" algn="r">
              <a:buNone/>
              <a:defRPr>
                <a:solidFill>
                  <a:schemeClr val="tx1"/>
                </a:solidFill>
              </a:defRPr>
            </a:lvl1pPr>
            <a:lvl2pPr marL="200300" indent="0" algn="ctr">
              <a:buNone/>
            </a:lvl2pPr>
            <a:lvl3pPr marL="400578" indent="0" algn="ctr">
              <a:buNone/>
            </a:lvl3pPr>
            <a:lvl4pPr marL="600866" indent="0" algn="ctr">
              <a:buNone/>
            </a:lvl4pPr>
            <a:lvl5pPr marL="801147" indent="0" algn="ctr">
              <a:buNone/>
            </a:lvl5pPr>
            <a:lvl6pPr marL="1001450" indent="0" algn="ctr">
              <a:buNone/>
            </a:lvl6pPr>
            <a:lvl7pPr marL="1201738" indent="0" algn="ctr">
              <a:buNone/>
            </a:lvl7pPr>
            <a:lvl8pPr marL="1402040" indent="0" algn="ctr">
              <a:buNone/>
            </a:lvl8pPr>
            <a:lvl9pPr marL="1602314"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8BE37C2-B6A3-401E-AE4E-230673846E7A}" type="datetimeFigureOut">
              <a:rPr lang="en-US">
                <a:solidFill>
                  <a:srgbClr val="1F497D">
                    <a:shade val="90000"/>
                  </a:srgbClr>
                </a:solidFill>
              </a:rPr>
              <a:pPr>
                <a:defRPr/>
              </a:pPr>
              <a:t>1/27/2021</a:t>
            </a:fld>
            <a:endParaRPr lang="en-US">
              <a:solidFill>
                <a:srgbClr val="1F497D">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1F497D">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8147C1C-3387-4F70-946B-C3BA8331ACCE}" type="slidenum">
              <a:rPr lang="en-US">
                <a:solidFill>
                  <a:srgbClr val="1F497D">
                    <a:shade val="90000"/>
                  </a:srgbClr>
                </a:solidFill>
              </a:rPr>
              <a:pPr>
                <a:defRPr/>
              </a:pPr>
              <a:t>‹#›</a:t>
            </a:fld>
            <a:endParaRPr lang="en-US">
              <a:solidFill>
                <a:srgbClr val="1F497D">
                  <a:shade val="90000"/>
                </a:srgbClr>
              </a:solidFill>
            </a:endParaRPr>
          </a:p>
        </p:txBody>
      </p:sp>
    </p:spTree>
    <p:extLst>
      <p:ext uri="{BB962C8B-B14F-4D97-AF65-F5344CB8AC3E}">
        <p14:creationId xmlns:p14="http://schemas.microsoft.com/office/powerpoint/2010/main" val="387733876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AA8020D-C38A-4101-AE6C-371185D079A3}" type="datetimeFigureOut">
              <a:rPr lang="en-US">
                <a:solidFill>
                  <a:srgbClr val="1F497D">
                    <a:shade val="90000"/>
                  </a:srgbClr>
                </a:solidFill>
              </a:rPr>
              <a:pPr>
                <a:defRPr/>
              </a:pPr>
              <a:t>1/27/2021</a:t>
            </a:fld>
            <a:endParaRPr lang="en-US">
              <a:solidFill>
                <a:srgbClr val="1F497D">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1F497D">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010DCC9-D7EA-442F-B6CA-590CB4AC7B44}" type="slidenum">
              <a:rPr lang="en-US">
                <a:solidFill>
                  <a:srgbClr val="1F497D">
                    <a:shade val="90000"/>
                  </a:srgbClr>
                </a:solidFill>
              </a:rPr>
              <a:pPr>
                <a:defRPr/>
              </a:pPr>
              <a:t>‹#›</a:t>
            </a:fld>
            <a:endParaRPr lang="en-US">
              <a:solidFill>
                <a:srgbClr val="1F497D">
                  <a:shade val="90000"/>
                </a:srgbClr>
              </a:solidFill>
            </a:endParaRPr>
          </a:p>
        </p:txBody>
      </p:sp>
    </p:spTree>
    <p:extLst>
      <p:ext uri="{BB962C8B-B14F-4D97-AF65-F5344CB8AC3E}">
        <p14:creationId xmlns:p14="http://schemas.microsoft.com/office/powerpoint/2010/main" val="230875987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0276" y="1215176"/>
            <a:ext cx="8641082" cy="2745343"/>
          </a:xfrm>
        </p:spPr>
        <p:txBody>
          <a:bodyPr>
            <a:noAutofit/>
          </a:bodyPr>
          <a:lstStyle>
            <a:lvl1pPr algn="l" rtl="0">
              <a:spcBef>
                <a:spcPct val="0"/>
              </a:spcBef>
              <a:buNone/>
              <a:defRPr sz="12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2160276" y="3960500"/>
            <a:ext cx="8641082" cy="10801350"/>
          </a:xfrm>
        </p:spPr>
        <p:txBody>
          <a:bodyPr lIns="10690" rIns="10690"/>
          <a:lstStyle>
            <a:lvl1pPr marL="0" indent="0" algn="l">
              <a:buNone/>
              <a:defRPr sz="700"/>
            </a:lvl1pPr>
            <a:lvl2pPr indent="0" algn="l">
              <a:buNone/>
              <a:defRPr sz="500"/>
            </a:lvl2pPr>
            <a:lvl3pPr indent="0" algn="l">
              <a:buNone/>
              <a:defRPr sz="500"/>
            </a:lvl3pPr>
            <a:lvl4pPr indent="0" algn="l">
              <a:buNone/>
              <a:defRPr sz="500"/>
            </a:lvl4pPr>
            <a:lvl5pPr indent="0" algn="l">
              <a:buNone/>
              <a:defRPr sz="500"/>
            </a:lvl5pPr>
          </a:lstStyle>
          <a:p>
            <a:pPr lvl="0"/>
            <a:r>
              <a:rPr lang="en-US" smtClean="0"/>
              <a:t>Click to edit Master text styles</a:t>
            </a:r>
          </a:p>
        </p:txBody>
      </p:sp>
      <p:sp>
        <p:nvSpPr>
          <p:cNvPr id="4" name="Content Placeholder 3"/>
          <p:cNvSpPr>
            <a:spLocks noGrp="1"/>
          </p:cNvSpPr>
          <p:nvPr>
            <p:ph sz="half" idx="1"/>
          </p:nvPr>
        </p:nvSpPr>
        <p:spPr>
          <a:xfrm>
            <a:off x="11261428" y="3960500"/>
            <a:ext cx="16102011" cy="10801350"/>
          </a:xfrm>
        </p:spPr>
        <p:txBody>
          <a:bodyPr tIns="0"/>
          <a:lstStyle>
            <a:lvl1pPr>
              <a:defRPr sz="1200"/>
            </a:lvl1pPr>
            <a:lvl2pPr>
              <a:defRPr sz="1200"/>
            </a:lvl2pPr>
            <a:lvl3pPr>
              <a:defRPr sz="1200"/>
            </a:lvl3pPr>
            <a:lvl4pPr>
              <a:defRPr sz="900"/>
            </a:lvl4pPr>
            <a:lvl5pPr>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71314BC-B77E-4C69-B0C4-EE6D228D4967}" type="datetimeFigureOut">
              <a:rPr lang="en-US"/>
              <a:pPr>
                <a:defRPr/>
              </a:pPr>
              <a:t>1/27/2021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373E141-29D3-4C34-AE2F-D3DA77DAE85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0616" y="3110794"/>
            <a:ext cx="24483060" cy="321880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2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70616" y="6389783"/>
            <a:ext cx="24483060" cy="3566695"/>
          </a:xfrm>
        </p:spPr>
        <p:txBody>
          <a:bodyPr lIns="26718" rIns="26718"/>
          <a:lstStyle>
            <a:lvl1pPr marL="0" indent="0">
              <a:buNone/>
              <a:defRPr sz="900">
                <a:solidFill>
                  <a:schemeClr val="tx1"/>
                </a:solidFill>
              </a:defRPr>
            </a:lvl1pPr>
            <a:lvl2pPr>
              <a:buNone/>
              <a:defRPr sz="700">
                <a:solidFill>
                  <a:schemeClr val="tx1">
                    <a:tint val="75000"/>
                  </a:schemeClr>
                </a:solidFill>
              </a:defRPr>
            </a:lvl2pPr>
            <a:lvl3pPr>
              <a:buNone/>
              <a:defRPr sz="700">
                <a:solidFill>
                  <a:schemeClr val="tx1">
                    <a:tint val="75000"/>
                  </a:schemeClr>
                </a:solidFill>
              </a:defRPr>
            </a:lvl3pPr>
            <a:lvl4pPr>
              <a:buNone/>
              <a:defRPr sz="700">
                <a:solidFill>
                  <a:schemeClr val="tx1">
                    <a:tint val="75000"/>
                  </a:schemeClr>
                </a:solidFill>
              </a:defRPr>
            </a:lvl4pPr>
            <a:lvl5pPr>
              <a:buNone/>
              <a:defRPr sz="7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E9570B-E9B1-4154-A46E-9DEE4C98C796}" type="datetimeFigureOut">
              <a:rPr lang="en-US">
                <a:solidFill>
                  <a:srgbClr val="1F497D">
                    <a:shade val="90000"/>
                  </a:srgbClr>
                </a:solidFill>
              </a:rPr>
              <a:pPr>
                <a:defRPr/>
              </a:pPr>
              <a:t>1/27/2021</a:t>
            </a:fld>
            <a:endParaRPr lang="en-US">
              <a:solidFill>
                <a:srgbClr val="1F497D">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1F497D">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8FBABE7-5A45-4188-9643-22E6400C0A6B}" type="slidenum">
              <a:rPr lang="en-US">
                <a:solidFill>
                  <a:srgbClr val="1F497D">
                    <a:shade val="90000"/>
                  </a:srgbClr>
                </a:solidFill>
              </a:rPr>
              <a:pPr>
                <a:defRPr/>
              </a:pPr>
              <a:t>‹#›</a:t>
            </a:fld>
            <a:endParaRPr lang="en-US">
              <a:solidFill>
                <a:srgbClr val="1F497D">
                  <a:shade val="90000"/>
                </a:srgbClr>
              </a:solidFill>
            </a:endParaRPr>
          </a:p>
        </p:txBody>
      </p:sp>
    </p:spTree>
    <p:extLst>
      <p:ext uri="{BB962C8B-B14F-4D97-AF65-F5344CB8AC3E}">
        <p14:creationId xmlns:p14="http://schemas.microsoft.com/office/powerpoint/2010/main" val="178808145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200" y="1663416"/>
            <a:ext cx="25923242" cy="27003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0197" y="4536205"/>
            <a:ext cx="12721590" cy="10477310"/>
          </a:xfrm>
        </p:spPr>
        <p:txBody>
          <a:bodyPr/>
          <a:lstStyle>
            <a:lvl1pPr>
              <a:defRPr sz="1200"/>
            </a:lvl1pPr>
            <a:lvl2pPr>
              <a:defRPr sz="1200"/>
            </a:lvl2pPr>
            <a:lvl3pPr>
              <a:defRPr sz="900"/>
            </a:lvl3pPr>
            <a:lvl4pPr>
              <a:defRPr sz="700"/>
            </a:lvl4pPr>
            <a:lvl5pPr>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41849" y="4536205"/>
            <a:ext cx="12721590" cy="10477310"/>
          </a:xfrm>
        </p:spPr>
        <p:txBody>
          <a:bodyPr/>
          <a:lstStyle>
            <a:lvl1pPr>
              <a:defRPr sz="1200"/>
            </a:lvl1pPr>
            <a:lvl2pPr>
              <a:defRPr sz="1200"/>
            </a:lvl2pPr>
            <a:lvl3pPr>
              <a:defRPr sz="900"/>
            </a:lvl3pPr>
            <a:lvl4pPr>
              <a:defRPr sz="700"/>
            </a:lvl4pPr>
            <a:lvl5pPr>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6E54FCC-5C24-4256-82E3-5CF6C28DA791}" type="datetimeFigureOut">
              <a:rPr lang="en-US">
                <a:solidFill>
                  <a:srgbClr val="1F497D">
                    <a:shade val="90000"/>
                  </a:srgbClr>
                </a:solidFill>
              </a:rPr>
              <a:pPr>
                <a:defRPr/>
              </a:pPr>
              <a:t>1/27/2021</a:t>
            </a:fld>
            <a:endParaRPr lang="en-US">
              <a:solidFill>
                <a:srgbClr val="1F497D">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1F497D">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D589EEB-D1A6-43E7-8636-54D7D5C235A7}" type="slidenum">
              <a:rPr lang="en-US">
                <a:solidFill>
                  <a:srgbClr val="1F497D">
                    <a:shade val="90000"/>
                  </a:srgbClr>
                </a:solidFill>
              </a:rPr>
              <a:pPr>
                <a:defRPr/>
              </a:pPr>
              <a:t>‹#›</a:t>
            </a:fld>
            <a:endParaRPr lang="en-US">
              <a:solidFill>
                <a:srgbClr val="1F497D">
                  <a:shade val="90000"/>
                </a:srgbClr>
              </a:solidFill>
            </a:endParaRPr>
          </a:p>
        </p:txBody>
      </p:sp>
    </p:spTree>
    <p:extLst>
      <p:ext uri="{BB962C8B-B14F-4D97-AF65-F5344CB8AC3E}">
        <p14:creationId xmlns:p14="http://schemas.microsoft.com/office/powerpoint/2010/main" val="172526712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200" y="1663416"/>
            <a:ext cx="25923242" cy="27003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0237" y="4383038"/>
            <a:ext cx="12726589" cy="1557719"/>
          </a:xfrm>
        </p:spPr>
        <p:txBody>
          <a:bodyPr lIns="26718" tIns="0" rIns="26718" bIns="0" anchor="ctr">
            <a:noAutofit/>
          </a:bodyPr>
          <a:lstStyle>
            <a:lvl1pPr marL="0" indent="0">
              <a:buNone/>
              <a:defRPr sz="1200" b="1" cap="none" baseline="0">
                <a:solidFill>
                  <a:schemeClr val="tx2"/>
                </a:solidFill>
                <a:effectLst/>
              </a:defRPr>
            </a:lvl1pPr>
            <a:lvl2pPr>
              <a:buNone/>
              <a:defRPr sz="900" b="1"/>
            </a:lvl2pPr>
            <a:lvl3pPr>
              <a:buNone/>
              <a:defRPr sz="700" b="1"/>
            </a:lvl3pPr>
            <a:lvl4pPr>
              <a:buNone/>
              <a:defRPr sz="700" b="1"/>
            </a:lvl4pPr>
            <a:lvl5pPr>
              <a:buNone/>
              <a:defRPr sz="700" b="1"/>
            </a:lvl5pPr>
          </a:lstStyle>
          <a:p>
            <a:pPr lvl="0"/>
            <a:r>
              <a:rPr lang="en-US" smtClean="0"/>
              <a:t>Click to edit Master text styles</a:t>
            </a:r>
          </a:p>
        </p:txBody>
      </p:sp>
      <p:sp>
        <p:nvSpPr>
          <p:cNvPr id="4" name="Text Placeholder 3"/>
          <p:cNvSpPr>
            <a:spLocks noGrp="1"/>
          </p:cNvSpPr>
          <p:nvPr>
            <p:ph type="body" sz="half" idx="3"/>
          </p:nvPr>
        </p:nvSpPr>
        <p:spPr>
          <a:xfrm>
            <a:off x="14631832" y="4393764"/>
            <a:ext cx="12731593" cy="1547067"/>
          </a:xfrm>
        </p:spPr>
        <p:txBody>
          <a:bodyPr lIns="26718" tIns="0" rIns="26718" bIns="0" anchor="ctr"/>
          <a:lstStyle>
            <a:lvl1pPr marL="0" indent="0">
              <a:buNone/>
              <a:defRPr sz="1200" b="1" cap="none" baseline="0">
                <a:solidFill>
                  <a:schemeClr val="tx2"/>
                </a:solidFill>
                <a:effectLst/>
              </a:defRPr>
            </a:lvl1pPr>
            <a:lvl2pPr>
              <a:buNone/>
              <a:defRPr sz="900" b="1"/>
            </a:lvl2pPr>
            <a:lvl3pPr>
              <a:buNone/>
              <a:defRPr sz="700" b="1"/>
            </a:lvl3pPr>
            <a:lvl4pPr>
              <a:buNone/>
              <a:defRPr sz="700" b="1"/>
            </a:lvl4pPr>
            <a:lvl5pPr>
              <a:buNone/>
              <a:defRPr sz="700" b="1"/>
            </a:lvl5pPr>
          </a:lstStyle>
          <a:p>
            <a:pPr lvl="0"/>
            <a:r>
              <a:rPr lang="en-US" smtClean="0"/>
              <a:t>Click to edit Master text styles</a:t>
            </a:r>
          </a:p>
        </p:txBody>
      </p:sp>
      <p:sp>
        <p:nvSpPr>
          <p:cNvPr id="5" name="Content Placeholder 4"/>
          <p:cNvSpPr>
            <a:spLocks noGrp="1"/>
          </p:cNvSpPr>
          <p:nvPr>
            <p:ph sz="quarter" idx="2"/>
          </p:nvPr>
        </p:nvSpPr>
        <p:spPr>
          <a:xfrm>
            <a:off x="1440237" y="5940747"/>
            <a:ext cx="12726589" cy="9085514"/>
          </a:xfrm>
        </p:spPr>
        <p:txBody>
          <a:bodyPr tIns="0"/>
          <a:lstStyle>
            <a:lvl1pPr>
              <a:defRPr sz="900"/>
            </a:lvl1pPr>
            <a:lvl2pPr>
              <a:defRPr sz="900"/>
            </a:lvl2pPr>
            <a:lvl3pPr>
              <a:defRPr sz="700"/>
            </a:lvl3pPr>
            <a:lvl4pPr>
              <a:defRPr sz="700"/>
            </a:lvl4pPr>
            <a:lvl5pPr>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4631832" y="5940747"/>
            <a:ext cx="12731593" cy="9085514"/>
          </a:xfrm>
        </p:spPr>
        <p:txBody>
          <a:bodyPr tIns="0"/>
          <a:lstStyle>
            <a:lvl1pPr>
              <a:defRPr sz="900"/>
            </a:lvl1pPr>
            <a:lvl2pPr>
              <a:defRPr sz="900"/>
            </a:lvl2pPr>
            <a:lvl3pPr>
              <a:defRPr sz="700"/>
            </a:lvl3pPr>
            <a:lvl4pPr>
              <a:defRPr sz="700"/>
            </a:lvl4pPr>
            <a:lvl5pPr>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8E30EBB-29C7-4640-8DC0-1716A9462947}" type="datetimeFigureOut">
              <a:rPr lang="en-US">
                <a:solidFill>
                  <a:srgbClr val="1F497D">
                    <a:shade val="90000"/>
                  </a:srgbClr>
                </a:solidFill>
              </a:rPr>
              <a:pPr>
                <a:defRPr/>
              </a:pPr>
              <a:t>1/27/2021</a:t>
            </a:fld>
            <a:endParaRPr lang="en-US">
              <a:solidFill>
                <a:srgbClr val="1F497D">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1F497D">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0CFE1521-976F-45B7-A63C-EC39E27832F0}" type="slidenum">
              <a:rPr lang="en-US">
                <a:solidFill>
                  <a:srgbClr val="1F497D">
                    <a:shade val="90000"/>
                  </a:srgbClr>
                </a:solidFill>
              </a:rPr>
              <a:pPr>
                <a:defRPr/>
              </a:pPr>
              <a:t>‹#›</a:t>
            </a:fld>
            <a:endParaRPr lang="en-US">
              <a:solidFill>
                <a:srgbClr val="1F497D">
                  <a:shade val="90000"/>
                </a:srgbClr>
              </a:solidFill>
            </a:endParaRPr>
          </a:p>
        </p:txBody>
      </p:sp>
    </p:spTree>
    <p:extLst>
      <p:ext uri="{BB962C8B-B14F-4D97-AF65-F5344CB8AC3E}">
        <p14:creationId xmlns:p14="http://schemas.microsoft.com/office/powerpoint/2010/main" val="410838693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0189" y="1663416"/>
            <a:ext cx="26163270" cy="270034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1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8B21A65-2EDE-4B78-9E2B-F733EEAD99CD}" type="datetimeFigureOut">
              <a:rPr lang="en-US">
                <a:solidFill>
                  <a:srgbClr val="1F497D">
                    <a:shade val="90000"/>
                  </a:srgbClr>
                </a:solidFill>
              </a:rPr>
              <a:pPr>
                <a:defRPr/>
              </a:pPr>
              <a:t>1/27/2021</a:t>
            </a:fld>
            <a:endParaRPr lang="en-US">
              <a:solidFill>
                <a:srgbClr val="1F497D">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1F497D">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C3CC46D1-7E78-4D10-83D5-A12498644B3E}" type="slidenum">
              <a:rPr lang="en-US">
                <a:solidFill>
                  <a:srgbClr val="1F497D">
                    <a:shade val="90000"/>
                  </a:srgbClr>
                </a:solidFill>
              </a:rPr>
              <a:pPr>
                <a:defRPr/>
              </a:pPr>
              <a:t>‹#›</a:t>
            </a:fld>
            <a:endParaRPr lang="en-US">
              <a:solidFill>
                <a:srgbClr val="1F497D">
                  <a:shade val="90000"/>
                </a:srgbClr>
              </a:solidFill>
            </a:endParaRPr>
          </a:p>
        </p:txBody>
      </p:sp>
    </p:spTree>
    <p:extLst>
      <p:ext uri="{BB962C8B-B14F-4D97-AF65-F5344CB8AC3E}">
        <p14:creationId xmlns:p14="http://schemas.microsoft.com/office/powerpoint/2010/main" val="276282997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E2F4F4E-196D-4F65-8543-ECA40F41AE07}" type="datetimeFigureOut">
              <a:rPr lang="en-US">
                <a:solidFill>
                  <a:srgbClr val="1F497D">
                    <a:shade val="90000"/>
                  </a:srgbClr>
                </a:solidFill>
              </a:rPr>
              <a:pPr>
                <a:defRPr/>
              </a:pPr>
              <a:t>1/27/2021</a:t>
            </a:fld>
            <a:endParaRPr lang="en-US">
              <a:solidFill>
                <a:srgbClr val="1F497D">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1F497D">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B6CE1EBC-9B25-46C8-A126-D19CC0EFEF62}" type="slidenum">
              <a:rPr lang="en-US">
                <a:solidFill>
                  <a:srgbClr val="1F497D">
                    <a:shade val="90000"/>
                  </a:srgbClr>
                </a:solidFill>
              </a:rPr>
              <a:pPr>
                <a:defRPr/>
              </a:pPr>
              <a:t>‹#›</a:t>
            </a:fld>
            <a:endParaRPr lang="en-US">
              <a:solidFill>
                <a:srgbClr val="1F497D">
                  <a:shade val="90000"/>
                </a:srgbClr>
              </a:solidFill>
            </a:endParaRPr>
          </a:p>
        </p:txBody>
      </p:sp>
    </p:spTree>
    <p:extLst>
      <p:ext uri="{BB962C8B-B14F-4D97-AF65-F5344CB8AC3E}">
        <p14:creationId xmlns:p14="http://schemas.microsoft.com/office/powerpoint/2010/main" val="56215702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0276" y="1215176"/>
            <a:ext cx="8641082" cy="2745343"/>
          </a:xfrm>
        </p:spPr>
        <p:txBody>
          <a:bodyPr>
            <a:noAutofit/>
          </a:bodyPr>
          <a:lstStyle>
            <a:lvl1pPr algn="l" rtl="0">
              <a:spcBef>
                <a:spcPct val="0"/>
              </a:spcBef>
              <a:buNone/>
              <a:defRPr sz="12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2160276" y="3960500"/>
            <a:ext cx="8641082" cy="10801350"/>
          </a:xfrm>
        </p:spPr>
        <p:txBody>
          <a:bodyPr lIns="10681" rIns="10681"/>
          <a:lstStyle>
            <a:lvl1pPr marL="0" indent="0" algn="l">
              <a:buNone/>
              <a:defRPr sz="700"/>
            </a:lvl1pPr>
            <a:lvl2pPr indent="0" algn="l">
              <a:buNone/>
              <a:defRPr sz="500"/>
            </a:lvl2pPr>
            <a:lvl3pPr indent="0" algn="l">
              <a:buNone/>
              <a:defRPr sz="500"/>
            </a:lvl3pPr>
            <a:lvl4pPr indent="0" algn="l">
              <a:buNone/>
              <a:defRPr sz="500"/>
            </a:lvl4pPr>
            <a:lvl5pPr indent="0" algn="l">
              <a:buNone/>
              <a:defRPr sz="500"/>
            </a:lvl5pPr>
          </a:lstStyle>
          <a:p>
            <a:pPr lvl="0"/>
            <a:r>
              <a:rPr lang="en-US" smtClean="0"/>
              <a:t>Click to edit Master text styles</a:t>
            </a:r>
          </a:p>
        </p:txBody>
      </p:sp>
      <p:sp>
        <p:nvSpPr>
          <p:cNvPr id="4" name="Content Placeholder 3"/>
          <p:cNvSpPr>
            <a:spLocks noGrp="1"/>
          </p:cNvSpPr>
          <p:nvPr>
            <p:ph sz="half" idx="1"/>
          </p:nvPr>
        </p:nvSpPr>
        <p:spPr>
          <a:xfrm>
            <a:off x="11261428" y="3960500"/>
            <a:ext cx="16102011" cy="10801350"/>
          </a:xfrm>
        </p:spPr>
        <p:txBody>
          <a:bodyPr tIns="0"/>
          <a:lstStyle>
            <a:lvl1pPr>
              <a:defRPr sz="1200"/>
            </a:lvl1pPr>
            <a:lvl2pPr>
              <a:defRPr sz="1200"/>
            </a:lvl2pPr>
            <a:lvl3pPr>
              <a:defRPr sz="1200"/>
            </a:lvl3pPr>
            <a:lvl4pPr>
              <a:defRPr sz="900"/>
            </a:lvl4pPr>
            <a:lvl5pPr>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71314BC-B77E-4C69-B0C4-EE6D228D4967}" type="datetimeFigureOut">
              <a:rPr lang="en-US">
                <a:solidFill>
                  <a:srgbClr val="1F497D">
                    <a:shade val="90000"/>
                  </a:srgbClr>
                </a:solidFill>
              </a:rPr>
              <a:pPr>
                <a:defRPr/>
              </a:pPr>
              <a:t>1/27/2021</a:t>
            </a:fld>
            <a:endParaRPr lang="en-US">
              <a:solidFill>
                <a:srgbClr val="1F497D">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1F497D">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E373E141-29D3-4C34-AE2F-D3DA77DAE85E}" type="slidenum">
              <a:rPr lang="en-US">
                <a:solidFill>
                  <a:srgbClr val="1F497D">
                    <a:shade val="90000"/>
                  </a:srgbClr>
                </a:solidFill>
              </a:rPr>
              <a:pPr>
                <a:defRPr/>
              </a:pPr>
              <a:t>‹#›</a:t>
            </a:fld>
            <a:endParaRPr lang="en-US">
              <a:solidFill>
                <a:srgbClr val="1F497D">
                  <a:shade val="90000"/>
                </a:srgbClr>
              </a:solidFill>
            </a:endParaRPr>
          </a:p>
        </p:txBody>
      </p:sp>
    </p:spTree>
    <p:extLst>
      <p:ext uri="{BB962C8B-B14F-4D97-AF65-F5344CB8AC3E}">
        <p14:creationId xmlns:p14="http://schemas.microsoft.com/office/powerpoint/2010/main" val="263238730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9971257" y="2617839"/>
            <a:ext cx="16562070" cy="972121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53430" tIns="26718" rIns="53430" bIns="26718" anchor="ctr"/>
          <a:lstStyle/>
          <a:p>
            <a:pPr algn="ctr" rtl="0">
              <a:defRPr/>
            </a:pPr>
            <a:endParaRPr lang="en-US">
              <a:solidFill>
                <a:prstClr val="white"/>
              </a:solidFill>
            </a:endParaRPr>
          </a:p>
        </p:txBody>
      </p:sp>
      <p:sp>
        <p:nvSpPr>
          <p:cNvPr id="6" name="Right Triangle 14"/>
          <p:cNvSpPr/>
          <p:nvPr/>
        </p:nvSpPr>
        <p:spPr>
          <a:xfrm rot="420000" flipV="1">
            <a:off x="25213157" y="12661600"/>
            <a:ext cx="490063" cy="36754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53430" tIns="26718" rIns="53430" bIns="26718" anchor="ctr"/>
          <a:lstStyle/>
          <a:p>
            <a:pPr algn="ctr" rtl="0">
              <a:defRPr/>
            </a:pPr>
            <a:endParaRPr lang="en-US">
              <a:solidFill>
                <a:prstClr val="white"/>
              </a:solidFill>
            </a:endParaRPr>
          </a:p>
        </p:txBody>
      </p:sp>
      <p:sp>
        <p:nvSpPr>
          <p:cNvPr id="7" name="Freeform 15"/>
          <p:cNvSpPr>
            <a:spLocks/>
          </p:cNvSpPr>
          <p:nvPr/>
        </p:nvSpPr>
        <p:spPr bwMode="auto">
          <a:xfrm flipV="1">
            <a:off x="-29967" y="13741729"/>
            <a:ext cx="28863605" cy="246030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53430" tIns="26718" rIns="53430" bIns="26718"/>
          <a:lstStyle/>
          <a:p>
            <a:pPr algn="l" rtl="0">
              <a:defRPr/>
            </a:pPr>
            <a:endParaRPr lang="en-US">
              <a:solidFill>
                <a:prstClr val="black"/>
              </a:solidFill>
              <a:latin typeface="Constantia"/>
            </a:endParaRPr>
          </a:p>
        </p:txBody>
      </p:sp>
      <p:sp>
        <p:nvSpPr>
          <p:cNvPr id="8" name="Freeform 16"/>
          <p:cNvSpPr>
            <a:spLocks/>
          </p:cNvSpPr>
          <p:nvPr/>
        </p:nvSpPr>
        <p:spPr bwMode="auto">
          <a:xfrm flipV="1">
            <a:off x="13801734" y="14694340"/>
            <a:ext cx="15001875" cy="150768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53430" tIns="26718" rIns="53430" bIns="26718"/>
          <a:lstStyle/>
          <a:p>
            <a:pPr algn="l" rtl="0">
              <a:defRPr/>
            </a:pPr>
            <a:endParaRPr lang="en-US">
              <a:solidFill>
                <a:prstClr val="black"/>
              </a:solidFill>
              <a:latin typeface="Constantia"/>
            </a:endParaRPr>
          </a:p>
        </p:txBody>
      </p:sp>
      <p:sp>
        <p:nvSpPr>
          <p:cNvPr id="2" name="Title 1"/>
          <p:cNvSpPr>
            <a:spLocks noGrp="1"/>
          </p:cNvSpPr>
          <p:nvPr>
            <p:ph type="title"/>
          </p:nvPr>
        </p:nvSpPr>
        <p:spPr>
          <a:xfrm>
            <a:off x="1920321" y="2780659"/>
            <a:ext cx="6970469" cy="3738942"/>
          </a:xfrm>
        </p:spPr>
        <p:txBody>
          <a:bodyPr lIns="26718" rIns="26718" bIns="26718"/>
          <a:lstStyle>
            <a:lvl1pPr algn="l">
              <a:buNone/>
              <a:defRPr sz="9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1920245" y="6683021"/>
            <a:ext cx="6960870" cy="5148644"/>
          </a:xfrm>
        </p:spPr>
        <p:txBody>
          <a:bodyPr lIns="37389" rIns="26718"/>
          <a:lstStyle>
            <a:lvl1pPr marL="0" indent="0" algn="l">
              <a:spcBef>
                <a:spcPts val="111"/>
              </a:spcBef>
              <a:buFontTx/>
              <a:buNone/>
              <a:defRPr sz="700"/>
            </a:lvl1pPr>
            <a:lvl2pPr>
              <a:defRPr sz="500"/>
            </a:lvl2pPr>
            <a:lvl3pPr>
              <a:defRPr sz="500"/>
            </a:lvl3pPr>
            <a:lvl4pPr>
              <a:defRPr sz="500"/>
            </a:lvl4pPr>
            <a:lvl5pPr>
              <a:defRPr sz="500"/>
            </a:lvl5pPr>
          </a:lstStyle>
          <a:p>
            <a:pPr lvl="0"/>
            <a:r>
              <a:rPr lang="en-US" smtClean="0"/>
              <a:t>Click to edit Master text styles</a:t>
            </a:r>
          </a:p>
        </p:txBody>
      </p:sp>
      <p:sp>
        <p:nvSpPr>
          <p:cNvPr id="3" name="Picture Placeholder 2"/>
          <p:cNvSpPr>
            <a:spLocks noGrp="1"/>
          </p:cNvSpPr>
          <p:nvPr>
            <p:ph type="pic" idx="1"/>
          </p:nvPr>
        </p:nvSpPr>
        <p:spPr>
          <a:xfrm rot="420000">
            <a:off x="10980255" y="2833864"/>
            <a:ext cx="14545818" cy="9289161"/>
          </a:xfrm>
          <a:prstGeom prst="rect">
            <a:avLst/>
          </a:prstGeom>
          <a:solidFill>
            <a:schemeClr val="bg2"/>
          </a:solidFill>
          <a:ln w="3000" cap="rnd">
            <a:solidFill>
              <a:srgbClr val="C0C0C0"/>
            </a:solidFill>
            <a:round/>
          </a:ln>
          <a:effectLst/>
        </p:spPr>
        <p:txBody>
          <a:bodyPr>
            <a:normAutofit/>
          </a:bodyPr>
          <a:lstStyle>
            <a:lvl1pPr marL="0" indent="0">
              <a:buNone/>
              <a:defRPr sz="14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560DE27-5F45-4757-BD8B-29972DC1AB1A}" type="datetimeFigureOut">
              <a:rPr lang="en-US">
                <a:solidFill>
                  <a:srgbClr val="1F497D">
                    <a:shade val="90000"/>
                  </a:srgbClr>
                </a:solidFill>
              </a:rPr>
              <a:pPr>
                <a:defRPr/>
              </a:pPr>
              <a:t>1/27/2021</a:t>
            </a:fld>
            <a:endParaRPr lang="en-US">
              <a:solidFill>
                <a:srgbClr val="1F497D">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1F497D">
                  <a:shade val="90000"/>
                </a:srgbClr>
              </a:solidFill>
            </a:endParaRPr>
          </a:p>
        </p:txBody>
      </p:sp>
      <p:sp>
        <p:nvSpPr>
          <p:cNvPr id="11" name="Slide Number Placeholder 6"/>
          <p:cNvSpPr>
            <a:spLocks noGrp="1"/>
          </p:cNvSpPr>
          <p:nvPr>
            <p:ph type="sldNum" sz="quarter" idx="12"/>
          </p:nvPr>
        </p:nvSpPr>
        <p:spPr>
          <a:xfrm>
            <a:off x="25443180" y="15016880"/>
            <a:ext cx="1920240" cy="862608"/>
          </a:xfrm>
        </p:spPr>
        <p:txBody>
          <a:bodyPr/>
          <a:lstStyle>
            <a:lvl1pPr>
              <a:defRPr/>
            </a:lvl1pPr>
          </a:lstStyle>
          <a:p>
            <a:pPr>
              <a:defRPr/>
            </a:pPr>
            <a:fld id="{23E0B953-C0BE-4CE9-BE10-682E94C586BD}" type="slidenum">
              <a:rPr lang="en-US">
                <a:solidFill>
                  <a:srgbClr val="1F497D">
                    <a:shade val="90000"/>
                  </a:srgbClr>
                </a:solidFill>
              </a:rPr>
              <a:pPr>
                <a:defRPr/>
              </a:pPr>
              <a:t>‹#›</a:t>
            </a:fld>
            <a:endParaRPr lang="en-US">
              <a:solidFill>
                <a:srgbClr val="1F497D">
                  <a:shade val="90000"/>
                </a:srgbClr>
              </a:solidFill>
            </a:endParaRPr>
          </a:p>
        </p:txBody>
      </p:sp>
    </p:spTree>
    <p:extLst>
      <p:ext uri="{BB962C8B-B14F-4D97-AF65-F5344CB8AC3E}">
        <p14:creationId xmlns:p14="http://schemas.microsoft.com/office/powerpoint/2010/main" val="399069189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F892E38-7FA9-4726-9A64-1EDBC636DC3D}" type="datetimeFigureOut">
              <a:rPr lang="en-US">
                <a:solidFill>
                  <a:srgbClr val="1F497D">
                    <a:shade val="90000"/>
                  </a:srgbClr>
                </a:solidFill>
              </a:rPr>
              <a:pPr>
                <a:defRPr/>
              </a:pPr>
              <a:t>1/27/2021</a:t>
            </a:fld>
            <a:endParaRPr lang="en-US">
              <a:solidFill>
                <a:srgbClr val="1F497D">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1F497D">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9E8E92EF-3934-4218-A2B9-B441B0FDF0C6}" type="slidenum">
              <a:rPr lang="en-US">
                <a:solidFill>
                  <a:srgbClr val="1F497D">
                    <a:shade val="90000"/>
                  </a:srgbClr>
                </a:solidFill>
              </a:rPr>
              <a:pPr>
                <a:defRPr/>
              </a:pPr>
              <a:t>‹#›</a:t>
            </a:fld>
            <a:endParaRPr lang="en-US">
              <a:solidFill>
                <a:srgbClr val="1F497D">
                  <a:shade val="90000"/>
                </a:srgbClr>
              </a:solidFill>
            </a:endParaRPr>
          </a:p>
        </p:txBody>
      </p:sp>
    </p:spTree>
    <p:extLst>
      <p:ext uri="{BB962C8B-B14F-4D97-AF65-F5344CB8AC3E}">
        <p14:creationId xmlns:p14="http://schemas.microsoft.com/office/powerpoint/2010/main" val="321785126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22" y="2160283"/>
            <a:ext cx="6480810" cy="1231279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0194" y="2160283"/>
            <a:ext cx="18962370" cy="123127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28C7591-71FE-4D8D-9E01-F8B07C7E23C6}" type="datetimeFigureOut">
              <a:rPr lang="en-US">
                <a:solidFill>
                  <a:srgbClr val="1F497D">
                    <a:shade val="90000"/>
                  </a:srgbClr>
                </a:solidFill>
              </a:rPr>
              <a:pPr>
                <a:defRPr/>
              </a:pPr>
              <a:t>1/27/2021</a:t>
            </a:fld>
            <a:endParaRPr lang="en-US">
              <a:solidFill>
                <a:srgbClr val="1F497D">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1F497D">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F727DC8-E3E7-4183-88F4-BB5CE9FDA8FB}" type="slidenum">
              <a:rPr lang="en-US">
                <a:solidFill>
                  <a:srgbClr val="1F497D">
                    <a:shade val="90000"/>
                  </a:srgbClr>
                </a:solidFill>
              </a:rPr>
              <a:pPr>
                <a:defRPr/>
              </a:pPr>
              <a:t>‹#›</a:t>
            </a:fld>
            <a:endParaRPr lang="en-US">
              <a:solidFill>
                <a:srgbClr val="1F497D">
                  <a:shade val="90000"/>
                </a:srgbClr>
              </a:solidFill>
            </a:endParaRPr>
          </a:p>
        </p:txBody>
      </p:sp>
    </p:spTree>
    <p:extLst>
      <p:ext uri="{BB962C8B-B14F-4D97-AF65-F5344CB8AC3E}">
        <p14:creationId xmlns:p14="http://schemas.microsoft.com/office/powerpoint/2010/main" val="85644280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3600457" y="2651604"/>
            <a:ext cx="21602700" cy="5640705"/>
          </a:xfrm>
        </p:spPr>
        <p:txBody>
          <a:bodyPr anchor="b"/>
          <a:lstStyle>
            <a:lvl1pPr algn="ctr">
              <a:defRPr sz="73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600457" y="8509817"/>
            <a:ext cx="21602700" cy="3911738"/>
          </a:xfrm>
        </p:spPr>
        <p:txBody>
          <a:bodyPr/>
          <a:lstStyle>
            <a:lvl1pPr marL="0" indent="0" algn="ctr">
              <a:buNone/>
              <a:defRPr sz="3100"/>
            </a:lvl1pPr>
            <a:lvl2pPr marL="561415" indent="0" algn="ctr">
              <a:buNone/>
              <a:defRPr sz="2600"/>
            </a:lvl2pPr>
            <a:lvl3pPr marL="1122778" indent="0" algn="ctr">
              <a:buNone/>
              <a:defRPr sz="2100"/>
            </a:lvl3pPr>
            <a:lvl4pPr marL="1684191" indent="0" algn="ctr">
              <a:buNone/>
              <a:defRPr sz="1900"/>
            </a:lvl4pPr>
            <a:lvl5pPr marL="2245570" indent="0" algn="ctr">
              <a:buNone/>
              <a:defRPr sz="1900"/>
            </a:lvl5pPr>
            <a:lvl6pPr marL="2806976" indent="0" algn="ctr">
              <a:buNone/>
              <a:defRPr sz="1900"/>
            </a:lvl6pPr>
            <a:lvl7pPr marL="3368382" indent="0" algn="ctr">
              <a:buNone/>
              <a:defRPr sz="1900"/>
            </a:lvl7pPr>
            <a:lvl8pPr marL="3929778" indent="0" algn="ctr">
              <a:buNone/>
              <a:defRPr sz="1900"/>
            </a:lvl8pPr>
            <a:lvl9pPr marL="4491164" indent="0" algn="ctr">
              <a:buNone/>
              <a:defRPr sz="19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solidFill>
                  <a:prstClr val="black">
                    <a:tint val="75000"/>
                  </a:prstClr>
                </a:solidFill>
              </a:rPr>
              <a:pPr/>
              <a:t>27-01-2021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1AA27F5-928D-4D0A-8970-78D664A21E6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268912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9971257" y="2617839"/>
            <a:ext cx="16562070" cy="972121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53489" tIns="26746" rIns="53489" bIns="26746" anchor="ctr"/>
          <a:lstStyle/>
          <a:p>
            <a:pPr algn="ctr" rtl="0">
              <a:defRPr/>
            </a:pPr>
            <a:endParaRPr lang="en-US"/>
          </a:p>
        </p:txBody>
      </p:sp>
      <p:sp>
        <p:nvSpPr>
          <p:cNvPr id="6" name="Right Triangle 14"/>
          <p:cNvSpPr/>
          <p:nvPr/>
        </p:nvSpPr>
        <p:spPr>
          <a:xfrm rot="420000" flipV="1">
            <a:off x="25213157" y="12661600"/>
            <a:ext cx="490063" cy="36754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53489" tIns="26746" rIns="53489" bIns="26746" anchor="ctr"/>
          <a:lstStyle/>
          <a:p>
            <a:pPr algn="ctr" rtl="0">
              <a:defRPr/>
            </a:pPr>
            <a:endParaRPr lang="en-US"/>
          </a:p>
        </p:txBody>
      </p:sp>
      <p:sp>
        <p:nvSpPr>
          <p:cNvPr id="7" name="Freeform 15"/>
          <p:cNvSpPr>
            <a:spLocks/>
          </p:cNvSpPr>
          <p:nvPr/>
        </p:nvSpPr>
        <p:spPr bwMode="auto">
          <a:xfrm flipV="1">
            <a:off x="-29967" y="13741729"/>
            <a:ext cx="28863605" cy="246030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53489" tIns="26746" rIns="53489" bIns="26746"/>
          <a:lstStyle/>
          <a:p>
            <a:pPr algn="l" rtl="0">
              <a:defRPr/>
            </a:pPr>
            <a:endParaRPr lang="en-US">
              <a:latin typeface="+mn-lt"/>
              <a:cs typeface="+mn-cs"/>
            </a:endParaRPr>
          </a:p>
        </p:txBody>
      </p:sp>
      <p:sp>
        <p:nvSpPr>
          <p:cNvPr id="8" name="Freeform 16"/>
          <p:cNvSpPr>
            <a:spLocks/>
          </p:cNvSpPr>
          <p:nvPr/>
        </p:nvSpPr>
        <p:spPr bwMode="auto">
          <a:xfrm flipV="1">
            <a:off x="13801734" y="14694340"/>
            <a:ext cx="15001875" cy="150768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53489" tIns="26746" rIns="53489" bIns="26746"/>
          <a:lstStyle/>
          <a:p>
            <a:pPr algn="l" rtl="0">
              <a:defRPr/>
            </a:pPr>
            <a:endParaRPr lang="en-US">
              <a:latin typeface="+mn-lt"/>
              <a:cs typeface="+mn-cs"/>
            </a:endParaRPr>
          </a:p>
        </p:txBody>
      </p:sp>
      <p:sp>
        <p:nvSpPr>
          <p:cNvPr id="2" name="Title 1"/>
          <p:cNvSpPr>
            <a:spLocks noGrp="1"/>
          </p:cNvSpPr>
          <p:nvPr>
            <p:ph type="title"/>
          </p:nvPr>
        </p:nvSpPr>
        <p:spPr>
          <a:xfrm>
            <a:off x="1920307" y="2780659"/>
            <a:ext cx="6970469" cy="3738942"/>
          </a:xfrm>
        </p:spPr>
        <p:txBody>
          <a:bodyPr lIns="26746" rIns="26746" bIns="26746"/>
          <a:lstStyle>
            <a:lvl1pPr algn="l">
              <a:buNone/>
              <a:defRPr sz="9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1920245" y="6683021"/>
            <a:ext cx="6960870" cy="5148644"/>
          </a:xfrm>
        </p:spPr>
        <p:txBody>
          <a:bodyPr lIns="37431" rIns="26746"/>
          <a:lstStyle>
            <a:lvl1pPr marL="0" indent="0" algn="l">
              <a:spcBef>
                <a:spcPts val="111"/>
              </a:spcBef>
              <a:buFontTx/>
              <a:buNone/>
              <a:defRPr sz="700"/>
            </a:lvl1pPr>
            <a:lvl2pPr>
              <a:defRPr sz="500"/>
            </a:lvl2pPr>
            <a:lvl3pPr>
              <a:defRPr sz="500"/>
            </a:lvl3pPr>
            <a:lvl4pPr>
              <a:defRPr sz="500"/>
            </a:lvl4pPr>
            <a:lvl5pPr>
              <a:defRPr sz="500"/>
            </a:lvl5pPr>
          </a:lstStyle>
          <a:p>
            <a:pPr lvl="0"/>
            <a:r>
              <a:rPr lang="en-US" smtClean="0"/>
              <a:t>Click to edit Master text styles</a:t>
            </a:r>
          </a:p>
        </p:txBody>
      </p:sp>
      <p:sp>
        <p:nvSpPr>
          <p:cNvPr id="3" name="Picture Placeholder 2"/>
          <p:cNvSpPr>
            <a:spLocks noGrp="1"/>
          </p:cNvSpPr>
          <p:nvPr>
            <p:ph type="pic" idx="1"/>
          </p:nvPr>
        </p:nvSpPr>
        <p:spPr>
          <a:xfrm rot="420000">
            <a:off x="10980255" y="2833864"/>
            <a:ext cx="14545818" cy="9289161"/>
          </a:xfrm>
          <a:prstGeom prst="rect">
            <a:avLst/>
          </a:prstGeom>
          <a:solidFill>
            <a:schemeClr val="bg2"/>
          </a:solidFill>
          <a:ln w="3000" cap="rnd">
            <a:solidFill>
              <a:srgbClr val="C0C0C0"/>
            </a:solidFill>
            <a:round/>
          </a:ln>
          <a:effectLst/>
        </p:spPr>
        <p:txBody>
          <a:bodyPr>
            <a:normAutofit/>
          </a:bodyPr>
          <a:lstStyle>
            <a:lvl1pPr marL="0" indent="0">
              <a:buNone/>
              <a:defRPr sz="14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560DE27-5F45-4757-BD8B-29972DC1AB1A}" type="datetimeFigureOut">
              <a:rPr lang="en-US"/>
              <a:pPr>
                <a:defRPr/>
              </a:pPr>
              <a:t>1/27/2021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25443180" y="15016880"/>
            <a:ext cx="1920240" cy="862608"/>
          </a:xfrm>
        </p:spPr>
        <p:txBody>
          <a:bodyPr/>
          <a:lstStyle>
            <a:lvl1pPr>
              <a:defRPr/>
            </a:lvl1pPr>
          </a:lstStyle>
          <a:p>
            <a:pPr>
              <a:defRPr/>
            </a:pPr>
            <a:fld id="{23E0B953-C0BE-4CE9-BE10-682E94C586B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solidFill>
                  <a:prstClr val="black">
                    <a:tint val="75000"/>
                  </a:prstClr>
                </a:solidFill>
              </a:rPr>
              <a:pPr/>
              <a:t>27-01-2021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1AA27F5-928D-4D0A-8970-78D664A21E6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973017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65255" y="4039331"/>
            <a:ext cx="24843105" cy="6739591"/>
          </a:xfrm>
        </p:spPr>
        <p:txBody>
          <a:bodyPr anchor="b"/>
          <a:lstStyle>
            <a:lvl1pPr>
              <a:defRPr sz="73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65255" y="10842612"/>
            <a:ext cx="24843105" cy="3544192"/>
          </a:xfrm>
        </p:spPr>
        <p:txBody>
          <a:bodyPr/>
          <a:lstStyle>
            <a:lvl1pPr marL="0" indent="0">
              <a:buNone/>
              <a:defRPr sz="3100">
                <a:solidFill>
                  <a:schemeClr val="tx1">
                    <a:tint val="75000"/>
                  </a:schemeClr>
                </a:solidFill>
              </a:defRPr>
            </a:lvl1pPr>
            <a:lvl2pPr marL="561415" indent="0">
              <a:buNone/>
              <a:defRPr sz="2600">
                <a:solidFill>
                  <a:schemeClr val="tx1">
                    <a:tint val="75000"/>
                  </a:schemeClr>
                </a:solidFill>
              </a:defRPr>
            </a:lvl2pPr>
            <a:lvl3pPr marL="1122778" indent="0">
              <a:buNone/>
              <a:defRPr sz="2100">
                <a:solidFill>
                  <a:schemeClr val="tx1">
                    <a:tint val="75000"/>
                  </a:schemeClr>
                </a:solidFill>
              </a:defRPr>
            </a:lvl3pPr>
            <a:lvl4pPr marL="1684191" indent="0">
              <a:buNone/>
              <a:defRPr sz="1900">
                <a:solidFill>
                  <a:schemeClr val="tx1">
                    <a:tint val="75000"/>
                  </a:schemeClr>
                </a:solidFill>
              </a:defRPr>
            </a:lvl4pPr>
            <a:lvl5pPr marL="2245570" indent="0">
              <a:buNone/>
              <a:defRPr sz="1900">
                <a:solidFill>
                  <a:schemeClr val="tx1">
                    <a:tint val="75000"/>
                  </a:schemeClr>
                </a:solidFill>
              </a:defRPr>
            </a:lvl5pPr>
            <a:lvl6pPr marL="2806976" indent="0">
              <a:buNone/>
              <a:defRPr sz="1900">
                <a:solidFill>
                  <a:schemeClr val="tx1">
                    <a:tint val="75000"/>
                  </a:schemeClr>
                </a:solidFill>
              </a:defRPr>
            </a:lvl6pPr>
            <a:lvl7pPr marL="3368382" indent="0">
              <a:buNone/>
              <a:defRPr sz="1900">
                <a:solidFill>
                  <a:schemeClr val="tx1">
                    <a:tint val="75000"/>
                  </a:schemeClr>
                </a:solidFill>
              </a:defRPr>
            </a:lvl7pPr>
            <a:lvl8pPr marL="3929778" indent="0">
              <a:buNone/>
              <a:defRPr sz="1900">
                <a:solidFill>
                  <a:schemeClr val="tx1">
                    <a:tint val="75000"/>
                  </a:schemeClr>
                </a:solidFill>
              </a:defRPr>
            </a:lvl8pPr>
            <a:lvl9pPr marL="4491164" indent="0">
              <a:buNone/>
              <a:defRPr sz="19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C8D66DE-5AAE-411A-901E-410190117C26}" type="datetimeFigureOut">
              <a:rPr lang="en-IN" smtClean="0">
                <a:solidFill>
                  <a:prstClr val="black">
                    <a:tint val="75000"/>
                  </a:prstClr>
                </a:solidFill>
              </a:rPr>
              <a:pPr/>
              <a:t>27-01-2021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1AA27F5-928D-4D0A-8970-78D664A21E6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0519874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80252"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14581830" y="4313041"/>
            <a:ext cx="12241530" cy="1028003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C8D66DE-5AAE-411A-901E-410190117C26}" type="datetimeFigureOut">
              <a:rPr lang="en-IN" smtClean="0">
                <a:solidFill>
                  <a:prstClr val="black">
                    <a:tint val="75000"/>
                  </a:prstClr>
                </a:solidFill>
              </a:rPr>
              <a:pPr/>
              <a:t>27-01-2021</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1AA27F5-928D-4D0A-8970-78D664A21E6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0411322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984009" y="862684"/>
            <a:ext cx="24843105" cy="313164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4007" y="3971757"/>
            <a:ext cx="1218527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4" name="Content Placeholder 3"/>
          <p:cNvSpPr>
            <a:spLocks noGrp="1"/>
          </p:cNvSpPr>
          <p:nvPr>
            <p:ph sz="half" idx="2"/>
          </p:nvPr>
        </p:nvSpPr>
        <p:spPr>
          <a:xfrm>
            <a:off x="1984007" y="5918254"/>
            <a:ext cx="1218527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14581827" y="3971757"/>
            <a:ext cx="12245282" cy="1946492"/>
          </a:xfrm>
        </p:spPr>
        <p:txBody>
          <a:bodyPr anchor="b"/>
          <a:lstStyle>
            <a:lvl1pPr marL="0" indent="0">
              <a:buNone/>
              <a:defRPr sz="3100" b="1"/>
            </a:lvl1pPr>
            <a:lvl2pPr marL="561415" indent="0">
              <a:buNone/>
              <a:defRPr sz="2600" b="1"/>
            </a:lvl2pPr>
            <a:lvl3pPr marL="1122778" indent="0">
              <a:buNone/>
              <a:defRPr sz="2100" b="1"/>
            </a:lvl3pPr>
            <a:lvl4pPr marL="1684191" indent="0">
              <a:buNone/>
              <a:defRPr sz="1900" b="1"/>
            </a:lvl4pPr>
            <a:lvl5pPr marL="2245570" indent="0">
              <a:buNone/>
              <a:defRPr sz="1900" b="1"/>
            </a:lvl5pPr>
            <a:lvl6pPr marL="2806976" indent="0">
              <a:buNone/>
              <a:defRPr sz="1900" b="1"/>
            </a:lvl6pPr>
            <a:lvl7pPr marL="3368382" indent="0">
              <a:buNone/>
              <a:defRPr sz="1900" b="1"/>
            </a:lvl7pPr>
            <a:lvl8pPr marL="3929778" indent="0">
              <a:buNone/>
              <a:defRPr sz="1900" b="1"/>
            </a:lvl8pPr>
            <a:lvl9pPr marL="4491164" indent="0">
              <a:buNone/>
              <a:defRPr sz="1900" b="1"/>
            </a:lvl9pPr>
          </a:lstStyle>
          <a:p>
            <a:pPr lvl="0"/>
            <a:r>
              <a:rPr lang="ar-SA" smtClean="0"/>
              <a:t>تحرير أنماط النص الرئيسي</a:t>
            </a:r>
          </a:p>
        </p:txBody>
      </p:sp>
      <p:sp>
        <p:nvSpPr>
          <p:cNvPr id="6" name="Content Placeholder 5"/>
          <p:cNvSpPr>
            <a:spLocks noGrp="1"/>
          </p:cNvSpPr>
          <p:nvPr>
            <p:ph sz="quarter" idx="4"/>
          </p:nvPr>
        </p:nvSpPr>
        <p:spPr>
          <a:xfrm>
            <a:off x="14581827" y="5918254"/>
            <a:ext cx="12245282" cy="870483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C8D66DE-5AAE-411A-901E-410190117C26}" type="datetimeFigureOut">
              <a:rPr lang="en-IN" smtClean="0">
                <a:solidFill>
                  <a:prstClr val="black">
                    <a:tint val="75000"/>
                  </a:prstClr>
                </a:solidFill>
              </a:rPr>
              <a:pPr/>
              <a:t>27-01-2021</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1AA27F5-928D-4D0A-8970-78D664A21E6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5600368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C8D66DE-5AAE-411A-901E-410190117C26}" type="datetimeFigureOut">
              <a:rPr lang="en-IN" smtClean="0">
                <a:solidFill>
                  <a:prstClr val="black">
                    <a:tint val="75000"/>
                  </a:prstClr>
                </a:solidFill>
              </a:rPr>
              <a:pPr/>
              <a:t>27-01-2021</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1AA27F5-928D-4D0A-8970-78D664A21E6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1087014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66DE-5AAE-411A-901E-410190117C26}" type="datetimeFigureOut">
              <a:rPr lang="en-IN" smtClean="0">
                <a:solidFill>
                  <a:prstClr val="black">
                    <a:tint val="75000"/>
                  </a:prstClr>
                </a:solidFill>
              </a:rPr>
              <a:pPr/>
              <a:t>27-01-2021</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1AA27F5-928D-4D0A-8970-78D664A21E6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8710134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2245291" y="2332861"/>
            <a:ext cx="14581823" cy="11513939"/>
          </a:xfrm>
        </p:spPr>
        <p:txBody>
          <a:bodyPr/>
          <a:lstStyle>
            <a:lvl1pPr>
              <a:defRPr sz="40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C8D66DE-5AAE-411A-901E-410190117C26}" type="datetimeFigureOut">
              <a:rPr lang="en-IN" smtClean="0">
                <a:solidFill>
                  <a:prstClr val="black">
                    <a:tint val="75000"/>
                  </a:prstClr>
                </a:solidFill>
              </a:rPr>
              <a:pPr/>
              <a:t>27-01-2021</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1AA27F5-928D-4D0A-8970-78D664A21E6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6973531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84005" y="1080139"/>
            <a:ext cx="9289910" cy="3780473"/>
          </a:xfrm>
        </p:spPr>
        <p:txBody>
          <a:bodyPr anchor="b"/>
          <a:lstStyle>
            <a:lvl1pPr>
              <a:defRPr sz="40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245291" y="2332861"/>
            <a:ext cx="14581823" cy="11513939"/>
          </a:xfrm>
        </p:spPr>
        <p:txBody>
          <a:bodyPr anchor="t"/>
          <a:lstStyle>
            <a:lvl1pPr marL="0" indent="0">
              <a:buNone/>
              <a:defRPr sz="4000"/>
            </a:lvl1pPr>
            <a:lvl2pPr marL="561415" indent="0">
              <a:buNone/>
              <a:defRPr sz="3500"/>
            </a:lvl2pPr>
            <a:lvl3pPr marL="1122778" indent="0">
              <a:buNone/>
              <a:defRPr sz="3100"/>
            </a:lvl3pPr>
            <a:lvl4pPr marL="1684191" indent="0">
              <a:buNone/>
              <a:defRPr sz="2600"/>
            </a:lvl4pPr>
            <a:lvl5pPr marL="2245570" indent="0">
              <a:buNone/>
              <a:defRPr sz="2600"/>
            </a:lvl5pPr>
            <a:lvl6pPr marL="2806976" indent="0">
              <a:buNone/>
              <a:defRPr sz="2600"/>
            </a:lvl6pPr>
            <a:lvl7pPr marL="3368382" indent="0">
              <a:buNone/>
              <a:defRPr sz="2600"/>
            </a:lvl7pPr>
            <a:lvl8pPr marL="3929778" indent="0">
              <a:buNone/>
              <a:defRPr sz="2600"/>
            </a:lvl8pPr>
            <a:lvl9pPr marL="4491164" indent="0">
              <a:buNone/>
              <a:defRPr sz="2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84005" y="4860617"/>
            <a:ext cx="9289910" cy="9004877"/>
          </a:xfrm>
        </p:spPr>
        <p:txBody>
          <a:bodyPr/>
          <a:lstStyle>
            <a:lvl1pPr marL="0" indent="0">
              <a:buNone/>
              <a:defRPr sz="1900"/>
            </a:lvl1pPr>
            <a:lvl2pPr marL="561415" indent="0">
              <a:buNone/>
              <a:defRPr sz="1700"/>
            </a:lvl2pPr>
            <a:lvl3pPr marL="1122778" indent="0">
              <a:buNone/>
              <a:defRPr sz="1400"/>
            </a:lvl3pPr>
            <a:lvl4pPr marL="1684191" indent="0">
              <a:buNone/>
              <a:defRPr sz="1200"/>
            </a:lvl4pPr>
            <a:lvl5pPr marL="2245570" indent="0">
              <a:buNone/>
              <a:defRPr sz="1200"/>
            </a:lvl5pPr>
            <a:lvl6pPr marL="2806976" indent="0">
              <a:buNone/>
              <a:defRPr sz="1200"/>
            </a:lvl6pPr>
            <a:lvl7pPr marL="3368382" indent="0">
              <a:buNone/>
              <a:defRPr sz="1200"/>
            </a:lvl7pPr>
            <a:lvl8pPr marL="3929778" indent="0">
              <a:buNone/>
              <a:defRPr sz="1200"/>
            </a:lvl8pPr>
            <a:lvl9pPr marL="4491164" indent="0">
              <a:buNone/>
              <a:defRPr sz="12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C8D66DE-5AAE-411A-901E-410190117C26}" type="datetimeFigureOut">
              <a:rPr lang="en-IN" smtClean="0">
                <a:solidFill>
                  <a:prstClr val="black">
                    <a:tint val="75000"/>
                  </a:prstClr>
                </a:solidFill>
              </a:rPr>
              <a:pPr/>
              <a:t>27-01-2021</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1AA27F5-928D-4D0A-8970-78D664A21E6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1028441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solidFill>
                  <a:prstClr val="black">
                    <a:tint val="75000"/>
                  </a:prstClr>
                </a:solidFill>
              </a:rPr>
              <a:pPr/>
              <a:t>27-01-2021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1AA27F5-928D-4D0A-8970-78D664A21E6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1723511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81" y="862624"/>
            <a:ext cx="6210776" cy="13730467"/>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80252" y="862624"/>
            <a:ext cx="18272284" cy="1373046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C8D66DE-5AAE-411A-901E-410190117C26}" type="datetimeFigureOut">
              <a:rPr lang="en-IN" smtClean="0">
                <a:solidFill>
                  <a:prstClr val="black">
                    <a:tint val="75000"/>
                  </a:prstClr>
                </a:solidFill>
              </a:rPr>
              <a:pPr/>
              <a:t>27-01-2021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1AA27F5-928D-4D0A-8970-78D664A21E6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8923554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29967" y="-18748"/>
            <a:ext cx="28863605" cy="246031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53489" tIns="26746" rIns="53489" bIns="26746"/>
          <a:lstStyle/>
          <a:p>
            <a:pPr algn="l" rtl="0">
              <a:defRPr/>
            </a:pPr>
            <a:endParaRPr lang="en-US">
              <a:latin typeface="+mn-lt"/>
              <a:cs typeface="+mn-cs"/>
            </a:endParaRPr>
          </a:p>
        </p:txBody>
      </p:sp>
      <p:sp>
        <p:nvSpPr>
          <p:cNvPr id="8" name="Freeform 7"/>
          <p:cNvSpPr>
            <a:spLocks/>
          </p:cNvSpPr>
          <p:nvPr/>
        </p:nvSpPr>
        <p:spPr bwMode="auto">
          <a:xfrm>
            <a:off x="13801734" y="-18693"/>
            <a:ext cx="15001875" cy="150769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53489" tIns="26746" rIns="53489" bIns="26746"/>
          <a:lstStyle/>
          <a:p>
            <a:pPr algn="l" rtl="0">
              <a:defRPr/>
            </a:pPr>
            <a:endParaRPr lang="en-US">
              <a:latin typeface="+mn-lt"/>
              <a:cs typeface="+mn-cs"/>
            </a:endParaRPr>
          </a:p>
        </p:txBody>
      </p:sp>
      <p:sp>
        <p:nvSpPr>
          <p:cNvPr id="1028" name="Title Placeholder 8"/>
          <p:cNvSpPr>
            <a:spLocks noGrp="1"/>
          </p:cNvSpPr>
          <p:nvPr>
            <p:ph type="title"/>
          </p:nvPr>
        </p:nvSpPr>
        <p:spPr bwMode="auto">
          <a:xfrm>
            <a:off x="1440200" y="1665221"/>
            <a:ext cx="25923242" cy="2700340"/>
          </a:xfrm>
          <a:prstGeom prst="rect">
            <a:avLst/>
          </a:prstGeom>
          <a:noFill/>
          <a:ln w="9525">
            <a:noFill/>
            <a:miter lim="800000"/>
            <a:headEnd/>
            <a:tailEnd/>
          </a:ln>
        </p:spPr>
        <p:txBody>
          <a:bodyPr vert="horz" wrap="square" lIns="0" tIns="26746"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1440200" y="4571890"/>
            <a:ext cx="25923242" cy="10370045"/>
          </a:xfrm>
          <a:prstGeom prst="rect">
            <a:avLst/>
          </a:prstGeom>
          <a:noFill/>
          <a:ln w="9525">
            <a:noFill/>
            <a:miter lim="800000"/>
            <a:headEnd/>
            <a:tailEnd/>
          </a:ln>
        </p:spPr>
        <p:txBody>
          <a:bodyPr vert="horz" wrap="square" lIns="53489" tIns="26746" rIns="53489" bIns="267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1440187" y="15016880"/>
            <a:ext cx="6720840" cy="862608"/>
          </a:xfrm>
          <a:prstGeom prst="rect">
            <a:avLst/>
          </a:prstGeom>
        </p:spPr>
        <p:txBody>
          <a:bodyPr vert="horz" lIns="0" tIns="0" rIns="0" bIns="0" anchor="b"/>
          <a:lstStyle>
            <a:lvl1pPr algn="l" rtl="0" eaLnBrk="1" latinLnBrk="0" hangingPunct="1">
              <a:defRPr kumimoji="0" sz="500">
                <a:solidFill>
                  <a:schemeClr val="tx2">
                    <a:shade val="90000"/>
                  </a:schemeClr>
                </a:solidFill>
                <a:latin typeface="Arial" charset="0"/>
                <a:cs typeface="+mn-cs"/>
              </a:defRPr>
            </a:lvl1pPr>
          </a:lstStyle>
          <a:p>
            <a:pPr>
              <a:defRPr/>
            </a:pPr>
            <a:fld id="{FED42071-6DDC-4DF5-AB4B-198387382A25}" type="datetimeFigureOut">
              <a:rPr lang="en-US"/>
              <a:pPr>
                <a:defRPr/>
              </a:pPr>
              <a:t>1/27/2021</a:t>
            </a:fld>
            <a:endParaRPr lang="en-US"/>
          </a:p>
        </p:txBody>
      </p:sp>
      <p:sp>
        <p:nvSpPr>
          <p:cNvPr id="22" name="Footer Placeholder 21"/>
          <p:cNvSpPr>
            <a:spLocks noGrp="1"/>
          </p:cNvSpPr>
          <p:nvPr>
            <p:ph type="ftr" sz="quarter" idx="3"/>
          </p:nvPr>
        </p:nvSpPr>
        <p:spPr>
          <a:xfrm>
            <a:off x="8401050" y="15016880"/>
            <a:ext cx="10561320" cy="862608"/>
          </a:xfrm>
          <a:prstGeom prst="rect">
            <a:avLst/>
          </a:prstGeom>
        </p:spPr>
        <p:txBody>
          <a:bodyPr vert="horz" lIns="0" tIns="0" rIns="0" bIns="0" anchor="b"/>
          <a:lstStyle>
            <a:lvl1pPr algn="l" rtl="0" eaLnBrk="1" latinLnBrk="0" hangingPunct="1">
              <a:defRPr kumimoji="0" sz="500">
                <a:solidFill>
                  <a:schemeClr val="tx2">
                    <a:shade val="9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24963127" y="15016880"/>
            <a:ext cx="2400300" cy="862608"/>
          </a:xfrm>
          <a:prstGeom prst="rect">
            <a:avLst/>
          </a:prstGeom>
        </p:spPr>
        <p:txBody>
          <a:bodyPr vert="horz" lIns="0" tIns="0" rIns="0" bIns="0" anchor="b"/>
          <a:lstStyle>
            <a:lvl1pPr algn="r" rtl="0" eaLnBrk="1" latinLnBrk="0" hangingPunct="1">
              <a:defRPr kumimoji="0" sz="500">
                <a:solidFill>
                  <a:schemeClr val="tx2">
                    <a:shade val="90000"/>
                  </a:schemeClr>
                </a:solidFill>
                <a:latin typeface="Arial" charset="0"/>
                <a:cs typeface="+mn-cs"/>
              </a:defRPr>
            </a:lvl1pPr>
          </a:lstStyle>
          <a:p>
            <a:pPr>
              <a:defRPr/>
            </a:pPr>
            <a:fld id="{0D29B712-D650-49B1-8ABD-E5336DD654D8}" type="slidenum">
              <a:rPr lang="en-US"/>
              <a:pPr>
                <a:defRPr/>
              </a:pPr>
              <a:t>‹#›</a:t>
            </a:fld>
            <a:endParaRPr lang="en-US"/>
          </a:p>
        </p:txBody>
      </p:sp>
      <p:grpSp>
        <p:nvGrpSpPr>
          <p:cNvPr id="1033" name="Group 1"/>
          <p:cNvGrpSpPr>
            <a:grpSpLocks/>
          </p:cNvGrpSpPr>
          <p:nvPr/>
        </p:nvGrpSpPr>
        <p:grpSpPr bwMode="auto">
          <a:xfrm>
            <a:off x="-60002" y="480062"/>
            <a:ext cx="28918614" cy="1530191"/>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a:defRPr/>
              </a:pPr>
              <a:endParaRPr lang="en-US">
                <a:latin typeface="Arial" charset="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a:defRPr/>
              </a:pPr>
              <a:endParaRPr lang="en-US">
                <a:latin typeface="Arial" charset="0"/>
                <a:cs typeface="+mn-cs"/>
              </a:endParaRPr>
            </a:p>
          </p:txBody>
        </p:sp>
      </p:grpSp>
    </p:spTree>
  </p:cSld>
  <p:clrMap bg1="lt1" tx1="dk1" bg2="lt2" tx2="dk2" accent1="accent1" accent2="accent2" accent3="accent3" accent4="accent4" accent5="accent5" accent6="accent6" hlink="hlink" folHlink="folHlink"/>
  <p:sldLayoutIdLst>
    <p:sldLayoutId id="2147483981" r:id="rId1"/>
    <p:sldLayoutId id="2147483973" r:id="rId2"/>
    <p:sldLayoutId id="2147483982" r:id="rId3"/>
    <p:sldLayoutId id="2147483974" r:id="rId4"/>
    <p:sldLayoutId id="2147483975" r:id="rId5"/>
    <p:sldLayoutId id="2147483976" r:id="rId6"/>
    <p:sldLayoutId id="2147483977" r:id="rId7"/>
    <p:sldLayoutId id="2147483978" r:id="rId8"/>
    <p:sldLayoutId id="2147483983" r:id="rId9"/>
    <p:sldLayoutId id="2147483979" r:id="rId10"/>
    <p:sldLayoutId id="2147483980"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rtl="0" eaLnBrk="0" fontAlgn="base" hangingPunct="0">
        <a:spcBef>
          <a:spcPct val="0"/>
        </a:spcBef>
        <a:spcAft>
          <a:spcPct val="0"/>
        </a:spcAft>
        <a:defRPr sz="2100" kern="12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Calibri" pitchFamily="34" charset="0"/>
        </a:defRPr>
      </a:lvl2pPr>
      <a:lvl3pPr algn="l" rtl="0" eaLnBrk="0" fontAlgn="base" hangingPunct="0">
        <a:spcBef>
          <a:spcPct val="0"/>
        </a:spcBef>
        <a:spcAft>
          <a:spcPct val="0"/>
        </a:spcAft>
        <a:defRPr sz="2100">
          <a:solidFill>
            <a:schemeClr val="tx2"/>
          </a:solidFill>
          <a:latin typeface="Calibri" pitchFamily="34" charset="0"/>
        </a:defRPr>
      </a:lvl3pPr>
      <a:lvl4pPr algn="l" rtl="0" eaLnBrk="0" fontAlgn="base" hangingPunct="0">
        <a:spcBef>
          <a:spcPct val="0"/>
        </a:spcBef>
        <a:spcAft>
          <a:spcPct val="0"/>
        </a:spcAft>
        <a:defRPr sz="2100">
          <a:solidFill>
            <a:schemeClr val="tx2"/>
          </a:solidFill>
          <a:latin typeface="Calibri" pitchFamily="34" charset="0"/>
        </a:defRPr>
      </a:lvl4pPr>
      <a:lvl5pPr algn="l" rtl="0" eaLnBrk="0" fontAlgn="base" hangingPunct="0">
        <a:spcBef>
          <a:spcPct val="0"/>
        </a:spcBef>
        <a:spcAft>
          <a:spcPct val="0"/>
        </a:spcAft>
        <a:defRPr sz="2100">
          <a:solidFill>
            <a:schemeClr val="tx2"/>
          </a:solidFill>
          <a:latin typeface="Calibri" pitchFamily="34" charset="0"/>
        </a:defRPr>
      </a:lvl5pPr>
      <a:lvl6pPr marL="200527" algn="l" rtl="0" fontAlgn="base">
        <a:spcBef>
          <a:spcPct val="0"/>
        </a:spcBef>
        <a:spcAft>
          <a:spcPct val="0"/>
        </a:spcAft>
        <a:defRPr sz="2100">
          <a:solidFill>
            <a:schemeClr val="tx2"/>
          </a:solidFill>
          <a:latin typeface="Calibri" pitchFamily="34" charset="0"/>
        </a:defRPr>
      </a:lvl6pPr>
      <a:lvl7pPr marL="401032" algn="l" rtl="0" fontAlgn="base">
        <a:spcBef>
          <a:spcPct val="0"/>
        </a:spcBef>
        <a:spcAft>
          <a:spcPct val="0"/>
        </a:spcAft>
        <a:defRPr sz="2100">
          <a:solidFill>
            <a:schemeClr val="tx2"/>
          </a:solidFill>
          <a:latin typeface="Calibri" pitchFamily="34" charset="0"/>
        </a:defRPr>
      </a:lvl7pPr>
      <a:lvl8pPr marL="601552" algn="l" rtl="0" fontAlgn="base">
        <a:spcBef>
          <a:spcPct val="0"/>
        </a:spcBef>
        <a:spcAft>
          <a:spcPct val="0"/>
        </a:spcAft>
        <a:defRPr sz="2100">
          <a:solidFill>
            <a:schemeClr val="tx2"/>
          </a:solidFill>
          <a:latin typeface="Calibri" pitchFamily="34" charset="0"/>
        </a:defRPr>
      </a:lvl8pPr>
      <a:lvl9pPr marL="802066" algn="l" rtl="0" fontAlgn="base">
        <a:spcBef>
          <a:spcPct val="0"/>
        </a:spcBef>
        <a:spcAft>
          <a:spcPct val="0"/>
        </a:spcAft>
        <a:defRPr sz="2100">
          <a:solidFill>
            <a:schemeClr val="tx2"/>
          </a:solidFill>
          <a:latin typeface="Calibri" pitchFamily="34" charset="0"/>
        </a:defRPr>
      </a:lvl9pPr>
    </p:titleStyle>
    <p:bodyStyle>
      <a:lvl1pPr marL="119746" indent="-119746" algn="l" rtl="0" eaLnBrk="0" fontAlgn="base" hangingPunct="0">
        <a:spcBef>
          <a:spcPct val="20000"/>
        </a:spcBef>
        <a:spcAft>
          <a:spcPct val="0"/>
        </a:spcAft>
        <a:buClr>
          <a:srgbClr val="0BD0D9"/>
        </a:buClr>
        <a:buSzPct val="95000"/>
        <a:buFont typeface="Wingdings 2" pitchFamily="18" charset="2"/>
        <a:buChar char=""/>
        <a:defRPr sz="1200" kern="1200">
          <a:solidFill>
            <a:schemeClr val="tx1"/>
          </a:solidFill>
          <a:latin typeface="+mn-lt"/>
          <a:ea typeface="+mn-ea"/>
          <a:cs typeface="+mn-cs"/>
        </a:defRPr>
      </a:lvl1pPr>
      <a:lvl2pPr marL="280599" indent="-107900" algn="l" rtl="0" eaLnBrk="0" fontAlgn="base" hangingPunct="0">
        <a:spcBef>
          <a:spcPct val="20000"/>
        </a:spcBef>
        <a:spcAft>
          <a:spcPct val="0"/>
        </a:spcAft>
        <a:buClr>
          <a:schemeClr val="accent1"/>
        </a:buClr>
        <a:buSzPct val="85000"/>
        <a:buFont typeface="Wingdings 2" pitchFamily="18" charset="2"/>
        <a:buChar char=""/>
        <a:defRPr sz="1200" kern="1200">
          <a:solidFill>
            <a:schemeClr val="tx1"/>
          </a:solidFill>
          <a:latin typeface="+mn-lt"/>
          <a:ea typeface="+mn-ea"/>
          <a:cs typeface="+mn-cs"/>
        </a:defRPr>
      </a:lvl2pPr>
      <a:lvl3pPr marL="401032" indent="-107900" algn="l" rtl="0" eaLnBrk="0" fontAlgn="base" hangingPunct="0">
        <a:spcBef>
          <a:spcPct val="20000"/>
        </a:spcBef>
        <a:spcAft>
          <a:spcPct val="0"/>
        </a:spcAft>
        <a:buClr>
          <a:schemeClr val="accent2"/>
        </a:buClr>
        <a:buSzPct val="70000"/>
        <a:buFont typeface="Wingdings 2" pitchFamily="18" charset="2"/>
        <a:buChar char=""/>
        <a:defRPr sz="900" kern="1200">
          <a:solidFill>
            <a:schemeClr val="tx1"/>
          </a:solidFill>
          <a:latin typeface="+mn-lt"/>
          <a:ea typeface="+mn-ea"/>
          <a:cs typeface="+mn-cs"/>
        </a:defRPr>
      </a:lvl3pPr>
      <a:lvl4pPr marL="520790" indent="-91915" algn="l" rtl="0" eaLnBrk="0" fontAlgn="base" hangingPunct="0">
        <a:spcBef>
          <a:spcPct val="20000"/>
        </a:spcBef>
        <a:spcAft>
          <a:spcPct val="0"/>
        </a:spcAft>
        <a:buClr>
          <a:srgbClr val="0BD0D9"/>
        </a:buClr>
        <a:buSzPct val="65000"/>
        <a:buFont typeface="Wingdings 2" pitchFamily="18" charset="2"/>
        <a:buChar char=""/>
        <a:defRPr sz="900" kern="1200">
          <a:solidFill>
            <a:schemeClr val="tx1"/>
          </a:solidFill>
          <a:latin typeface="+mn-lt"/>
          <a:ea typeface="+mn-ea"/>
          <a:cs typeface="+mn-cs"/>
        </a:defRPr>
      </a:lvl4pPr>
      <a:lvl5pPr marL="641227" indent="-91915" algn="l" rtl="0" eaLnBrk="0" fontAlgn="base" hangingPunct="0">
        <a:spcBef>
          <a:spcPct val="20000"/>
        </a:spcBef>
        <a:spcAft>
          <a:spcPct val="0"/>
        </a:spcAft>
        <a:buClr>
          <a:srgbClr val="10CF9B"/>
        </a:buClr>
        <a:buSzPct val="65000"/>
        <a:buFont typeface="Wingdings 2" pitchFamily="18" charset="2"/>
        <a:buChar char=""/>
        <a:defRPr sz="900" kern="1200">
          <a:solidFill>
            <a:schemeClr val="tx1"/>
          </a:solidFill>
          <a:latin typeface="+mn-lt"/>
          <a:ea typeface="+mn-ea"/>
          <a:cs typeface="+mn-cs"/>
        </a:defRPr>
      </a:lvl5pPr>
      <a:lvl6pPr marL="761965" indent="-92249" algn="l" rtl="0" eaLnBrk="1" latinLnBrk="0" hangingPunct="1">
        <a:spcBef>
          <a:spcPct val="20000"/>
        </a:spcBef>
        <a:buClr>
          <a:schemeClr val="accent5"/>
        </a:buClr>
        <a:buSzPct val="80000"/>
        <a:buFont typeface="Wingdings 2"/>
        <a:buChar char=""/>
        <a:defRPr kumimoji="0" sz="700" kern="1200">
          <a:solidFill>
            <a:schemeClr val="tx1"/>
          </a:solidFill>
          <a:latin typeface="+mn-lt"/>
          <a:ea typeface="+mn-ea"/>
          <a:cs typeface="+mn-cs"/>
        </a:defRPr>
      </a:lvl6pPr>
      <a:lvl7pPr marL="842172" indent="-80216" algn="l" rtl="0" eaLnBrk="1" latinLnBrk="0" hangingPunct="1">
        <a:spcBef>
          <a:spcPct val="20000"/>
        </a:spcBef>
        <a:buClr>
          <a:schemeClr val="accent6"/>
        </a:buClr>
        <a:buSzPct val="80000"/>
        <a:buFont typeface="Wingdings 2"/>
        <a:buChar char=""/>
        <a:defRPr kumimoji="0" sz="700" kern="1200" baseline="0">
          <a:solidFill>
            <a:schemeClr val="tx1"/>
          </a:solidFill>
          <a:latin typeface="+mn-lt"/>
          <a:ea typeface="+mn-ea"/>
          <a:cs typeface="+mn-cs"/>
        </a:defRPr>
      </a:lvl7pPr>
      <a:lvl8pPr marL="962487" indent="-80216" algn="l" rtl="0" eaLnBrk="1" latinLnBrk="0" hangingPunct="1">
        <a:spcBef>
          <a:spcPct val="20000"/>
        </a:spcBef>
        <a:buClr>
          <a:schemeClr val="tx2"/>
        </a:buClr>
        <a:buChar char="•"/>
        <a:defRPr kumimoji="0" sz="700" kern="1200">
          <a:solidFill>
            <a:schemeClr val="tx1"/>
          </a:solidFill>
          <a:latin typeface="+mn-lt"/>
          <a:ea typeface="+mn-ea"/>
          <a:cs typeface="+mn-cs"/>
        </a:defRPr>
      </a:lvl8pPr>
      <a:lvl9pPr marL="1082798" indent="-80216" algn="l" rtl="0" eaLnBrk="1" latinLnBrk="0" hangingPunct="1">
        <a:spcBef>
          <a:spcPct val="20000"/>
        </a:spcBef>
        <a:buClr>
          <a:schemeClr val="tx2"/>
        </a:buClr>
        <a:buFontTx/>
        <a:buChar char="•"/>
        <a:defRPr kumimoji="0" sz="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0527" algn="l" rtl="0" eaLnBrk="1" latinLnBrk="0" hangingPunct="1">
        <a:defRPr kumimoji="0" kern="1200">
          <a:solidFill>
            <a:schemeClr val="tx1"/>
          </a:solidFill>
          <a:latin typeface="+mn-lt"/>
          <a:ea typeface="+mn-ea"/>
          <a:cs typeface="+mn-cs"/>
        </a:defRPr>
      </a:lvl2pPr>
      <a:lvl3pPr marL="401032" algn="l" rtl="0" eaLnBrk="1" latinLnBrk="0" hangingPunct="1">
        <a:defRPr kumimoji="0" kern="1200">
          <a:solidFill>
            <a:schemeClr val="tx1"/>
          </a:solidFill>
          <a:latin typeface="+mn-lt"/>
          <a:ea typeface="+mn-ea"/>
          <a:cs typeface="+mn-cs"/>
        </a:defRPr>
      </a:lvl3pPr>
      <a:lvl4pPr marL="601552" algn="l" rtl="0" eaLnBrk="1" latinLnBrk="0" hangingPunct="1">
        <a:defRPr kumimoji="0" kern="1200">
          <a:solidFill>
            <a:schemeClr val="tx1"/>
          </a:solidFill>
          <a:latin typeface="+mn-lt"/>
          <a:ea typeface="+mn-ea"/>
          <a:cs typeface="+mn-cs"/>
        </a:defRPr>
      </a:lvl4pPr>
      <a:lvl5pPr marL="802066" algn="l" rtl="0" eaLnBrk="1" latinLnBrk="0" hangingPunct="1">
        <a:defRPr kumimoji="0" kern="1200">
          <a:solidFill>
            <a:schemeClr val="tx1"/>
          </a:solidFill>
          <a:latin typeface="+mn-lt"/>
          <a:ea typeface="+mn-ea"/>
          <a:cs typeface="+mn-cs"/>
        </a:defRPr>
      </a:lvl5pPr>
      <a:lvl6pPr marL="1002584" algn="l" rtl="0" eaLnBrk="1" latinLnBrk="0" hangingPunct="1">
        <a:defRPr kumimoji="0" kern="1200">
          <a:solidFill>
            <a:schemeClr val="tx1"/>
          </a:solidFill>
          <a:latin typeface="+mn-lt"/>
          <a:ea typeface="+mn-ea"/>
          <a:cs typeface="+mn-cs"/>
        </a:defRPr>
      </a:lvl6pPr>
      <a:lvl7pPr marL="1203110" algn="l" rtl="0" eaLnBrk="1" latinLnBrk="0" hangingPunct="1">
        <a:defRPr kumimoji="0" kern="1200">
          <a:solidFill>
            <a:schemeClr val="tx1"/>
          </a:solidFill>
          <a:latin typeface="+mn-lt"/>
          <a:ea typeface="+mn-ea"/>
          <a:cs typeface="+mn-cs"/>
        </a:defRPr>
      </a:lvl7pPr>
      <a:lvl8pPr marL="1403639" algn="l" rtl="0" eaLnBrk="1" latinLnBrk="0" hangingPunct="1">
        <a:defRPr kumimoji="0" kern="1200">
          <a:solidFill>
            <a:schemeClr val="tx1"/>
          </a:solidFill>
          <a:latin typeface="+mn-lt"/>
          <a:ea typeface="+mn-ea"/>
          <a:cs typeface="+mn-cs"/>
        </a:defRPr>
      </a:lvl8pPr>
      <a:lvl9pPr marL="1604145"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52" y="862696"/>
            <a:ext cx="24843105" cy="3131643"/>
          </a:xfrm>
          <a:prstGeom prst="rect">
            <a:avLst/>
          </a:prstGeom>
        </p:spPr>
        <p:txBody>
          <a:bodyPr vert="horz" lIns="53430" tIns="26718" rIns="53430" bIns="26718"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980252" y="4313041"/>
            <a:ext cx="24843105" cy="10280036"/>
          </a:xfrm>
          <a:prstGeom prst="rect">
            <a:avLst/>
          </a:prstGeom>
        </p:spPr>
        <p:txBody>
          <a:bodyPr vert="horz" lIns="53430" tIns="26718" rIns="53430" bIns="26718"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980250" y="15016880"/>
            <a:ext cx="6480810" cy="862608"/>
          </a:xfrm>
          <a:prstGeom prst="rect">
            <a:avLst/>
          </a:prstGeom>
        </p:spPr>
        <p:txBody>
          <a:bodyPr vert="horz" lIns="53430" tIns="26718" rIns="53430" bIns="26718" rtlCol="0" anchor="ctr"/>
          <a:lstStyle>
            <a:lvl1pPr algn="l">
              <a:defRPr sz="1400">
                <a:solidFill>
                  <a:schemeClr val="tx1">
                    <a:tint val="75000"/>
                  </a:schemeClr>
                </a:solidFill>
              </a:defRPr>
            </a:lvl1pPr>
          </a:lstStyle>
          <a:p>
            <a:pPr>
              <a:defRPr/>
            </a:pPr>
            <a:fld id="{FED42071-6DDC-4DF5-AB4B-198387382A25}" type="datetimeFigureOut">
              <a:rPr lang="en-US" smtClean="0">
                <a:solidFill>
                  <a:prstClr val="black">
                    <a:tint val="75000"/>
                  </a:prstClr>
                </a:solidFill>
              </a:rPr>
              <a:pPr>
                <a:defRPr/>
              </a:pPr>
              <a:t>1/27/2021</a:t>
            </a:fld>
            <a:endParaRPr lang="en-US">
              <a:solidFill>
                <a:prstClr val="black">
                  <a:tint val="75000"/>
                </a:prstClr>
              </a:solidFill>
            </a:endParaRPr>
          </a:p>
        </p:txBody>
      </p:sp>
      <p:sp>
        <p:nvSpPr>
          <p:cNvPr id="5" name="Footer Placeholder 4"/>
          <p:cNvSpPr>
            <a:spLocks noGrp="1"/>
          </p:cNvSpPr>
          <p:nvPr>
            <p:ph type="ftr" sz="quarter" idx="3"/>
          </p:nvPr>
        </p:nvSpPr>
        <p:spPr>
          <a:xfrm>
            <a:off x="9541197" y="15016880"/>
            <a:ext cx="9721215" cy="862608"/>
          </a:xfrm>
          <a:prstGeom prst="rect">
            <a:avLst/>
          </a:prstGeom>
        </p:spPr>
        <p:txBody>
          <a:bodyPr vert="horz" lIns="53430" tIns="26718" rIns="53430" bIns="26718" rtlCol="0" anchor="ctr"/>
          <a:lstStyle>
            <a:lvl1pPr algn="ctr">
              <a:defRPr sz="14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20342545" y="15016880"/>
            <a:ext cx="6480810" cy="862608"/>
          </a:xfrm>
          <a:prstGeom prst="rect">
            <a:avLst/>
          </a:prstGeom>
        </p:spPr>
        <p:txBody>
          <a:bodyPr vert="horz" lIns="53430" tIns="26718" rIns="53430" bIns="26718" rtlCol="0" anchor="ctr"/>
          <a:lstStyle>
            <a:lvl1pPr algn="r">
              <a:defRPr sz="1400">
                <a:solidFill>
                  <a:schemeClr val="tx1">
                    <a:tint val="75000"/>
                  </a:schemeClr>
                </a:solidFill>
              </a:defRPr>
            </a:lvl1pPr>
          </a:lstStyle>
          <a:p>
            <a:pPr>
              <a:defRPr/>
            </a:pPr>
            <a:fld id="{0D29B712-D650-49B1-8ABD-E5336DD654D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1510430"/>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defTabSz="1121502"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389" indent="-280389" algn="l" defTabSz="1121502" rtl="0" eaLnBrk="1" latinLnBrk="0" hangingPunct="1">
        <a:lnSpc>
          <a:spcPct val="90000"/>
        </a:lnSpc>
        <a:spcBef>
          <a:spcPts val="1236"/>
        </a:spcBef>
        <a:buFont typeface="Arial" panose="020B0604020202020204" pitchFamily="34" charset="0"/>
        <a:buChar char="•"/>
        <a:defRPr sz="3500" kern="1200">
          <a:solidFill>
            <a:schemeClr val="tx1"/>
          </a:solidFill>
          <a:latin typeface="+mn-lt"/>
          <a:ea typeface="+mn-ea"/>
          <a:cs typeface="+mn-cs"/>
        </a:defRPr>
      </a:lvl1pPr>
      <a:lvl2pPr marL="841130" indent="-280389" algn="l" defTabSz="1121502" rtl="0" eaLnBrk="1" latinLnBrk="0" hangingPunct="1">
        <a:lnSpc>
          <a:spcPct val="90000"/>
        </a:lnSpc>
        <a:spcBef>
          <a:spcPts val="619"/>
        </a:spcBef>
        <a:buFont typeface="Arial" panose="020B0604020202020204" pitchFamily="34" charset="0"/>
        <a:buChar char="•"/>
        <a:defRPr sz="3100" kern="1200">
          <a:solidFill>
            <a:schemeClr val="tx1"/>
          </a:solidFill>
          <a:latin typeface="+mn-lt"/>
          <a:ea typeface="+mn-ea"/>
          <a:cs typeface="+mn-cs"/>
        </a:defRPr>
      </a:lvl2pPr>
      <a:lvl3pPr marL="1401903" indent="-280389" algn="l" defTabSz="1121502" rtl="0" eaLnBrk="1" latinLnBrk="0" hangingPunct="1">
        <a:lnSpc>
          <a:spcPct val="90000"/>
        </a:lnSpc>
        <a:spcBef>
          <a:spcPts val="619"/>
        </a:spcBef>
        <a:buFont typeface="Arial" panose="020B0604020202020204" pitchFamily="34" charset="0"/>
        <a:buChar char="•"/>
        <a:defRPr sz="2600" kern="1200">
          <a:solidFill>
            <a:schemeClr val="tx1"/>
          </a:solidFill>
          <a:latin typeface="+mn-lt"/>
          <a:ea typeface="+mn-ea"/>
          <a:cs typeface="+mn-cs"/>
        </a:defRPr>
      </a:lvl3pPr>
      <a:lvl4pPr marL="1962645" indent="-280389" algn="l" defTabSz="1121502"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4pPr>
      <a:lvl5pPr marL="2523400" indent="-280389" algn="l" defTabSz="1121502"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5pPr>
      <a:lvl6pPr marL="3084166" indent="-280389" algn="l" defTabSz="1121502"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6pPr>
      <a:lvl7pPr marL="3644917" indent="-280389" algn="l" defTabSz="1121502"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7pPr>
      <a:lvl8pPr marL="4205671" indent="-280389" algn="l" defTabSz="1121502"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8pPr>
      <a:lvl9pPr marL="4766424" indent="-280389" algn="l" defTabSz="1121502"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121502" rtl="0" eaLnBrk="1" latinLnBrk="0" hangingPunct="1">
        <a:defRPr sz="2100" kern="1200">
          <a:solidFill>
            <a:schemeClr val="tx1"/>
          </a:solidFill>
          <a:latin typeface="+mn-lt"/>
          <a:ea typeface="+mn-ea"/>
          <a:cs typeface="+mn-cs"/>
        </a:defRPr>
      </a:lvl1pPr>
      <a:lvl2pPr marL="560775" algn="l" defTabSz="1121502" rtl="0" eaLnBrk="1" latinLnBrk="0" hangingPunct="1">
        <a:defRPr sz="2100" kern="1200">
          <a:solidFill>
            <a:schemeClr val="tx1"/>
          </a:solidFill>
          <a:latin typeface="+mn-lt"/>
          <a:ea typeface="+mn-ea"/>
          <a:cs typeface="+mn-cs"/>
        </a:defRPr>
      </a:lvl2pPr>
      <a:lvl3pPr marL="1121502" algn="l" defTabSz="1121502" rtl="0" eaLnBrk="1" latinLnBrk="0" hangingPunct="1">
        <a:defRPr sz="2100" kern="1200">
          <a:solidFill>
            <a:schemeClr val="tx1"/>
          </a:solidFill>
          <a:latin typeface="+mn-lt"/>
          <a:ea typeface="+mn-ea"/>
          <a:cs typeface="+mn-cs"/>
        </a:defRPr>
      </a:lvl3pPr>
      <a:lvl4pPr marL="1682277" algn="l" defTabSz="1121502" rtl="0" eaLnBrk="1" latinLnBrk="0" hangingPunct="1">
        <a:defRPr sz="2100" kern="1200">
          <a:solidFill>
            <a:schemeClr val="tx1"/>
          </a:solidFill>
          <a:latin typeface="+mn-lt"/>
          <a:ea typeface="+mn-ea"/>
          <a:cs typeface="+mn-cs"/>
        </a:defRPr>
      </a:lvl4pPr>
      <a:lvl5pPr marL="2243012" algn="l" defTabSz="1121502" rtl="0" eaLnBrk="1" latinLnBrk="0" hangingPunct="1">
        <a:defRPr sz="2100" kern="1200">
          <a:solidFill>
            <a:schemeClr val="tx1"/>
          </a:solidFill>
          <a:latin typeface="+mn-lt"/>
          <a:ea typeface="+mn-ea"/>
          <a:cs typeface="+mn-cs"/>
        </a:defRPr>
      </a:lvl5pPr>
      <a:lvl6pPr marL="2803777" algn="l" defTabSz="1121502" rtl="0" eaLnBrk="1" latinLnBrk="0" hangingPunct="1">
        <a:defRPr sz="2100" kern="1200">
          <a:solidFill>
            <a:schemeClr val="tx1"/>
          </a:solidFill>
          <a:latin typeface="+mn-lt"/>
          <a:ea typeface="+mn-ea"/>
          <a:cs typeface="+mn-cs"/>
        </a:defRPr>
      </a:lvl6pPr>
      <a:lvl7pPr marL="3364538" algn="l" defTabSz="1121502" rtl="0" eaLnBrk="1" latinLnBrk="0" hangingPunct="1">
        <a:defRPr sz="2100" kern="1200">
          <a:solidFill>
            <a:schemeClr val="tx1"/>
          </a:solidFill>
          <a:latin typeface="+mn-lt"/>
          <a:ea typeface="+mn-ea"/>
          <a:cs typeface="+mn-cs"/>
        </a:defRPr>
      </a:lvl7pPr>
      <a:lvl8pPr marL="3925298" algn="l" defTabSz="1121502" rtl="0" eaLnBrk="1" latinLnBrk="0" hangingPunct="1">
        <a:defRPr sz="2100" kern="1200">
          <a:solidFill>
            <a:schemeClr val="tx1"/>
          </a:solidFill>
          <a:latin typeface="+mn-lt"/>
          <a:ea typeface="+mn-ea"/>
          <a:cs typeface="+mn-cs"/>
        </a:defRPr>
      </a:lvl8pPr>
      <a:lvl9pPr marL="4486054" algn="l" defTabSz="1121502"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849F0-E567-4D9D-B285-741437A9BFB9}"/>
              </a:ext>
            </a:extLst>
          </p:cNvPr>
          <p:cNvSpPr>
            <a:spLocks noGrp="1"/>
          </p:cNvSpPr>
          <p:nvPr>
            <p:ph type="title"/>
          </p:nvPr>
        </p:nvSpPr>
        <p:spPr>
          <a:xfrm>
            <a:off x="1980248" y="862665"/>
            <a:ext cx="24843105" cy="3131643"/>
          </a:xfrm>
          <a:prstGeom prst="rect">
            <a:avLst/>
          </a:prstGeom>
        </p:spPr>
        <p:txBody>
          <a:bodyPr vert="horz" lIns="215065" tIns="107529" rIns="215065" bIns="10752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EC0DF4-2162-4467-853F-61239FC32DBC}"/>
              </a:ext>
            </a:extLst>
          </p:cNvPr>
          <p:cNvSpPr>
            <a:spLocks noGrp="1"/>
          </p:cNvSpPr>
          <p:nvPr>
            <p:ph type="body" idx="1"/>
          </p:nvPr>
        </p:nvSpPr>
        <p:spPr>
          <a:xfrm>
            <a:off x="1980248" y="4313039"/>
            <a:ext cx="24843105" cy="10280036"/>
          </a:xfrm>
          <a:prstGeom prst="rect">
            <a:avLst/>
          </a:prstGeom>
        </p:spPr>
        <p:txBody>
          <a:bodyPr vert="horz" lIns="215065" tIns="107529" rIns="215065" bIns="1075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D1628-9DB5-4BBC-8518-6F5DF8A3B641}"/>
              </a:ext>
            </a:extLst>
          </p:cNvPr>
          <p:cNvSpPr>
            <a:spLocks noGrp="1"/>
          </p:cNvSpPr>
          <p:nvPr>
            <p:ph type="dt" sz="half" idx="2"/>
          </p:nvPr>
        </p:nvSpPr>
        <p:spPr>
          <a:xfrm>
            <a:off x="1980248" y="15016880"/>
            <a:ext cx="6480810" cy="862608"/>
          </a:xfrm>
          <a:prstGeom prst="rect">
            <a:avLst/>
          </a:prstGeom>
        </p:spPr>
        <p:txBody>
          <a:bodyPr vert="horz" lIns="215065" tIns="107529" rIns="215065" bIns="107529" rtlCol="0" anchor="ctr"/>
          <a:lstStyle>
            <a:lvl1pPr algn="l">
              <a:defRPr sz="2800">
                <a:solidFill>
                  <a:schemeClr val="tx1">
                    <a:tint val="75000"/>
                  </a:schemeClr>
                </a:solidFill>
              </a:defRPr>
            </a:lvl1pPr>
          </a:lstStyle>
          <a:p>
            <a:pPr defTabSz="2150636" rtl="0" fontAlgn="auto">
              <a:spcBef>
                <a:spcPts val="0"/>
              </a:spcBef>
              <a:spcAft>
                <a:spcPts val="0"/>
              </a:spcAft>
            </a:pPr>
            <a:fld id="{CB81E596-963B-4071-9D44-23BAA90E9446}" type="datetimeFigureOut">
              <a:rPr lang="en-US" smtClean="0">
                <a:solidFill>
                  <a:prstClr val="black">
                    <a:tint val="75000"/>
                  </a:prstClr>
                </a:solidFill>
                <a:latin typeface="Calibri"/>
                <a:cs typeface="+mn-cs"/>
              </a:rPr>
              <a:pPr defTabSz="2150636" rtl="0" fontAlgn="auto">
                <a:spcBef>
                  <a:spcPts val="0"/>
                </a:spcBef>
                <a:spcAft>
                  <a:spcPts val="0"/>
                </a:spcAft>
              </a:pPr>
              <a:t>1/27/2021</a:t>
            </a:fld>
            <a:endParaRPr lang="en-US">
              <a:solidFill>
                <a:prstClr val="black">
                  <a:tint val="75000"/>
                </a:prstClr>
              </a:solidFill>
              <a:latin typeface="Calibri"/>
              <a:cs typeface="+mn-cs"/>
            </a:endParaRPr>
          </a:p>
        </p:txBody>
      </p:sp>
      <p:sp>
        <p:nvSpPr>
          <p:cNvPr id="5" name="Footer Placeholder 4">
            <a:extLst>
              <a:ext uri="{FF2B5EF4-FFF2-40B4-BE49-F238E27FC236}">
                <a16:creationId xmlns:a16="http://schemas.microsoft.com/office/drawing/2014/main" id="{7A340C3A-CEE5-46AF-B843-D12FC989D3FC}"/>
              </a:ext>
            </a:extLst>
          </p:cNvPr>
          <p:cNvSpPr>
            <a:spLocks noGrp="1"/>
          </p:cNvSpPr>
          <p:nvPr>
            <p:ph type="ftr" sz="quarter" idx="3"/>
          </p:nvPr>
        </p:nvSpPr>
        <p:spPr>
          <a:xfrm>
            <a:off x="9541193" y="15016880"/>
            <a:ext cx="9721215" cy="862608"/>
          </a:xfrm>
          <a:prstGeom prst="rect">
            <a:avLst/>
          </a:prstGeom>
        </p:spPr>
        <p:txBody>
          <a:bodyPr vert="horz" lIns="215065" tIns="107529" rIns="215065" bIns="107529" rtlCol="0" anchor="ctr"/>
          <a:lstStyle>
            <a:lvl1pPr algn="ctr">
              <a:defRPr sz="2800">
                <a:solidFill>
                  <a:schemeClr val="tx1">
                    <a:tint val="75000"/>
                  </a:schemeClr>
                </a:solidFill>
              </a:defRPr>
            </a:lvl1pPr>
          </a:lstStyle>
          <a:p>
            <a:pPr defTabSz="2150636" rtl="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a:extLst>
              <a:ext uri="{FF2B5EF4-FFF2-40B4-BE49-F238E27FC236}">
                <a16:creationId xmlns:a16="http://schemas.microsoft.com/office/drawing/2014/main" id="{799E808E-4B60-4AFC-AA5A-AE562364B424}"/>
              </a:ext>
            </a:extLst>
          </p:cNvPr>
          <p:cNvSpPr>
            <a:spLocks noGrp="1"/>
          </p:cNvSpPr>
          <p:nvPr>
            <p:ph type="sldNum" sz="quarter" idx="4"/>
          </p:nvPr>
        </p:nvSpPr>
        <p:spPr>
          <a:xfrm>
            <a:off x="20342543" y="15016880"/>
            <a:ext cx="6480810" cy="862608"/>
          </a:xfrm>
          <a:prstGeom prst="rect">
            <a:avLst/>
          </a:prstGeom>
        </p:spPr>
        <p:txBody>
          <a:bodyPr vert="horz" lIns="215065" tIns="107529" rIns="215065" bIns="107529" rtlCol="0" anchor="ctr"/>
          <a:lstStyle>
            <a:lvl1pPr algn="r">
              <a:defRPr sz="2800">
                <a:solidFill>
                  <a:schemeClr val="tx1">
                    <a:tint val="75000"/>
                  </a:schemeClr>
                </a:solidFill>
              </a:defRPr>
            </a:lvl1pPr>
          </a:lstStyle>
          <a:p>
            <a:pPr defTabSz="2150636" rtl="0" fontAlgn="auto">
              <a:spcBef>
                <a:spcPts val="0"/>
              </a:spcBef>
              <a:spcAft>
                <a:spcPts val="0"/>
              </a:spcAft>
            </a:pPr>
            <a:fld id="{D0A8BF2D-C9E0-48EA-B90E-A0377F0A702B}" type="slidenum">
              <a:rPr lang="en-US" smtClean="0">
                <a:solidFill>
                  <a:prstClr val="black">
                    <a:tint val="75000"/>
                  </a:prstClr>
                </a:solidFill>
                <a:latin typeface="Calibri"/>
                <a:cs typeface="+mn-cs"/>
              </a:rPr>
              <a:pPr defTabSz="2150636" rtl="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884990495"/>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defTabSz="2150636" rtl="0" eaLnBrk="1" latinLnBrk="0" hangingPunct="1">
        <a:lnSpc>
          <a:spcPct val="90000"/>
        </a:lnSpc>
        <a:spcBef>
          <a:spcPct val="0"/>
        </a:spcBef>
        <a:buNone/>
        <a:defRPr sz="10400" kern="1200">
          <a:solidFill>
            <a:schemeClr val="tx1"/>
          </a:solidFill>
          <a:latin typeface="+mj-lt"/>
          <a:ea typeface="+mj-ea"/>
          <a:cs typeface="+mj-cs"/>
        </a:defRPr>
      </a:lvl1pPr>
    </p:titleStyle>
    <p:bodyStyle>
      <a:lvl1pPr marL="537660" indent="-537660" algn="l" defTabSz="2150636" rtl="0" eaLnBrk="1" latinLnBrk="0" hangingPunct="1">
        <a:lnSpc>
          <a:spcPct val="90000"/>
        </a:lnSpc>
        <a:spcBef>
          <a:spcPts val="2363"/>
        </a:spcBef>
        <a:buFont typeface="Arial" panose="020B0604020202020204" pitchFamily="34" charset="0"/>
        <a:buChar char="•"/>
        <a:defRPr sz="6600" kern="1200">
          <a:solidFill>
            <a:schemeClr val="tx1"/>
          </a:solidFill>
          <a:latin typeface="+mn-lt"/>
          <a:ea typeface="+mn-ea"/>
          <a:cs typeface="+mn-cs"/>
        </a:defRPr>
      </a:lvl1pPr>
      <a:lvl2pPr marL="1612978" indent="-537660" algn="l" defTabSz="2150636" rtl="0" eaLnBrk="1" latinLnBrk="0" hangingPunct="1">
        <a:lnSpc>
          <a:spcPct val="90000"/>
        </a:lnSpc>
        <a:spcBef>
          <a:spcPts val="1181"/>
        </a:spcBef>
        <a:buFont typeface="Arial" panose="020B0604020202020204" pitchFamily="34" charset="0"/>
        <a:buChar char="•"/>
        <a:defRPr sz="5700" kern="1200">
          <a:solidFill>
            <a:schemeClr val="tx1"/>
          </a:solidFill>
          <a:latin typeface="+mn-lt"/>
          <a:ea typeface="+mn-ea"/>
          <a:cs typeface="+mn-cs"/>
        </a:defRPr>
      </a:lvl2pPr>
      <a:lvl3pPr marL="2688296" indent="-537660" algn="l" defTabSz="2150636" rtl="0" eaLnBrk="1" latinLnBrk="0" hangingPunct="1">
        <a:lnSpc>
          <a:spcPct val="90000"/>
        </a:lnSpc>
        <a:spcBef>
          <a:spcPts val="1181"/>
        </a:spcBef>
        <a:buFont typeface="Arial" panose="020B0604020202020204" pitchFamily="34" charset="0"/>
        <a:buChar char="•"/>
        <a:defRPr sz="4700" kern="1200">
          <a:solidFill>
            <a:schemeClr val="tx1"/>
          </a:solidFill>
          <a:latin typeface="+mn-lt"/>
          <a:ea typeface="+mn-ea"/>
          <a:cs typeface="+mn-cs"/>
        </a:defRPr>
      </a:lvl3pPr>
      <a:lvl4pPr marL="3763604" indent="-537660" algn="l" defTabSz="2150636"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4pPr>
      <a:lvl5pPr marL="4838927" indent="-537660" algn="l" defTabSz="2150636"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5pPr>
      <a:lvl6pPr marL="5914245" indent="-537660" algn="l" defTabSz="2150636"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6pPr>
      <a:lvl7pPr marL="6989565" indent="-537660" algn="l" defTabSz="2150636"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7pPr>
      <a:lvl8pPr marL="8064878" indent="-537660" algn="l" defTabSz="2150636"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8pPr>
      <a:lvl9pPr marL="9140191" indent="-537660" algn="l" defTabSz="2150636"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9pPr>
    </p:bodyStyle>
    <p:otherStyle>
      <a:defPPr>
        <a:defRPr lang="en-US"/>
      </a:defPPr>
      <a:lvl1pPr marL="0" algn="l" defTabSz="2150636" rtl="0" eaLnBrk="1" latinLnBrk="0" hangingPunct="1">
        <a:defRPr sz="4500" kern="1200">
          <a:solidFill>
            <a:schemeClr val="tx1"/>
          </a:solidFill>
          <a:latin typeface="+mn-lt"/>
          <a:ea typeface="+mn-ea"/>
          <a:cs typeface="+mn-cs"/>
        </a:defRPr>
      </a:lvl1pPr>
      <a:lvl2pPr marL="1075316" algn="l" defTabSz="2150636" rtl="0" eaLnBrk="1" latinLnBrk="0" hangingPunct="1">
        <a:defRPr sz="4500" kern="1200">
          <a:solidFill>
            <a:schemeClr val="tx1"/>
          </a:solidFill>
          <a:latin typeface="+mn-lt"/>
          <a:ea typeface="+mn-ea"/>
          <a:cs typeface="+mn-cs"/>
        </a:defRPr>
      </a:lvl2pPr>
      <a:lvl3pPr marL="2150636" algn="l" defTabSz="2150636" rtl="0" eaLnBrk="1" latinLnBrk="0" hangingPunct="1">
        <a:defRPr sz="4500" kern="1200">
          <a:solidFill>
            <a:schemeClr val="tx1"/>
          </a:solidFill>
          <a:latin typeface="+mn-lt"/>
          <a:ea typeface="+mn-ea"/>
          <a:cs typeface="+mn-cs"/>
        </a:defRPr>
      </a:lvl3pPr>
      <a:lvl4pPr marL="3225956" algn="l" defTabSz="2150636" rtl="0" eaLnBrk="1" latinLnBrk="0" hangingPunct="1">
        <a:defRPr sz="4500" kern="1200">
          <a:solidFill>
            <a:schemeClr val="tx1"/>
          </a:solidFill>
          <a:latin typeface="+mn-lt"/>
          <a:ea typeface="+mn-ea"/>
          <a:cs typeface="+mn-cs"/>
        </a:defRPr>
      </a:lvl4pPr>
      <a:lvl5pPr marL="4301276" algn="l" defTabSz="2150636" rtl="0" eaLnBrk="1" latinLnBrk="0" hangingPunct="1">
        <a:defRPr sz="4500" kern="1200">
          <a:solidFill>
            <a:schemeClr val="tx1"/>
          </a:solidFill>
          <a:latin typeface="+mn-lt"/>
          <a:ea typeface="+mn-ea"/>
          <a:cs typeface="+mn-cs"/>
        </a:defRPr>
      </a:lvl5pPr>
      <a:lvl6pPr marL="5376589" algn="l" defTabSz="2150636" rtl="0" eaLnBrk="1" latinLnBrk="0" hangingPunct="1">
        <a:defRPr sz="4500" kern="1200">
          <a:solidFill>
            <a:schemeClr val="tx1"/>
          </a:solidFill>
          <a:latin typeface="+mn-lt"/>
          <a:ea typeface="+mn-ea"/>
          <a:cs typeface="+mn-cs"/>
        </a:defRPr>
      </a:lvl6pPr>
      <a:lvl7pPr marL="6451900" algn="l" defTabSz="2150636" rtl="0" eaLnBrk="1" latinLnBrk="0" hangingPunct="1">
        <a:defRPr sz="4500" kern="1200">
          <a:solidFill>
            <a:schemeClr val="tx1"/>
          </a:solidFill>
          <a:latin typeface="+mn-lt"/>
          <a:ea typeface="+mn-ea"/>
          <a:cs typeface="+mn-cs"/>
        </a:defRPr>
      </a:lvl7pPr>
      <a:lvl8pPr marL="7527220" algn="l" defTabSz="2150636" rtl="0" eaLnBrk="1" latinLnBrk="0" hangingPunct="1">
        <a:defRPr sz="4500" kern="1200">
          <a:solidFill>
            <a:schemeClr val="tx1"/>
          </a:solidFill>
          <a:latin typeface="+mn-lt"/>
          <a:ea typeface="+mn-ea"/>
          <a:cs typeface="+mn-cs"/>
        </a:defRPr>
      </a:lvl8pPr>
      <a:lvl9pPr marL="8602533" algn="l" defTabSz="2150636" rtl="0" eaLnBrk="1" latinLnBrk="0" hangingPunct="1">
        <a:defRPr sz="45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10147E-2B75-47B4-8ECF-82DDFCCD775F}"/>
              </a:ext>
            </a:extLst>
          </p:cNvPr>
          <p:cNvSpPr>
            <a:spLocks noGrp="1"/>
          </p:cNvSpPr>
          <p:nvPr>
            <p:ph type="title"/>
          </p:nvPr>
        </p:nvSpPr>
        <p:spPr>
          <a:xfrm>
            <a:off x="1980248" y="862644"/>
            <a:ext cx="24843105" cy="3131643"/>
          </a:xfrm>
          <a:prstGeom prst="rect">
            <a:avLst/>
          </a:prstGeom>
        </p:spPr>
        <p:txBody>
          <a:bodyPr vert="horz" lIns="215396" tIns="107690" rIns="215396" bIns="1076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394B90-D572-466A-BD07-E52CD9A454B5}"/>
              </a:ext>
            </a:extLst>
          </p:cNvPr>
          <p:cNvSpPr>
            <a:spLocks noGrp="1"/>
          </p:cNvSpPr>
          <p:nvPr>
            <p:ph type="body" idx="1"/>
          </p:nvPr>
        </p:nvSpPr>
        <p:spPr>
          <a:xfrm>
            <a:off x="1980248" y="4313039"/>
            <a:ext cx="24843105" cy="10280036"/>
          </a:xfrm>
          <a:prstGeom prst="rect">
            <a:avLst/>
          </a:prstGeom>
        </p:spPr>
        <p:txBody>
          <a:bodyPr vert="horz" lIns="215396" tIns="107690" rIns="215396" bIns="1076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0ED68-7CE3-4A4E-A237-7F749013A980}"/>
              </a:ext>
            </a:extLst>
          </p:cNvPr>
          <p:cNvSpPr>
            <a:spLocks noGrp="1"/>
          </p:cNvSpPr>
          <p:nvPr>
            <p:ph type="dt" sz="half" idx="2"/>
          </p:nvPr>
        </p:nvSpPr>
        <p:spPr>
          <a:xfrm>
            <a:off x="1980248" y="15016880"/>
            <a:ext cx="6480810" cy="862608"/>
          </a:xfrm>
          <a:prstGeom prst="rect">
            <a:avLst/>
          </a:prstGeom>
        </p:spPr>
        <p:txBody>
          <a:bodyPr vert="horz" lIns="215396" tIns="107690" rIns="215396" bIns="107690" rtlCol="0" anchor="ctr"/>
          <a:lstStyle>
            <a:lvl1pPr algn="l">
              <a:defRPr sz="2800">
                <a:solidFill>
                  <a:schemeClr val="tx1">
                    <a:tint val="75000"/>
                  </a:schemeClr>
                </a:solidFill>
              </a:defRPr>
            </a:lvl1pPr>
          </a:lstStyle>
          <a:p>
            <a:pPr defTabSz="2153905" rtl="0" fontAlgn="auto">
              <a:spcBef>
                <a:spcPts val="0"/>
              </a:spcBef>
              <a:spcAft>
                <a:spcPts val="0"/>
              </a:spcAft>
            </a:pPr>
            <a:fld id="{B8924C5E-460D-4704-AF4F-717BFB2879AF}" type="datetimeFigureOut">
              <a:rPr lang="en-US" smtClean="0">
                <a:solidFill>
                  <a:prstClr val="black">
                    <a:tint val="75000"/>
                  </a:prstClr>
                </a:solidFill>
                <a:latin typeface="Calibri"/>
                <a:cs typeface="+mn-cs"/>
              </a:rPr>
              <a:pPr defTabSz="2153905" rtl="0" fontAlgn="auto">
                <a:spcBef>
                  <a:spcPts val="0"/>
                </a:spcBef>
                <a:spcAft>
                  <a:spcPts val="0"/>
                </a:spcAft>
              </a:pPr>
              <a:t>1/27/2021</a:t>
            </a:fld>
            <a:endParaRPr lang="en-US">
              <a:solidFill>
                <a:prstClr val="black">
                  <a:tint val="75000"/>
                </a:prstClr>
              </a:solidFill>
              <a:latin typeface="Calibri"/>
              <a:cs typeface="+mn-cs"/>
            </a:endParaRPr>
          </a:p>
        </p:txBody>
      </p:sp>
      <p:sp>
        <p:nvSpPr>
          <p:cNvPr id="5" name="Footer Placeholder 4">
            <a:extLst>
              <a:ext uri="{FF2B5EF4-FFF2-40B4-BE49-F238E27FC236}">
                <a16:creationId xmlns:a16="http://schemas.microsoft.com/office/drawing/2014/main" id="{860788D0-56B3-4854-80CD-7F4E52D82A92}"/>
              </a:ext>
            </a:extLst>
          </p:cNvPr>
          <p:cNvSpPr>
            <a:spLocks noGrp="1"/>
          </p:cNvSpPr>
          <p:nvPr>
            <p:ph type="ftr" sz="quarter" idx="3"/>
          </p:nvPr>
        </p:nvSpPr>
        <p:spPr>
          <a:xfrm>
            <a:off x="9541193" y="15016880"/>
            <a:ext cx="9721215" cy="862608"/>
          </a:xfrm>
          <a:prstGeom prst="rect">
            <a:avLst/>
          </a:prstGeom>
        </p:spPr>
        <p:txBody>
          <a:bodyPr vert="horz" lIns="215396" tIns="107690" rIns="215396" bIns="107690" rtlCol="0" anchor="ctr"/>
          <a:lstStyle>
            <a:lvl1pPr algn="ctr">
              <a:defRPr sz="2800">
                <a:solidFill>
                  <a:schemeClr val="tx1">
                    <a:tint val="75000"/>
                  </a:schemeClr>
                </a:solidFill>
              </a:defRPr>
            </a:lvl1pPr>
          </a:lstStyle>
          <a:p>
            <a:pPr defTabSz="2153905" rtl="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a:extLst>
              <a:ext uri="{FF2B5EF4-FFF2-40B4-BE49-F238E27FC236}">
                <a16:creationId xmlns:a16="http://schemas.microsoft.com/office/drawing/2014/main" id="{5D22E6BA-15CA-4CB5-9521-388EDF1F4FAB}"/>
              </a:ext>
            </a:extLst>
          </p:cNvPr>
          <p:cNvSpPr>
            <a:spLocks noGrp="1"/>
          </p:cNvSpPr>
          <p:nvPr>
            <p:ph type="sldNum" sz="quarter" idx="4"/>
          </p:nvPr>
        </p:nvSpPr>
        <p:spPr>
          <a:xfrm>
            <a:off x="20342543" y="15016880"/>
            <a:ext cx="6480810" cy="862608"/>
          </a:xfrm>
          <a:prstGeom prst="rect">
            <a:avLst/>
          </a:prstGeom>
        </p:spPr>
        <p:txBody>
          <a:bodyPr vert="horz" lIns="215396" tIns="107690" rIns="215396" bIns="107690" rtlCol="0" anchor="ctr"/>
          <a:lstStyle>
            <a:lvl1pPr algn="r">
              <a:defRPr sz="2800">
                <a:solidFill>
                  <a:schemeClr val="tx1">
                    <a:tint val="75000"/>
                  </a:schemeClr>
                </a:solidFill>
              </a:defRPr>
            </a:lvl1pPr>
          </a:lstStyle>
          <a:p>
            <a:pPr defTabSz="2153905" rtl="0" fontAlgn="auto">
              <a:spcBef>
                <a:spcPts val="0"/>
              </a:spcBef>
              <a:spcAft>
                <a:spcPts val="0"/>
              </a:spcAft>
            </a:pPr>
            <a:fld id="{159D6BE3-A52F-44C9-AFC2-08C081CD9D9F}" type="slidenum">
              <a:rPr lang="en-US" smtClean="0">
                <a:solidFill>
                  <a:prstClr val="black">
                    <a:tint val="75000"/>
                  </a:prstClr>
                </a:solidFill>
                <a:latin typeface="Calibri"/>
                <a:cs typeface="+mn-cs"/>
              </a:rPr>
              <a:pPr defTabSz="2153905" rtl="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82094429"/>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defTabSz="2153905" rtl="0" eaLnBrk="1" latinLnBrk="0" hangingPunct="1">
        <a:lnSpc>
          <a:spcPct val="90000"/>
        </a:lnSpc>
        <a:spcBef>
          <a:spcPct val="0"/>
        </a:spcBef>
        <a:buNone/>
        <a:defRPr sz="10400" kern="1200">
          <a:solidFill>
            <a:schemeClr val="tx1"/>
          </a:solidFill>
          <a:latin typeface="+mj-lt"/>
          <a:ea typeface="+mj-ea"/>
          <a:cs typeface="+mj-cs"/>
        </a:defRPr>
      </a:lvl1pPr>
    </p:titleStyle>
    <p:bodyStyle>
      <a:lvl1pPr marL="538475" indent="-538475" algn="l" defTabSz="2153905" rtl="0" eaLnBrk="1" latinLnBrk="0" hangingPunct="1">
        <a:lnSpc>
          <a:spcPct val="90000"/>
        </a:lnSpc>
        <a:spcBef>
          <a:spcPts val="2363"/>
        </a:spcBef>
        <a:buFont typeface="Arial" panose="020B0604020202020204" pitchFamily="34" charset="0"/>
        <a:buChar char="•"/>
        <a:defRPr sz="6600" kern="1200">
          <a:solidFill>
            <a:schemeClr val="tx1"/>
          </a:solidFill>
          <a:latin typeface="+mn-lt"/>
          <a:ea typeface="+mn-ea"/>
          <a:cs typeface="+mn-cs"/>
        </a:defRPr>
      </a:lvl1pPr>
      <a:lvl2pPr marL="1615430" indent="-538475" algn="l" defTabSz="2153905" rtl="0" eaLnBrk="1" latinLnBrk="0" hangingPunct="1">
        <a:lnSpc>
          <a:spcPct val="90000"/>
        </a:lnSpc>
        <a:spcBef>
          <a:spcPts val="1181"/>
        </a:spcBef>
        <a:buFont typeface="Arial" panose="020B0604020202020204" pitchFamily="34" charset="0"/>
        <a:buChar char="•"/>
        <a:defRPr sz="5700" kern="1200">
          <a:solidFill>
            <a:schemeClr val="tx1"/>
          </a:solidFill>
          <a:latin typeface="+mn-lt"/>
          <a:ea typeface="+mn-ea"/>
          <a:cs typeface="+mn-cs"/>
        </a:defRPr>
      </a:lvl2pPr>
      <a:lvl3pPr marL="2692381" indent="-538475" algn="l" defTabSz="2153905" rtl="0" eaLnBrk="1" latinLnBrk="0" hangingPunct="1">
        <a:lnSpc>
          <a:spcPct val="90000"/>
        </a:lnSpc>
        <a:spcBef>
          <a:spcPts val="1181"/>
        </a:spcBef>
        <a:buFont typeface="Arial" panose="020B0604020202020204" pitchFamily="34" charset="0"/>
        <a:buChar char="•"/>
        <a:defRPr sz="4700" kern="1200">
          <a:solidFill>
            <a:schemeClr val="tx1"/>
          </a:solidFill>
          <a:latin typeface="+mn-lt"/>
          <a:ea typeface="+mn-ea"/>
          <a:cs typeface="+mn-cs"/>
        </a:defRPr>
      </a:lvl3pPr>
      <a:lvl4pPr marL="3769336" indent="-538475" algn="l" defTabSz="2153905"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4pPr>
      <a:lvl5pPr marL="4846291" indent="-538475" algn="l" defTabSz="2153905"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5pPr>
      <a:lvl6pPr marL="5923243" indent="-538475" algn="l" defTabSz="2153905"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6pPr>
      <a:lvl7pPr marL="7000196" indent="-538475" algn="l" defTabSz="2153905"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7pPr>
      <a:lvl8pPr marL="8077147" indent="-538475" algn="l" defTabSz="2153905"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8pPr>
      <a:lvl9pPr marL="9154104" indent="-538475" algn="l" defTabSz="2153905" rtl="0" eaLnBrk="1" latinLnBrk="0" hangingPunct="1">
        <a:lnSpc>
          <a:spcPct val="90000"/>
        </a:lnSpc>
        <a:spcBef>
          <a:spcPts val="1181"/>
        </a:spcBef>
        <a:buFont typeface="Arial" panose="020B0604020202020204" pitchFamily="34" charset="0"/>
        <a:buChar char="•"/>
        <a:defRPr sz="4500" kern="1200">
          <a:solidFill>
            <a:schemeClr val="tx1"/>
          </a:solidFill>
          <a:latin typeface="+mn-lt"/>
          <a:ea typeface="+mn-ea"/>
          <a:cs typeface="+mn-cs"/>
        </a:defRPr>
      </a:lvl9pPr>
    </p:bodyStyle>
    <p:otherStyle>
      <a:defPPr>
        <a:defRPr lang="en-US"/>
      </a:defPPr>
      <a:lvl1pPr marL="0" algn="l" defTabSz="2153905" rtl="0" eaLnBrk="1" latinLnBrk="0" hangingPunct="1">
        <a:defRPr sz="4500" kern="1200">
          <a:solidFill>
            <a:schemeClr val="tx1"/>
          </a:solidFill>
          <a:latin typeface="+mn-lt"/>
          <a:ea typeface="+mn-ea"/>
          <a:cs typeface="+mn-cs"/>
        </a:defRPr>
      </a:lvl1pPr>
      <a:lvl2pPr marL="1076950" algn="l" defTabSz="2153905" rtl="0" eaLnBrk="1" latinLnBrk="0" hangingPunct="1">
        <a:defRPr sz="4500" kern="1200">
          <a:solidFill>
            <a:schemeClr val="tx1"/>
          </a:solidFill>
          <a:latin typeface="+mn-lt"/>
          <a:ea typeface="+mn-ea"/>
          <a:cs typeface="+mn-cs"/>
        </a:defRPr>
      </a:lvl2pPr>
      <a:lvl3pPr marL="2153905" algn="l" defTabSz="2153905" rtl="0" eaLnBrk="1" latinLnBrk="0" hangingPunct="1">
        <a:defRPr sz="4500" kern="1200">
          <a:solidFill>
            <a:schemeClr val="tx1"/>
          </a:solidFill>
          <a:latin typeface="+mn-lt"/>
          <a:ea typeface="+mn-ea"/>
          <a:cs typeface="+mn-cs"/>
        </a:defRPr>
      </a:lvl3pPr>
      <a:lvl4pPr marL="3230858" algn="l" defTabSz="2153905" rtl="0" eaLnBrk="1" latinLnBrk="0" hangingPunct="1">
        <a:defRPr sz="4500" kern="1200">
          <a:solidFill>
            <a:schemeClr val="tx1"/>
          </a:solidFill>
          <a:latin typeface="+mn-lt"/>
          <a:ea typeface="+mn-ea"/>
          <a:cs typeface="+mn-cs"/>
        </a:defRPr>
      </a:lvl4pPr>
      <a:lvl5pPr marL="4307808" algn="l" defTabSz="2153905" rtl="0" eaLnBrk="1" latinLnBrk="0" hangingPunct="1">
        <a:defRPr sz="4500" kern="1200">
          <a:solidFill>
            <a:schemeClr val="tx1"/>
          </a:solidFill>
          <a:latin typeface="+mn-lt"/>
          <a:ea typeface="+mn-ea"/>
          <a:cs typeface="+mn-cs"/>
        </a:defRPr>
      </a:lvl5pPr>
      <a:lvl6pPr marL="5384766" algn="l" defTabSz="2153905" rtl="0" eaLnBrk="1" latinLnBrk="0" hangingPunct="1">
        <a:defRPr sz="4500" kern="1200">
          <a:solidFill>
            <a:schemeClr val="tx1"/>
          </a:solidFill>
          <a:latin typeface="+mn-lt"/>
          <a:ea typeface="+mn-ea"/>
          <a:cs typeface="+mn-cs"/>
        </a:defRPr>
      </a:lvl6pPr>
      <a:lvl7pPr marL="6461721" algn="l" defTabSz="2153905" rtl="0" eaLnBrk="1" latinLnBrk="0" hangingPunct="1">
        <a:defRPr sz="4500" kern="1200">
          <a:solidFill>
            <a:schemeClr val="tx1"/>
          </a:solidFill>
          <a:latin typeface="+mn-lt"/>
          <a:ea typeface="+mn-ea"/>
          <a:cs typeface="+mn-cs"/>
        </a:defRPr>
      </a:lvl7pPr>
      <a:lvl8pPr marL="7538671" algn="l" defTabSz="2153905" rtl="0" eaLnBrk="1" latinLnBrk="0" hangingPunct="1">
        <a:defRPr sz="4500" kern="1200">
          <a:solidFill>
            <a:schemeClr val="tx1"/>
          </a:solidFill>
          <a:latin typeface="+mn-lt"/>
          <a:ea typeface="+mn-ea"/>
          <a:cs typeface="+mn-cs"/>
        </a:defRPr>
      </a:lvl8pPr>
      <a:lvl9pPr marL="8615629" algn="l" defTabSz="2153905" rtl="0" eaLnBrk="1" latinLnBrk="0" hangingPunct="1">
        <a:defRPr sz="45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D8DDE3"/>
            </a:gs>
            <a:gs pos="41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0F44A0-C284-45FD-B6CB-1728BE921231}"/>
              </a:ext>
            </a:extLst>
          </p:cNvPr>
          <p:cNvSpPr>
            <a:spLocks noGrp="1"/>
          </p:cNvSpPr>
          <p:nvPr>
            <p:ph type="title"/>
          </p:nvPr>
        </p:nvSpPr>
        <p:spPr>
          <a:xfrm>
            <a:off x="1980248" y="862635"/>
            <a:ext cx="24843105" cy="3131643"/>
          </a:xfrm>
          <a:prstGeom prst="rect">
            <a:avLst/>
          </a:prstGeom>
        </p:spPr>
        <p:txBody>
          <a:bodyPr vert="horz" lIns="215564" tIns="107775" rIns="215564" bIns="107775"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4DA259-C0E3-4FBE-9AA4-91990E0F7665}"/>
              </a:ext>
            </a:extLst>
          </p:cNvPr>
          <p:cNvSpPr>
            <a:spLocks noGrp="1"/>
          </p:cNvSpPr>
          <p:nvPr>
            <p:ph type="body" idx="1"/>
          </p:nvPr>
        </p:nvSpPr>
        <p:spPr>
          <a:xfrm>
            <a:off x="1980248" y="4313039"/>
            <a:ext cx="24843105" cy="10280036"/>
          </a:xfrm>
          <a:prstGeom prst="rect">
            <a:avLst/>
          </a:prstGeom>
        </p:spPr>
        <p:txBody>
          <a:bodyPr vert="horz" lIns="215564" tIns="107775" rIns="215564" bIns="1077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60958-8E3B-47AE-91F8-2A6A95C9AF42}"/>
              </a:ext>
            </a:extLst>
          </p:cNvPr>
          <p:cNvSpPr>
            <a:spLocks noGrp="1"/>
          </p:cNvSpPr>
          <p:nvPr>
            <p:ph type="dt" sz="half" idx="2"/>
          </p:nvPr>
        </p:nvSpPr>
        <p:spPr>
          <a:xfrm>
            <a:off x="1980248" y="15016880"/>
            <a:ext cx="6480810" cy="862608"/>
          </a:xfrm>
          <a:prstGeom prst="rect">
            <a:avLst/>
          </a:prstGeom>
        </p:spPr>
        <p:txBody>
          <a:bodyPr vert="horz" lIns="215564" tIns="107775" rIns="215564" bIns="107775" rtlCol="0" anchor="ctr"/>
          <a:lstStyle>
            <a:lvl1pPr algn="l">
              <a:defRPr sz="2800">
                <a:solidFill>
                  <a:schemeClr val="tx1">
                    <a:tint val="75000"/>
                  </a:schemeClr>
                </a:solidFill>
              </a:defRPr>
            </a:lvl1pPr>
          </a:lstStyle>
          <a:p>
            <a:pPr defTabSz="2155606" rtl="0" fontAlgn="auto">
              <a:spcBef>
                <a:spcPts val="0"/>
              </a:spcBef>
              <a:spcAft>
                <a:spcPts val="0"/>
              </a:spcAft>
            </a:pPr>
            <a:fld id="{0994FD99-39D3-4196-A12D-F3EA904ADC4B}" type="datetimeFigureOut">
              <a:rPr lang="en-US" smtClean="0">
                <a:solidFill>
                  <a:prstClr val="black">
                    <a:tint val="75000"/>
                  </a:prstClr>
                </a:solidFill>
                <a:latin typeface="Calibri"/>
                <a:cs typeface="+mn-cs"/>
              </a:rPr>
              <a:pPr defTabSz="2155606" rtl="0" fontAlgn="auto">
                <a:spcBef>
                  <a:spcPts val="0"/>
                </a:spcBef>
                <a:spcAft>
                  <a:spcPts val="0"/>
                </a:spcAft>
              </a:pPr>
              <a:t>1/27/2021</a:t>
            </a:fld>
            <a:endParaRPr lang="en-US">
              <a:solidFill>
                <a:prstClr val="black">
                  <a:tint val="75000"/>
                </a:prstClr>
              </a:solidFill>
              <a:latin typeface="Calibri"/>
              <a:cs typeface="+mn-cs"/>
            </a:endParaRPr>
          </a:p>
        </p:txBody>
      </p:sp>
      <p:sp>
        <p:nvSpPr>
          <p:cNvPr id="5" name="Footer Placeholder 4">
            <a:extLst>
              <a:ext uri="{FF2B5EF4-FFF2-40B4-BE49-F238E27FC236}">
                <a16:creationId xmlns:a16="http://schemas.microsoft.com/office/drawing/2014/main" id="{9526AE52-2779-4CFE-85AB-5091F5EA4608}"/>
              </a:ext>
            </a:extLst>
          </p:cNvPr>
          <p:cNvSpPr>
            <a:spLocks noGrp="1"/>
          </p:cNvSpPr>
          <p:nvPr>
            <p:ph type="ftr" sz="quarter" idx="3"/>
          </p:nvPr>
        </p:nvSpPr>
        <p:spPr>
          <a:xfrm>
            <a:off x="9541193" y="15016880"/>
            <a:ext cx="9721215" cy="862608"/>
          </a:xfrm>
          <a:prstGeom prst="rect">
            <a:avLst/>
          </a:prstGeom>
        </p:spPr>
        <p:txBody>
          <a:bodyPr vert="horz" lIns="215564" tIns="107775" rIns="215564" bIns="107775" rtlCol="0" anchor="ctr"/>
          <a:lstStyle>
            <a:lvl1pPr algn="ctr">
              <a:defRPr sz="2800">
                <a:solidFill>
                  <a:schemeClr val="tx1">
                    <a:tint val="75000"/>
                  </a:schemeClr>
                </a:solidFill>
              </a:defRPr>
            </a:lvl1pPr>
          </a:lstStyle>
          <a:p>
            <a:pPr defTabSz="2155606" rtl="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a:extLst>
              <a:ext uri="{FF2B5EF4-FFF2-40B4-BE49-F238E27FC236}">
                <a16:creationId xmlns:a16="http://schemas.microsoft.com/office/drawing/2014/main" id="{8BDCD005-3B6A-4713-A99B-C11608336E7F}"/>
              </a:ext>
            </a:extLst>
          </p:cNvPr>
          <p:cNvSpPr>
            <a:spLocks noGrp="1"/>
          </p:cNvSpPr>
          <p:nvPr>
            <p:ph type="sldNum" sz="quarter" idx="4"/>
          </p:nvPr>
        </p:nvSpPr>
        <p:spPr>
          <a:xfrm>
            <a:off x="20342543" y="15016880"/>
            <a:ext cx="6480810" cy="862608"/>
          </a:xfrm>
          <a:prstGeom prst="rect">
            <a:avLst/>
          </a:prstGeom>
        </p:spPr>
        <p:txBody>
          <a:bodyPr vert="horz" lIns="215564" tIns="107775" rIns="215564" bIns="107775" rtlCol="0" anchor="ctr"/>
          <a:lstStyle>
            <a:lvl1pPr algn="r">
              <a:defRPr sz="2800">
                <a:solidFill>
                  <a:schemeClr val="tx1">
                    <a:tint val="75000"/>
                  </a:schemeClr>
                </a:solidFill>
              </a:defRPr>
            </a:lvl1pPr>
          </a:lstStyle>
          <a:p>
            <a:pPr defTabSz="2155606" rtl="0" fontAlgn="auto">
              <a:spcBef>
                <a:spcPts val="0"/>
              </a:spcBef>
              <a:spcAft>
                <a:spcPts val="0"/>
              </a:spcAft>
            </a:pPr>
            <a:fld id="{D0322B89-BEDE-4F8D-AF5E-D1CCA904F6A8}" type="slidenum">
              <a:rPr lang="en-US" smtClean="0">
                <a:solidFill>
                  <a:prstClr val="black">
                    <a:tint val="75000"/>
                  </a:prstClr>
                </a:solidFill>
                <a:latin typeface="Calibri"/>
                <a:cs typeface="+mn-cs"/>
              </a:rPr>
              <a:pPr defTabSz="2155606" rtl="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799567330"/>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defTabSz="2155606" rtl="0" eaLnBrk="1" latinLnBrk="0" hangingPunct="1">
        <a:lnSpc>
          <a:spcPct val="90000"/>
        </a:lnSpc>
        <a:spcBef>
          <a:spcPct val="0"/>
        </a:spcBef>
        <a:buNone/>
        <a:defRPr sz="10400" kern="1200">
          <a:solidFill>
            <a:schemeClr val="tx1"/>
          </a:solidFill>
          <a:latin typeface="+mj-lt"/>
          <a:ea typeface="+mj-ea"/>
          <a:cs typeface="+mj-cs"/>
        </a:defRPr>
      </a:lvl1pPr>
    </p:titleStyle>
    <p:bodyStyle>
      <a:lvl1pPr marL="538905" indent="-538905" algn="l" defTabSz="2155606" rtl="0" eaLnBrk="1" latinLnBrk="0" hangingPunct="1">
        <a:lnSpc>
          <a:spcPct val="90000"/>
        </a:lnSpc>
        <a:spcBef>
          <a:spcPts val="2363"/>
        </a:spcBef>
        <a:buFont typeface="Arial" panose="020B0604020202020204" pitchFamily="34" charset="0"/>
        <a:buChar char="•"/>
        <a:defRPr sz="6600" kern="1200">
          <a:solidFill>
            <a:schemeClr val="tx1"/>
          </a:solidFill>
          <a:latin typeface="+mn-lt"/>
          <a:ea typeface="+mn-ea"/>
          <a:cs typeface="+mn-cs"/>
        </a:defRPr>
      </a:lvl1pPr>
      <a:lvl2pPr marL="1616713" indent="-538905" algn="l" defTabSz="2155606" rtl="0" eaLnBrk="1" latinLnBrk="0" hangingPunct="1">
        <a:lnSpc>
          <a:spcPct val="90000"/>
        </a:lnSpc>
        <a:spcBef>
          <a:spcPts val="1181"/>
        </a:spcBef>
        <a:buFont typeface="Arial" panose="020B0604020202020204" pitchFamily="34" charset="0"/>
        <a:buChar char="•"/>
        <a:defRPr sz="5700" kern="1200">
          <a:solidFill>
            <a:schemeClr val="tx1"/>
          </a:solidFill>
          <a:latin typeface="+mn-lt"/>
          <a:ea typeface="+mn-ea"/>
          <a:cs typeface="+mn-cs"/>
        </a:defRPr>
      </a:lvl2pPr>
      <a:lvl3pPr marL="2694512" indent="-538905" algn="l" defTabSz="2155606" rtl="0" eaLnBrk="1" latinLnBrk="0" hangingPunct="1">
        <a:lnSpc>
          <a:spcPct val="90000"/>
        </a:lnSpc>
        <a:spcBef>
          <a:spcPts val="1181"/>
        </a:spcBef>
        <a:buFont typeface="Arial" panose="020B0604020202020204" pitchFamily="34" charset="0"/>
        <a:buChar char="•"/>
        <a:defRPr sz="4700" kern="1200">
          <a:solidFill>
            <a:schemeClr val="tx1"/>
          </a:solidFill>
          <a:latin typeface="+mn-lt"/>
          <a:ea typeface="+mn-ea"/>
          <a:cs typeface="+mn-cs"/>
        </a:defRPr>
      </a:lvl3pPr>
      <a:lvl4pPr marL="3772317" indent="-538905" algn="l" defTabSz="2155606" rtl="0" eaLnBrk="1" latinLnBrk="0" hangingPunct="1">
        <a:lnSpc>
          <a:spcPct val="90000"/>
        </a:lnSpc>
        <a:spcBef>
          <a:spcPts val="1181"/>
        </a:spcBef>
        <a:buFont typeface="Arial" panose="020B0604020202020204" pitchFamily="34" charset="0"/>
        <a:buChar char="•"/>
        <a:defRPr sz="4300" kern="1200">
          <a:solidFill>
            <a:schemeClr val="tx1"/>
          </a:solidFill>
          <a:latin typeface="+mn-lt"/>
          <a:ea typeface="+mn-ea"/>
          <a:cs typeface="+mn-cs"/>
        </a:defRPr>
      </a:lvl4pPr>
      <a:lvl5pPr marL="4850125" indent="-538905" algn="l" defTabSz="2155606" rtl="0" eaLnBrk="1" latinLnBrk="0" hangingPunct="1">
        <a:lnSpc>
          <a:spcPct val="90000"/>
        </a:lnSpc>
        <a:spcBef>
          <a:spcPts val="1181"/>
        </a:spcBef>
        <a:buFont typeface="Arial" panose="020B0604020202020204" pitchFamily="34" charset="0"/>
        <a:buChar char="•"/>
        <a:defRPr sz="4300" kern="1200">
          <a:solidFill>
            <a:schemeClr val="tx1"/>
          </a:solidFill>
          <a:latin typeface="+mn-lt"/>
          <a:ea typeface="+mn-ea"/>
          <a:cs typeface="+mn-cs"/>
        </a:defRPr>
      </a:lvl5pPr>
      <a:lvl6pPr marL="5927935" indent="-538905" algn="l" defTabSz="2155606" rtl="0" eaLnBrk="1" latinLnBrk="0" hangingPunct="1">
        <a:lnSpc>
          <a:spcPct val="90000"/>
        </a:lnSpc>
        <a:spcBef>
          <a:spcPts val="1181"/>
        </a:spcBef>
        <a:buFont typeface="Arial" panose="020B0604020202020204" pitchFamily="34" charset="0"/>
        <a:buChar char="•"/>
        <a:defRPr sz="4300" kern="1200">
          <a:solidFill>
            <a:schemeClr val="tx1"/>
          </a:solidFill>
          <a:latin typeface="+mn-lt"/>
          <a:ea typeface="+mn-ea"/>
          <a:cs typeface="+mn-cs"/>
        </a:defRPr>
      </a:lvl6pPr>
      <a:lvl7pPr marL="7005734" indent="-538905" algn="l" defTabSz="2155606" rtl="0" eaLnBrk="1" latinLnBrk="0" hangingPunct="1">
        <a:lnSpc>
          <a:spcPct val="90000"/>
        </a:lnSpc>
        <a:spcBef>
          <a:spcPts val="1181"/>
        </a:spcBef>
        <a:buFont typeface="Arial" panose="020B0604020202020204" pitchFamily="34" charset="0"/>
        <a:buChar char="•"/>
        <a:defRPr sz="4300" kern="1200">
          <a:solidFill>
            <a:schemeClr val="tx1"/>
          </a:solidFill>
          <a:latin typeface="+mn-lt"/>
          <a:ea typeface="+mn-ea"/>
          <a:cs typeface="+mn-cs"/>
        </a:defRPr>
      </a:lvl7pPr>
      <a:lvl8pPr marL="8083542" indent="-538905" algn="l" defTabSz="2155606" rtl="0" eaLnBrk="1" latinLnBrk="0" hangingPunct="1">
        <a:lnSpc>
          <a:spcPct val="90000"/>
        </a:lnSpc>
        <a:spcBef>
          <a:spcPts val="1181"/>
        </a:spcBef>
        <a:buFont typeface="Arial" panose="020B0604020202020204" pitchFamily="34" charset="0"/>
        <a:buChar char="•"/>
        <a:defRPr sz="4300" kern="1200">
          <a:solidFill>
            <a:schemeClr val="tx1"/>
          </a:solidFill>
          <a:latin typeface="+mn-lt"/>
          <a:ea typeface="+mn-ea"/>
          <a:cs typeface="+mn-cs"/>
        </a:defRPr>
      </a:lvl8pPr>
      <a:lvl9pPr marL="9161345" indent="-538905" algn="l" defTabSz="2155606" rtl="0" eaLnBrk="1" latinLnBrk="0" hangingPunct="1">
        <a:lnSpc>
          <a:spcPct val="90000"/>
        </a:lnSpc>
        <a:spcBef>
          <a:spcPts val="1181"/>
        </a:spcBef>
        <a:buFont typeface="Arial" panose="020B0604020202020204" pitchFamily="34" charset="0"/>
        <a:buChar char="•"/>
        <a:defRPr sz="4300" kern="1200">
          <a:solidFill>
            <a:schemeClr val="tx1"/>
          </a:solidFill>
          <a:latin typeface="+mn-lt"/>
          <a:ea typeface="+mn-ea"/>
          <a:cs typeface="+mn-cs"/>
        </a:defRPr>
      </a:lvl9pPr>
    </p:bodyStyle>
    <p:otherStyle>
      <a:defPPr>
        <a:defRPr lang="en-US"/>
      </a:defPPr>
      <a:lvl1pPr marL="0" algn="l" defTabSz="2155606" rtl="0" eaLnBrk="1" latinLnBrk="0" hangingPunct="1">
        <a:defRPr sz="4300" kern="1200">
          <a:solidFill>
            <a:schemeClr val="tx1"/>
          </a:solidFill>
          <a:latin typeface="+mn-lt"/>
          <a:ea typeface="+mn-ea"/>
          <a:cs typeface="+mn-cs"/>
        </a:defRPr>
      </a:lvl1pPr>
      <a:lvl2pPr marL="1077801" algn="l" defTabSz="2155606" rtl="0" eaLnBrk="1" latinLnBrk="0" hangingPunct="1">
        <a:defRPr sz="4300" kern="1200">
          <a:solidFill>
            <a:schemeClr val="tx1"/>
          </a:solidFill>
          <a:latin typeface="+mn-lt"/>
          <a:ea typeface="+mn-ea"/>
          <a:cs typeface="+mn-cs"/>
        </a:defRPr>
      </a:lvl2pPr>
      <a:lvl3pPr marL="2155606" algn="l" defTabSz="2155606" rtl="0" eaLnBrk="1" latinLnBrk="0" hangingPunct="1">
        <a:defRPr sz="4300" kern="1200">
          <a:solidFill>
            <a:schemeClr val="tx1"/>
          </a:solidFill>
          <a:latin typeface="+mn-lt"/>
          <a:ea typeface="+mn-ea"/>
          <a:cs typeface="+mn-cs"/>
        </a:defRPr>
      </a:lvl3pPr>
      <a:lvl4pPr marL="3233419" algn="l" defTabSz="2155606" rtl="0" eaLnBrk="1" latinLnBrk="0" hangingPunct="1">
        <a:defRPr sz="4300" kern="1200">
          <a:solidFill>
            <a:schemeClr val="tx1"/>
          </a:solidFill>
          <a:latin typeface="+mn-lt"/>
          <a:ea typeface="+mn-ea"/>
          <a:cs typeface="+mn-cs"/>
        </a:defRPr>
      </a:lvl4pPr>
      <a:lvl5pPr marL="4311222" algn="l" defTabSz="2155606" rtl="0" eaLnBrk="1" latinLnBrk="0" hangingPunct="1">
        <a:defRPr sz="4300" kern="1200">
          <a:solidFill>
            <a:schemeClr val="tx1"/>
          </a:solidFill>
          <a:latin typeface="+mn-lt"/>
          <a:ea typeface="+mn-ea"/>
          <a:cs typeface="+mn-cs"/>
        </a:defRPr>
      </a:lvl5pPr>
      <a:lvl6pPr marL="5389028" algn="l" defTabSz="2155606" rtl="0" eaLnBrk="1" latinLnBrk="0" hangingPunct="1">
        <a:defRPr sz="4300" kern="1200">
          <a:solidFill>
            <a:schemeClr val="tx1"/>
          </a:solidFill>
          <a:latin typeface="+mn-lt"/>
          <a:ea typeface="+mn-ea"/>
          <a:cs typeface="+mn-cs"/>
        </a:defRPr>
      </a:lvl6pPr>
      <a:lvl7pPr marL="6466831" algn="l" defTabSz="2155606" rtl="0" eaLnBrk="1" latinLnBrk="0" hangingPunct="1">
        <a:defRPr sz="4300" kern="1200">
          <a:solidFill>
            <a:schemeClr val="tx1"/>
          </a:solidFill>
          <a:latin typeface="+mn-lt"/>
          <a:ea typeface="+mn-ea"/>
          <a:cs typeface="+mn-cs"/>
        </a:defRPr>
      </a:lvl7pPr>
      <a:lvl8pPr marL="7544641" algn="l" defTabSz="2155606" rtl="0" eaLnBrk="1" latinLnBrk="0" hangingPunct="1">
        <a:defRPr sz="4300" kern="1200">
          <a:solidFill>
            <a:schemeClr val="tx1"/>
          </a:solidFill>
          <a:latin typeface="+mn-lt"/>
          <a:ea typeface="+mn-ea"/>
          <a:cs typeface="+mn-cs"/>
        </a:defRPr>
      </a:lvl8pPr>
      <a:lvl9pPr marL="8622445" algn="l" defTabSz="2155606"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52" y="862684"/>
            <a:ext cx="24843105" cy="3131643"/>
          </a:xfrm>
          <a:prstGeom prst="rect">
            <a:avLst/>
          </a:prstGeom>
        </p:spPr>
        <p:txBody>
          <a:bodyPr vert="horz" lIns="53489" tIns="26746" rIns="53489" bIns="26746"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0252" y="4313041"/>
            <a:ext cx="24843105" cy="10280036"/>
          </a:xfrm>
          <a:prstGeom prst="rect">
            <a:avLst/>
          </a:prstGeom>
        </p:spPr>
        <p:txBody>
          <a:bodyPr vert="horz" lIns="53489" tIns="26746" rIns="53489" bIns="26746"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980250" y="15016880"/>
            <a:ext cx="6480810" cy="862608"/>
          </a:xfrm>
          <a:prstGeom prst="rect">
            <a:avLst/>
          </a:prstGeom>
        </p:spPr>
        <p:txBody>
          <a:bodyPr vert="horz" lIns="53489" tIns="26746" rIns="53489" bIns="26746" rtlCol="0" anchor="ctr"/>
          <a:lstStyle>
            <a:lvl1pPr algn="l">
              <a:defRPr sz="1400">
                <a:solidFill>
                  <a:schemeClr val="tx1">
                    <a:tint val="75000"/>
                  </a:schemeClr>
                </a:solidFill>
              </a:defRPr>
            </a:lvl1pPr>
          </a:lstStyle>
          <a:p>
            <a:pPr>
              <a:defRPr/>
            </a:pPr>
            <a:fld id="{FED42071-6DDC-4DF5-AB4B-198387382A25}" type="datetimeFigureOut">
              <a:rPr lang="en-US" smtClean="0"/>
              <a:pPr>
                <a:defRPr/>
              </a:pPr>
              <a:t>1/27/2021</a:t>
            </a:fld>
            <a:endParaRPr lang="en-US"/>
          </a:p>
        </p:txBody>
      </p:sp>
      <p:sp>
        <p:nvSpPr>
          <p:cNvPr id="5" name="Footer Placeholder 4"/>
          <p:cNvSpPr>
            <a:spLocks noGrp="1"/>
          </p:cNvSpPr>
          <p:nvPr>
            <p:ph type="ftr" sz="quarter" idx="3"/>
          </p:nvPr>
        </p:nvSpPr>
        <p:spPr>
          <a:xfrm>
            <a:off x="9541197" y="15016880"/>
            <a:ext cx="9721215" cy="862608"/>
          </a:xfrm>
          <a:prstGeom prst="rect">
            <a:avLst/>
          </a:prstGeom>
        </p:spPr>
        <p:txBody>
          <a:bodyPr vert="horz" lIns="53489" tIns="26746" rIns="53489" bIns="26746" rtlCol="0" anchor="ctr"/>
          <a:lstStyle>
            <a:lvl1pPr algn="ctr">
              <a:defRPr sz="14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0342545" y="15016880"/>
            <a:ext cx="6480810" cy="862608"/>
          </a:xfrm>
          <a:prstGeom prst="rect">
            <a:avLst/>
          </a:prstGeom>
        </p:spPr>
        <p:txBody>
          <a:bodyPr vert="horz" lIns="53489" tIns="26746" rIns="53489" bIns="26746" rtlCol="0" anchor="ctr"/>
          <a:lstStyle>
            <a:lvl1pPr algn="r">
              <a:defRPr sz="140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305907126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defTabSz="1122778"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703" indent="-280703" algn="l" defTabSz="1122778" rtl="0" eaLnBrk="1" latinLnBrk="0" hangingPunct="1">
        <a:lnSpc>
          <a:spcPct val="90000"/>
        </a:lnSpc>
        <a:spcBef>
          <a:spcPts val="1236"/>
        </a:spcBef>
        <a:buFont typeface="Arial" panose="020B0604020202020204" pitchFamily="34" charset="0"/>
        <a:buChar char="•"/>
        <a:defRPr sz="3500" kern="1200">
          <a:solidFill>
            <a:schemeClr val="tx1"/>
          </a:solidFill>
          <a:latin typeface="+mn-lt"/>
          <a:ea typeface="+mn-ea"/>
          <a:cs typeface="+mn-cs"/>
        </a:defRPr>
      </a:lvl1pPr>
      <a:lvl2pPr marL="842090" indent="-280703" algn="l" defTabSz="1122778" rtl="0" eaLnBrk="1" latinLnBrk="0" hangingPunct="1">
        <a:lnSpc>
          <a:spcPct val="90000"/>
        </a:lnSpc>
        <a:spcBef>
          <a:spcPts val="619"/>
        </a:spcBef>
        <a:buFont typeface="Arial" panose="020B0604020202020204" pitchFamily="34" charset="0"/>
        <a:buChar char="•"/>
        <a:defRPr sz="3100" kern="1200">
          <a:solidFill>
            <a:schemeClr val="tx1"/>
          </a:solidFill>
          <a:latin typeface="+mn-lt"/>
          <a:ea typeface="+mn-ea"/>
          <a:cs typeface="+mn-cs"/>
        </a:defRPr>
      </a:lvl2pPr>
      <a:lvl3pPr marL="1403502" indent="-280703" algn="l" defTabSz="1122778" rtl="0" eaLnBrk="1" latinLnBrk="0" hangingPunct="1">
        <a:lnSpc>
          <a:spcPct val="90000"/>
        </a:lnSpc>
        <a:spcBef>
          <a:spcPts val="619"/>
        </a:spcBef>
        <a:buFont typeface="Arial" panose="020B0604020202020204" pitchFamily="34" charset="0"/>
        <a:buChar char="•"/>
        <a:defRPr sz="2600" kern="1200">
          <a:solidFill>
            <a:schemeClr val="tx1"/>
          </a:solidFill>
          <a:latin typeface="+mn-lt"/>
          <a:ea typeface="+mn-ea"/>
          <a:cs typeface="+mn-cs"/>
        </a:defRPr>
      </a:lvl3pPr>
      <a:lvl4pPr marL="1964887"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4pPr>
      <a:lvl5pPr marL="2526283"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5pPr>
      <a:lvl6pPr marL="3087681"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6pPr>
      <a:lvl7pPr marL="3649066"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7pPr>
      <a:lvl8pPr marL="4210469"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8pPr>
      <a:lvl9pPr marL="4771865"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122778" rtl="0" eaLnBrk="1" latinLnBrk="0" hangingPunct="1">
        <a:defRPr sz="2100" kern="1200">
          <a:solidFill>
            <a:schemeClr val="tx1"/>
          </a:solidFill>
          <a:latin typeface="+mn-lt"/>
          <a:ea typeface="+mn-ea"/>
          <a:cs typeface="+mn-cs"/>
        </a:defRPr>
      </a:lvl1pPr>
      <a:lvl2pPr marL="561415" algn="l" defTabSz="1122778" rtl="0" eaLnBrk="1" latinLnBrk="0" hangingPunct="1">
        <a:defRPr sz="2100" kern="1200">
          <a:solidFill>
            <a:schemeClr val="tx1"/>
          </a:solidFill>
          <a:latin typeface="+mn-lt"/>
          <a:ea typeface="+mn-ea"/>
          <a:cs typeface="+mn-cs"/>
        </a:defRPr>
      </a:lvl2pPr>
      <a:lvl3pPr marL="1122778" algn="l" defTabSz="1122778" rtl="0" eaLnBrk="1" latinLnBrk="0" hangingPunct="1">
        <a:defRPr sz="2100" kern="1200">
          <a:solidFill>
            <a:schemeClr val="tx1"/>
          </a:solidFill>
          <a:latin typeface="+mn-lt"/>
          <a:ea typeface="+mn-ea"/>
          <a:cs typeface="+mn-cs"/>
        </a:defRPr>
      </a:lvl3pPr>
      <a:lvl4pPr marL="1684191" algn="l" defTabSz="1122778" rtl="0" eaLnBrk="1" latinLnBrk="0" hangingPunct="1">
        <a:defRPr sz="2100" kern="1200">
          <a:solidFill>
            <a:schemeClr val="tx1"/>
          </a:solidFill>
          <a:latin typeface="+mn-lt"/>
          <a:ea typeface="+mn-ea"/>
          <a:cs typeface="+mn-cs"/>
        </a:defRPr>
      </a:lvl4pPr>
      <a:lvl5pPr marL="2245570" algn="l" defTabSz="1122778" rtl="0" eaLnBrk="1" latinLnBrk="0" hangingPunct="1">
        <a:defRPr sz="2100" kern="1200">
          <a:solidFill>
            <a:schemeClr val="tx1"/>
          </a:solidFill>
          <a:latin typeface="+mn-lt"/>
          <a:ea typeface="+mn-ea"/>
          <a:cs typeface="+mn-cs"/>
        </a:defRPr>
      </a:lvl5pPr>
      <a:lvl6pPr marL="2806976" algn="l" defTabSz="1122778" rtl="0" eaLnBrk="1" latinLnBrk="0" hangingPunct="1">
        <a:defRPr sz="2100" kern="1200">
          <a:solidFill>
            <a:schemeClr val="tx1"/>
          </a:solidFill>
          <a:latin typeface="+mn-lt"/>
          <a:ea typeface="+mn-ea"/>
          <a:cs typeface="+mn-cs"/>
        </a:defRPr>
      </a:lvl6pPr>
      <a:lvl7pPr marL="3368382" algn="l" defTabSz="1122778" rtl="0" eaLnBrk="1" latinLnBrk="0" hangingPunct="1">
        <a:defRPr sz="2100" kern="1200">
          <a:solidFill>
            <a:schemeClr val="tx1"/>
          </a:solidFill>
          <a:latin typeface="+mn-lt"/>
          <a:ea typeface="+mn-ea"/>
          <a:cs typeface="+mn-cs"/>
        </a:defRPr>
      </a:lvl7pPr>
      <a:lvl8pPr marL="3929778" algn="l" defTabSz="1122778" rtl="0" eaLnBrk="1" latinLnBrk="0" hangingPunct="1">
        <a:defRPr sz="2100" kern="1200">
          <a:solidFill>
            <a:schemeClr val="tx1"/>
          </a:solidFill>
          <a:latin typeface="+mn-lt"/>
          <a:ea typeface="+mn-ea"/>
          <a:cs typeface="+mn-cs"/>
        </a:defRPr>
      </a:lvl8pPr>
      <a:lvl9pPr marL="4491164" algn="l" defTabSz="1122778"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52" y="862684"/>
            <a:ext cx="24843105" cy="3131643"/>
          </a:xfrm>
          <a:prstGeom prst="rect">
            <a:avLst/>
          </a:prstGeom>
        </p:spPr>
        <p:txBody>
          <a:bodyPr vert="horz" lIns="53489" tIns="26746" rIns="53489" bIns="26746"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0252" y="4313041"/>
            <a:ext cx="24843105" cy="10280036"/>
          </a:xfrm>
          <a:prstGeom prst="rect">
            <a:avLst/>
          </a:prstGeom>
        </p:spPr>
        <p:txBody>
          <a:bodyPr vert="horz" lIns="53489" tIns="26746" rIns="53489" bIns="26746"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980250" y="15016880"/>
            <a:ext cx="6480810" cy="862608"/>
          </a:xfrm>
          <a:prstGeom prst="rect">
            <a:avLst/>
          </a:prstGeom>
        </p:spPr>
        <p:txBody>
          <a:bodyPr vert="horz" lIns="53489" tIns="26746" rIns="53489" bIns="26746" rtlCol="0" anchor="ctr"/>
          <a:lstStyle>
            <a:lvl1pPr algn="l">
              <a:defRPr sz="1400">
                <a:solidFill>
                  <a:schemeClr val="tx1">
                    <a:tint val="75000"/>
                  </a:schemeClr>
                </a:solidFill>
              </a:defRPr>
            </a:lvl1pPr>
          </a:lstStyle>
          <a:p>
            <a:pPr>
              <a:defRPr/>
            </a:pPr>
            <a:fld id="{FED42071-6DDC-4DF5-AB4B-198387382A25}" type="datetimeFigureOut">
              <a:rPr lang="en-US" smtClean="0"/>
              <a:pPr>
                <a:defRPr/>
              </a:pPr>
              <a:t>1/27/2021</a:t>
            </a:fld>
            <a:endParaRPr lang="en-US"/>
          </a:p>
        </p:txBody>
      </p:sp>
      <p:sp>
        <p:nvSpPr>
          <p:cNvPr id="5" name="Footer Placeholder 4"/>
          <p:cNvSpPr>
            <a:spLocks noGrp="1"/>
          </p:cNvSpPr>
          <p:nvPr>
            <p:ph type="ftr" sz="quarter" idx="3"/>
          </p:nvPr>
        </p:nvSpPr>
        <p:spPr>
          <a:xfrm>
            <a:off x="9541197" y="15016880"/>
            <a:ext cx="9721215" cy="862608"/>
          </a:xfrm>
          <a:prstGeom prst="rect">
            <a:avLst/>
          </a:prstGeom>
        </p:spPr>
        <p:txBody>
          <a:bodyPr vert="horz" lIns="53489" tIns="26746" rIns="53489" bIns="26746" rtlCol="0" anchor="ctr"/>
          <a:lstStyle>
            <a:lvl1pPr algn="ctr">
              <a:defRPr sz="14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0342545" y="15016880"/>
            <a:ext cx="6480810" cy="862608"/>
          </a:xfrm>
          <a:prstGeom prst="rect">
            <a:avLst/>
          </a:prstGeom>
        </p:spPr>
        <p:txBody>
          <a:bodyPr vert="horz" lIns="53489" tIns="26746" rIns="53489" bIns="26746" rtlCol="0" anchor="ctr"/>
          <a:lstStyle>
            <a:lvl1pPr algn="r">
              <a:defRPr sz="140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215757442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defTabSz="1122778"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703" indent="-280703" algn="l" defTabSz="1122778" rtl="0" eaLnBrk="1" latinLnBrk="0" hangingPunct="1">
        <a:lnSpc>
          <a:spcPct val="90000"/>
        </a:lnSpc>
        <a:spcBef>
          <a:spcPts val="1236"/>
        </a:spcBef>
        <a:buFont typeface="Arial" panose="020B0604020202020204" pitchFamily="34" charset="0"/>
        <a:buChar char="•"/>
        <a:defRPr sz="3500" kern="1200">
          <a:solidFill>
            <a:schemeClr val="tx1"/>
          </a:solidFill>
          <a:latin typeface="+mn-lt"/>
          <a:ea typeface="+mn-ea"/>
          <a:cs typeface="+mn-cs"/>
        </a:defRPr>
      </a:lvl1pPr>
      <a:lvl2pPr marL="842090" indent="-280703" algn="l" defTabSz="1122778" rtl="0" eaLnBrk="1" latinLnBrk="0" hangingPunct="1">
        <a:lnSpc>
          <a:spcPct val="90000"/>
        </a:lnSpc>
        <a:spcBef>
          <a:spcPts val="619"/>
        </a:spcBef>
        <a:buFont typeface="Arial" panose="020B0604020202020204" pitchFamily="34" charset="0"/>
        <a:buChar char="•"/>
        <a:defRPr sz="3100" kern="1200">
          <a:solidFill>
            <a:schemeClr val="tx1"/>
          </a:solidFill>
          <a:latin typeface="+mn-lt"/>
          <a:ea typeface="+mn-ea"/>
          <a:cs typeface="+mn-cs"/>
        </a:defRPr>
      </a:lvl2pPr>
      <a:lvl3pPr marL="1403502" indent="-280703" algn="l" defTabSz="1122778" rtl="0" eaLnBrk="1" latinLnBrk="0" hangingPunct="1">
        <a:lnSpc>
          <a:spcPct val="90000"/>
        </a:lnSpc>
        <a:spcBef>
          <a:spcPts val="619"/>
        </a:spcBef>
        <a:buFont typeface="Arial" panose="020B0604020202020204" pitchFamily="34" charset="0"/>
        <a:buChar char="•"/>
        <a:defRPr sz="2600" kern="1200">
          <a:solidFill>
            <a:schemeClr val="tx1"/>
          </a:solidFill>
          <a:latin typeface="+mn-lt"/>
          <a:ea typeface="+mn-ea"/>
          <a:cs typeface="+mn-cs"/>
        </a:defRPr>
      </a:lvl3pPr>
      <a:lvl4pPr marL="1964887"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4pPr>
      <a:lvl5pPr marL="2526283"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5pPr>
      <a:lvl6pPr marL="3087681"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6pPr>
      <a:lvl7pPr marL="3649066"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7pPr>
      <a:lvl8pPr marL="4210469"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8pPr>
      <a:lvl9pPr marL="4771865"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122778" rtl="0" eaLnBrk="1" latinLnBrk="0" hangingPunct="1">
        <a:defRPr sz="2100" kern="1200">
          <a:solidFill>
            <a:schemeClr val="tx1"/>
          </a:solidFill>
          <a:latin typeface="+mn-lt"/>
          <a:ea typeface="+mn-ea"/>
          <a:cs typeface="+mn-cs"/>
        </a:defRPr>
      </a:lvl1pPr>
      <a:lvl2pPr marL="561415" algn="l" defTabSz="1122778" rtl="0" eaLnBrk="1" latinLnBrk="0" hangingPunct="1">
        <a:defRPr sz="2100" kern="1200">
          <a:solidFill>
            <a:schemeClr val="tx1"/>
          </a:solidFill>
          <a:latin typeface="+mn-lt"/>
          <a:ea typeface="+mn-ea"/>
          <a:cs typeface="+mn-cs"/>
        </a:defRPr>
      </a:lvl2pPr>
      <a:lvl3pPr marL="1122778" algn="l" defTabSz="1122778" rtl="0" eaLnBrk="1" latinLnBrk="0" hangingPunct="1">
        <a:defRPr sz="2100" kern="1200">
          <a:solidFill>
            <a:schemeClr val="tx1"/>
          </a:solidFill>
          <a:latin typeface="+mn-lt"/>
          <a:ea typeface="+mn-ea"/>
          <a:cs typeface="+mn-cs"/>
        </a:defRPr>
      </a:lvl3pPr>
      <a:lvl4pPr marL="1684191" algn="l" defTabSz="1122778" rtl="0" eaLnBrk="1" latinLnBrk="0" hangingPunct="1">
        <a:defRPr sz="2100" kern="1200">
          <a:solidFill>
            <a:schemeClr val="tx1"/>
          </a:solidFill>
          <a:latin typeface="+mn-lt"/>
          <a:ea typeface="+mn-ea"/>
          <a:cs typeface="+mn-cs"/>
        </a:defRPr>
      </a:lvl4pPr>
      <a:lvl5pPr marL="2245570" algn="l" defTabSz="1122778" rtl="0" eaLnBrk="1" latinLnBrk="0" hangingPunct="1">
        <a:defRPr sz="2100" kern="1200">
          <a:solidFill>
            <a:schemeClr val="tx1"/>
          </a:solidFill>
          <a:latin typeface="+mn-lt"/>
          <a:ea typeface="+mn-ea"/>
          <a:cs typeface="+mn-cs"/>
        </a:defRPr>
      </a:lvl5pPr>
      <a:lvl6pPr marL="2806976" algn="l" defTabSz="1122778" rtl="0" eaLnBrk="1" latinLnBrk="0" hangingPunct="1">
        <a:defRPr sz="2100" kern="1200">
          <a:solidFill>
            <a:schemeClr val="tx1"/>
          </a:solidFill>
          <a:latin typeface="+mn-lt"/>
          <a:ea typeface="+mn-ea"/>
          <a:cs typeface="+mn-cs"/>
        </a:defRPr>
      </a:lvl6pPr>
      <a:lvl7pPr marL="3368382" algn="l" defTabSz="1122778" rtl="0" eaLnBrk="1" latinLnBrk="0" hangingPunct="1">
        <a:defRPr sz="2100" kern="1200">
          <a:solidFill>
            <a:schemeClr val="tx1"/>
          </a:solidFill>
          <a:latin typeface="+mn-lt"/>
          <a:ea typeface="+mn-ea"/>
          <a:cs typeface="+mn-cs"/>
        </a:defRPr>
      </a:lvl7pPr>
      <a:lvl8pPr marL="3929778" algn="l" defTabSz="1122778" rtl="0" eaLnBrk="1" latinLnBrk="0" hangingPunct="1">
        <a:defRPr sz="2100" kern="1200">
          <a:solidFill>
            <a:schemeClr val="tx1"/>
          </a:solidFill>
          <a:latin typeface="+mn-lt"/>
          <a:ea typeface="+mn-ea"/>
          <a:cs typeface="+mn-cs"/>
        </a:defRPr>
      </a:lvl8pPr>
      <a:lvl9pPr marL="4491164" algn="l" defTabSz="1122778"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52" y="862684"/>
            <a:ext cx="24843105" cy="3131643"/>
          </a:xfrm>
          <a:prstGeom prst="rect">
            <a:avLst/>
          </a:prstGeom>
        </p:spPr>
        <p:txBody>
          <a:bodyPr vert="horz" lIns="53489" tIns="26746" rIns="53489" bIns="26746"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0252" y="4313041"/>
            <a:ext cx="24843105" cy="10280036"/>
          </a:xfrm>
          <a:prstGeom prst="rect">
            <a:avLst/>
          </a:prstGeom>
        </p:spPr>
        <p:txBody>
          <a:bodyPr vert="horz" lIns="53489" tIns="26746" rIns="53489" bIns="26746"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980250" y="15016880"/>
            <a:ext cx="6480810" cy="862608"/>
          </a:xfrm>
          <a:prstGeom prst="rect">
            <a:avLst/>
          </a:prstGeom>
        </p:spPr>
        <p:txBody>
          <a:bodyPr vert="horz" lIns="53489" tIns="26746" rIns="53489" bIns="26746" rtlCol="0" anchor="ctr"/>
          <a:lstStyle>
            <a:lvl1pPr algn="l">
              <a:defRPr sz="1400">
                <a:solidFill>
                  <a:schemeClr val="tx1">
                    <a:tint val="75000"/>
                  </a:schemeClr>
                </a:solidFill>
              </a:defRPr>
            </a:lvl1pPr>
          </a:lstStyle>
          <a:p>
            <a:pPr>
              <a:defRPr/>
            </a:pPr>
            <a:fld id="{FED42071-6DDC-4DF5-AB4B-198387382A25}" type="datetimeFigureOut">
              <a:rPr lang="en-US" smtClean="0"/>
              <a:pPr>
                <a:defRPr/>
              </a:pPr>
              <a:t>1/27/2021</a:t>
            </a:fld>
            <a:endParaRPr lang="en-US"/>
          </a:p>
        </p:txBody>
      </p:sp>
      <p:sp>
        <p:nvSpPr>
          <p:cNvPr id="5" name="Footer Placeholder 4"/>
          <p:cNvSpPr>
            <a:spLocks noGrp="1"/>
          </p:cNvSpPr>
          <p:nvPr>
            <p:ph type="ftr" sz="quarter" idx="3"/>
          </p:nvPr>
        </p:nvSpPr>
        <p:spPr>
          <a:xfrm>
            <a:off x="9541197" y="15016880"/>
            <a:ext cx="9721215" cy="862608"/>
          </a:xfrm>
          <a:prstGeom prst="rect">
            <a:avLst/>
          </a:prstGeom>
        </p:spPr>
        <p:txBody>
          <a:bodyPr vert="horz" lIns="53489" tIns="26746" rIns="53489" bIns="26746" rtlCol="0" anchor="ctr"/>
          <a:lstStyle>
            <a:lvl1pPr algn="ctr">
              <a:defRPr sz="14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0342545" y="15016880"/>
            <a:ext cx="6480810" cy="862608"/>
          </a:xfrm>
          <a:prstGeom prst="rect">
            <a:avLst/>
          </a:prstGeom>
        </p:spPr>
        <p:txBody>
          <a:bodyPr vert="horz" lIns="53489" tIns="26746" rIns="53489" bIns="26746" rtlCol="0" anchor="ctr"/>
          <a:lstStyle>
            <a:lvl1pPr algn="r">
              <a:defRPr sz="140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2010548534"/>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defTabSz="1122778"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703" indent="-280703" algn="l" defTabSz="1122778" rtl="0" eaLnBrk="1" latinLnBrk="0" hangingPunct="1">
        <a:lnSpc>
          <a:spcPct val="90000"/>
        </a:lnSpc>
        <a:spcBef>
          <a:spcPts val="1236"/>
        </a:spcBef>
        <a:buFont typeface="Arial" panose="020B0604020202020204" pitchFamily="34" charset="0"/>
        <a:buChar char="•"/>
        <a:defRPr sz="3500" kern="1200">
          <a:solidFill>
            <a:schemeClr val="tx1"/>
          </a:solidFill>
          <a:latin typeface="+mn-lt"/>
          <a:ea typeface="+mn-ea"/>
          <a:cs typeface="+mn-cs"/>
        </a:defRPr>
      </a:lvl1pPr>
      <a:lvl2pPr marL="842090" indent="-280703" algn="l" defTabSz="1122778" rtl="0" eaLnBrk="1" latinLnBrk="0" hangingPunct="1">
        <a:lnSpc>
          <a:spcPct val="90000"/>
        </a:lnSpc>
        <a:spcBef>
          <a:spcPts val="619"/>
        </a:spcBef>
        <a:buFont typeface="Arial" panose="020B0604020202020204" pitchFamily="34" charset="0"/>
        <a:buChar char="•"/>
        <a:defRPr sz="3100" kern="1200">
          <a:solidFill>
            <a:schemeClr val="tx1"/>
          </a:solidFill>
          <a:latin typeface="+mn-lt"/>
          <a:ea typeface="+mn-ea"/>
          <a:cs typeface="+mn-cs"/>
        </a:defRPr>
      </a:lvl2pPr>
      <a:lvl3pPr marL="1403502" indent="-280703" algn="l" defTabSz="1122778" rtl="0" eaLnBrk="1" latinLnBrk="0" hangingPunct="1">
        <a:lnSpc>
          <a:spcPct val="90000"/>
        </a:lnSpc>
        <a:spcBef>
          <a:spcPts val="619"/>
        </a:spcBef>
        <a:buFont typeface="Arial" panose="020B0604020202020204" pitchFamily="34" charset="0"/>
        <a:buChar char="•"/>
        <a:defRPr sz="2600" kern="1200">
          <a:solidFill>
            <a:schemeClr val="tx1"/>
          </a:solidFill>
          <a:latin typeface="+mn-lt"/>
          <a:ea typeface="+mn-ea"/>
          <a:cs typeface="+mn-cs"/>
        </a:defRPr>
      </a:lvl3pPr>
      <a:lvl4pPr marL="1964887"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4pPr>
      <a:lvl5pPr marL="2526283"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5pPr>
      <a:lvl6pPr marL="3087681"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6pPr>
      <a:lvl7pPr marL="3649066"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7pPr>
      <a:lvl8pPr marL="4210469"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8pPr>
      <a:lvl9pPr marL="4771865"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122778" rtl="0" eaLnBrk="1" latinLnBrk="0" hangingPunct="1">
        <a:defRPr sz="2100" kern="1200">
          <a:solidFill>
            <a:schemeClr val="tx1"/>
          </a:solidFill>
          <a:latin typeface="+mn-lt"/>
          <a:ea typeface="+mn-ea"/>
          <a:cs typeface="+mn-cs"/>
        </a:defRPr>
      </a:lvl1pPr>
      <a:lvl2pPr marL="561415" algn="l" defTabSz="1122778" rtl="0" eaLnBrk="1" latinLnBrk="0" hangingPunct="1">
        <a:defRPr sz="2100" kern="1200">
          <a:solidFill>
            <a:schemeClr val="tx1"/>
          </a:solidFill>
          <a:latin typeface="+mn-lt"/>
          <a:ea typeface="+mn-ea"/>
          <a:cs typeface="+mn-cs"/>
        </a:defRPr>
      </a:lvl2pPr>
      <a:lvl3pPr marL="1122778" algn="l" defTabSz="1122778" rtl="0" eaLnBrk="1" latinLnBrk="0" hangingPunct="1">
        <a:defRPr sz="2100" kern="1200">
          <a:solidFill>
            <a:schemeClr val="tx1"/>
          </a:solidFill>
          <a:latin typeface="+mn-lt"/>
          <a:ea typeface="+mn-ea"/>
          <a:cs typeface="+mn-cs"/>
        </a:defRPr>
      </a:lvl3pPr>
      <a:lvl4pPr marL="1684191" algn="l" defTabSz="1122778" rtl="0" eaLnBrk="1" latinLnBrk="0" hangingPunct="1">
        <a:defRPr sz="2100" kern="1200">
          <a:solidFill>
            <a:schemeClr val="tx1"/>
          </a:solidFill>
          <a:latin typeface="+mn-lt"/>
          <a:ea typeface="+mn-ea"/>
          <a:cs typeface="+mn-cs"/>
        </a:defRPr>
      </a:lvl4pPr>
      <a:lvl5pPr marL="2245570" algn="l" defTabSz="1122778" rtl="0" eaLnBrk="1" latinLnBrk="0" hangingPunct="1">
        <a:defRPr sz="2100" kern="1200">
          <a:solidFill>
            <a:schemeClr val="tx1"/>
          </a:solidFill>
          <a:latin typeface="+mn-lt"/>
          <a:ea typeface="+mn-ea"/>
          <a:cs typeface="+mn-cs"/>
        </a:defRPr>
      </a:lvl5pPr>
      <a:lvl6pPr marL="2806976" algn="l" defTabSz="1122778" rtl="0" eaLnBrk="1" latinLnBrk="0" hangingPunct="1">
        <a:defRPr sz="2100" kern="1200">
          <a:solidFill>
            <a:schemeClr val="tx1"/>
          </a:solidFill>
          <a:latin typeface="+mn-lt"/>
          <a:ea typeface="+mn-ea"/>
          <a:cs typeface="+mn-cs"/>
        </a:defRPr>
      </a:lvl6pPr>
      <a:lvl7pPr marL="3368382" algn="l" defTabSz="1122778" rtl="0" eaLnBrk="1" latinLnBrk="0" hangingPunct="1">
        <a:defRPr sz="2100" kern="1200">
          <a:solidFill>
            <a:schemeClr val="tx1"/>
          </a:solidFill>
          <a:latin typeface="+mn-lt"/>
          <a:ea typeface="+mn-ea"/>
          <a:cs typeface="+mn-cs"/>
        </a:defRPr>
      </a:lvl7pPr>
      <a:lvl8pPr marL="3929778" algn="l" defTabSz="1122778" rtl="0" eaLnBrk="1" latinLnBrk="0" hangingPunct="1">
        <a:defRPr sz="2100" kern="1200">
          <a:solidFill>
            <a:schemeClr val="tx1"/>
          </a:solidFill>
          <a:latin typeface="+mn-lt"/>
          <a:ea typeface="+mn-ea"/>
          <a:cs typeface="+mn-cs"/>
        </a:defRPr>
      </a:lvl8pPr>
      <a:lvl9pPr marL="4491164" algn="l" defTabSz="1122778"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52" y="862684"/>
            <a:ext cx="24843105" cy="3131643"/>
          </a:xfrm>
          <a:prstGeom prst="rect">
            <a:avLst/>
          </a:prstGeom>
        </p:spPr>
        <p:txBody>
          <a:bodyPr vert="horz" lIns="53489" tIns="26746" rIns="53489" bIns="26746"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0252" y="4313041"/>
            <a:ext cx="24843105" cy="10280036"/>
          </a:xfrm>
          <a:prstGeom prst="rect">
            <a:avLst/>
          </a:prstGeom>
        </p:spPr>
        <p:txBody>
          <a:bodyPr vert="horz" lIns="53489" tIns="26746" rIns="53489" bIns="26746"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980250" y="15016880"/>
            <a:ext cx="6480810" cy="862608"/>
          </a:xfrm>
          <a:prstGeom prst="rect">
            <a:avLst/>
          </a:prstGeom>
        </p:spPr>
        <p:txBody>
          <a:bodyPr vert="horz" lIns="53489" tIns="26746" rIns="53489" bIns="26746" rtlCol="0" anchor="ctr"/>
          <a:lstStyle>
            <a:lvl1pPr algn="l">
              <a:defRPr sz="1400">
                <a:solidFill>
                  <a:schemeClr val="tx1">
                    <a:tint val="75000"/>
                  </a:schemeClr>
                </a:solidFill>
              </a:defRPr>
            </a:lvl1pPr>
          </a:lstStyle>
          <a:p>
            <a:pPr>
              <a:defRPr/>
            </a:pPr>
            <a:fld id="{FED42071-6DDC-4DF5-AB4B-198387382A25}" type="datetimeFigureOut">
              <a:rPr lang="en-US" smtClean="0"/>
              <a:pPr>
                <a:defRPr/>
              </a:pPr>
              <a:t>1/27/2021</a:t>
            </a:fld>
            <a:endParaRPr lang="en-US"/>
          </a:p>
        </p:txBody>
      </p:sp>
      <p:sp>
        <p:nvSpPr>
          <p:cNvPr id="5" name="Footer Placeholder 4"/>
          <p:cNvSpPr>
            <a:spLocks noGrp="1"/>
          </p:cNvSpPr>
          <p:nvPr>
            <p:ph type="ftr" sz="quarter" idx="3"/>
          </p:nvPr>
        </p:nvSpPr>
        <p:spPr>
          <a:xfrm>
            <a:off x="9541197" y="15016880"/>
            <a:ext cx="9721215" cy="862608"/>
          </a:xfrm>
          <a:prstGeom prst="rect">
            <a:avLst/>
          </a:prstGeom>
        </p:spPr>
        <p:txBody>
          <a:bodyPr vert="horz" lIns="53489" tIns="26746" rIns="53489" bIns="26746" rtlCol="0" anchor="ctr"/>
          <a:lstStyle>
            <a:lvl1pPr algn="ctr">
              <a:defRPr sz="14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0342545" y="15016880"/>
            <a:ext cx="6480810" cy="862608"/>
          </a:xfrm>
          <a:prstGeom prst="rect">
            <a:avLst/>
          </a:prstGeom>
        </p:spPr>
        <p:txBody>
          <a:bodyPr vert="horz" lIns="53489" tIns="26746" rIns="53489" bIns="26746" rtlCol="0" anchor="ctr"/>
          <a:lstStyle>
            <a:lvl1pPr algn="r">
              <a:defRPr sz="140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1909559351"/>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defTabSz="1122778"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703" indent="-280703" algn="l" defTabSz="1122778" rtl="0" eaLnBrk="1" latinLnBrk="0" hangingPunct="1">
        <a:lnSpc>
          <a:spcPct val="90000"/>
        </a:lnSpc>
        <a:spcBef>
          <a:spcPts val="1236"/>
        </a:spcBef>
        <a:buFont typeface="Arial" panose="020B0604020202020204" pitchFamily="34" charset="0"/>
        <a:buChar char="•"/>
        <a:defRPr sz="3500" kern="1200">
          <a:solidFill>
            <a:schemeClr val="tx1"/>
          </a:solidFill>
          <a:latin typeface="+mn-lt"/>
          <a:ea typeface="+mn-ea"/>
          <a:cs typeface="+mn-cs"/>
        </a:defRPr>
      </a:lvl1pPr>
      <a:lvl2pPr marL="842090" indent="-280703" algn="l" defTabSz="1122778" rtl="0" eaLnBrk="1" latinLnBrk="0" hangingPunct="1">
        <a:lnSpc>
          <a:spcPct val="90000"/>
        </a:lnSpc>
        <a:spcBef>
          <a:spcPts val="619"/>
        </a:spcBef>
        <a:buFont typeface="Arial" panose="020B0604020202020204" pitchFamily="34" charset="0"/>
        <a:buChar char="•"/>
        <a:defRPr sz="3100" kern="1200">
          <a:solidFill>
            <a:schemeClr val="tx1"/>
          </a:solidFill>
          <a:latin typeface="+mn-lt"/>
          <a:ea typeface="+mn-ea"/>
          <a:cs typeface="+mn-cs"/>
        </a:defRPr>
      </a:lvl2pPr>
      <a:lvl3pPr marL="1403502" indent="-280703" algn="l" defTabSz="1122778" rtl="0" eaLnBrk="1" latinLnBrk="0" hangingPunct="1">
        <a:lnSpc>
          <a:spcPct val="90000"/>
        </a:lnSpc>
        <a:spcBef>
          <a:spcPts val="619"/>
        </a:spcBef>
        <a:buFont typeface="Arial" panose="020B0604020202020204" pitchFamily="34" charset="0"/>
        <a:buChar char="•"/>
        <a:defRPr sz="2600" kern="1200">
          <a:solidFill>
            <a:schemeClr val="tx1"/>
          </a:solidFill>
          <a:latin typeface="+mn-lt"/>
          <a:ea typeface="+mn-ea"/>
          <a:cs typeface="+mn-cs"/>
        </a:defRPr>
      </a:lvl3pPr>
      <a:lvl4pPr marL="1964887"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4pPr>
      <a:lvl5pPr marL="2526283"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5pPr>
      <a:lvl6pPr marL="3087681"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6pPr>
      <a:lvl7pPr marL="3649066"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7pPr>
      <a:lvl8pPr marL="4210469"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8pPr>
      <a:lvl9pPr marL="4771865"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122778" rtl="0" eaLnBrk="1" latinLnBrk="0" hangingPunct="1">
        <a:defRPr sz="2100" kern="1200">
          <a:solidFill>
            <a:schemeClr val="tx1"/>
          </a:solidFill>
          <a:latin typeface="+mn-lt"/>
          <a:ea typeface="+mn-ea"/>
          <a:cs typeface="+mn-cs"/>
        </a:defRPr>
      </a:lvl1pPr>
      <a:lvl2pPr marL="561415" algn="l" defTabSz="1122778" rtl="0" eaLnBrk="1" latinLnBrk="0" hangingPunct="1">
        <a:defRPr sz="2100" kern="1200">
          <a:solidFill>
            <a:schemeClr val="tx1"/>
          </a:solidFill>
          <a:latin typeface="+mn-lt"/>
          <a:ea typeface="+mn-ea"/>
          <a:cs typeface="+mn-cs"/>
        </a:defRPr>
      </a:lvl2pPr>
      <a:lvl3pPr marL="1122778" algn="l" defTabSz="1122778" rtl="0" eaLnBrk="1" latinLnBrk="0" hangingPunct="1">
        <a:defRPr sz="2100" kern="1200">
          <a:solidFill>
            <a:schemeClr val="tx1"/>
          </a:solidFill>
          <a:latin typeface="+mn-lt"/>
          <a:ea typeface="+mn-ea"/>
          <a:cs typeface="+mn-cs"/>
        </a:defRPr>
      </a:lvl3pPr>
      <a:lvl4pPr marL="1684191" algn="l" defTabSz="1122778" rtl="0" eaLnBrk="1" latinLnBrk="0" hangingPunct="1">
        <a:defRPr sz="2100" kern="1200">
          <a:solidFill>
            <a:schemeClr val="tx1"/>
          </a:solidFill>
          <a:latin typeface="+mn-lt"/>
          <a:ea typeface="+mn-ea"/>
          <a:cs typeface="+mn-cs"/>
        </a:defRPr>
      </a:lvl4pPr>
      <a:lvl5pPr marL="2245570" algn="l" defTabSz="1122778" rtl="0" eaLnBrk="1" latinLnBrk="0" hangingPunct="1">
        <a:defRPr sz="2100" kern="1200">
          <a:solidFill>
            <a:schemeClr val="tx1"/>
          </a:solidFill>
          <a:latin typeface="+mn-lt"/>
          <a:ea typeface="+mn-ea"/>
          <a:cs typeface="+mn-cs"/>
        </a:defRPr>
      </a:lvl5pPr>
      <a:lvl6pPr marL="2806976" algn="l" defTabSz="1122778" rtl="0" eaLnBrk="1" latinLnBrk="0" hangingPunct="1">
        <a:defRPr sz="2100" kern="1200">
          <a:solidFill>
            <a:schemeClr val="tx1"/>
          </a:solidFill>
          <a:latin typeface="+mn-lt"/>
          <a:ea typeface="+mn-ea"/>
          <a:cs typeface="+mn-cs"/>
        </a:defRPr>
      </a:lvl6pPr>
      <a:lvl7pPr marL="3368382" algn="l" defTabSz="1122778" rtl="0" eaLnBrk="1" latinLnBrk="0" hangingPunct="1">
        <a:defRPr sz="2100" kern="1200">
          <a:solidFill>
            <a:schemeClr val="tx1"/>
          </a:solidFill>
          <a:latin typeface="+mn-lt"/>
          <a:ea typeface="+mn-ea"/>
          <a:cs typeface="+mn-cs"/>
        </a:defRPr>
      </a:lvl7pPr>
      <a:lvl8pPr marL="3929778" algn="l" defTabSz="1122778" rtl="0" eaLnBrk="1" latinLnBrk="0" hangingPunct="1">
        <a:defRPr sz="2100" kern="1200">
          <a:solidFill>
            <a:schemeClr val="tx1"/>
          </a:solidFill>
          <a:latin typeface="+mn-lt"/>
          <a:ea typeface="+mn-ea"/>
          <a:cs typeface="+mn-cs"/>
        </a:defRPr>
      </a:lvl8pPr>
      <a:lvl9pPr marL="4491164" algn="l" defTabSz="1122778"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52" y="862684"/>
            <a:ext cx="24843105" cy="3131643"/>
          </a:xfrm>
          <a:prstGeom prst="rect">
            <a:avLst/>
          </a:prstGeom>
        </p:spPr>
        <p:txBody>
          <a:bodyPr vert="horz" lIns="53489" tIns="26746" rIns="53489" bIns="26746"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0252" y="4313041"/>
            <a:ext cx="24843105" cy="10280036"/>
          </a:xfrm>
          <a:prstGeom prst="rect">
            <a:avLst/>
          </a:prstGeom>
        </p:spPr>
        <p:txBody>
          <a:bodyPr vert="horz" lIns="53489" tIns="26746" rIns="53489" bIns="26746"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980250" y="15016880"/>
            <a:ext cx="6480810" cy="862608"/>
          </a:xfrm>
          <a:prstGeom prst="rect">
            <a:avLst/>
          </a:prstGeom>
        </p:spPr>
        <p:txBody>
          <a:bodyPr vert="horz" lIns="53489" tIns="26746" rIns="53489" bIns="26746" rtlCol="0" anchor="ctr"/>
          <a:lstStyle>
            <a:lvl1pPr algn="l">
              <a:defRPr sz="1400">
                <a:solidFill>
                  <a:schemeClr val="tx1">
                    <a:tint val="75000"/>
                  </a:schemeClr>
                </a:solidFill>
              </a:defRPr>
            </a:lvl1pPr>
          </a:lstStyle>
          <a:p>
            <a:pPr>
              <a:defRPr/>
            </a:pPr>
            <a:fld id="{FED42071-6DDC-4DF5-AB4B-198387382A25}" type="datetimeFigureOut">
              <a:rPr lang="en-US" smtClean="0"/>
              <a:pPr>
                <a:defRPr/>
              </a:pPr>
              <a:t>1/27/2021</a:t>
            </a:fld>
            <a:endParaRPr lang="en-US"/>
          </a:p>
        </p:txBody>
      </p:sp>
      <p:sp>
        <p:nvSpPr>
          <p:cNvPr id="5" name="Footer Placeholder 4"/>
          <p:cNvSpPr>
            <a:spLocks noGrp="1"/>
          </p:cNvSpPr>
          <p:nvPr>
            <p:ph type="ftr" sz="quarter" idx="3"/>
          </p:nvPr>
        </p:nvSpPr>
        <p:spPr>
          <a:xfrm>
            <a:off x="9541197" y="15016880"/>
            <a:ext cx="9721215" cy="862608"/>
          </a:xfrm>
          <a:prstGeom prst="rect">
            <a:avLst/>
          </a:prstGeom>
        </p:spPr>
        <p:txBody>
          <a:bodyPr vert="horz" lIns="53489" tIns="26746" rIns="53489" bIns="26746" rtlCol="0" anchor="ctr"/>
          <a:lstStyle>
            <a:lvl1pPr algn="ctr">
              <a:defRPr sz="14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0342545" y="15016880"/>
            <a:ext cx="6480810" cy="862608"/>
          </a:xfrm>
          <a:prstGeom prst="rect">
            <a:avLst/>
          </a:prstGeom>
        </p:spPr>
        <p:txBody>
          <a:bodyPr vert="horz" lIns="53489" tIns="26746" rIns="53489" bIns="26746" rtlCol="0" anchor="ctr"/>
          <a:lstStyle>
            <a:lvl1pPr algn="r">
              <a:defRPr sz="140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393194528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defTabSz="1122778"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703" indent="-280703" algn="l" defTabSz="1122778" rtl="0" eaLnBrk="1" latinLnBrk="0" hangingPunct="1">
        <a:lnSpc>
          <a:spcPct val="90000"/>
        </a:lnSpc>
        <a:spcBef>
          <a:spcPts val="1236"/>
        </a:spcBef>
        <a:buFont typeface="Arial" panose="020B0604020202020204" pitchFamily="34" charset="0"/>
        <a:buChar char="•"/>
        <a:defRPr sz="3500" kern="1200">
          <a:solidFill>
            <a:schemeClr val="tx1"/>
          </a:solidFill>
          <a:latin typeface="+mn-lt"/>
          <a:ea typeface="+mn-ea"/>
          <a:cs typeface="+mn-cs"/>
        </a:defRPr>
      </a:lvl1pPr>
      <a:lvl2pPr marL="842090" indent="-280703" algn="l" defTabSz="1122778" rtl="0" eaLnBrk="1" latinLnBrk="0" hangingPunct="1">
        <a:lnSpc>
          <a:spcPct val="90000"/>
        </a:lnSpc>
        <a:spcBef>
          <a:spcPts val="619"/>
        </a:spcBef>
        <a:buFont typeface="Arial" panose="020B0604020202020204" pitchFamily="34" charset="0"/>
        <a:buChar char="•"/>
        <a:defRPr sz="3100" kern="1200">
          <a:solidFill>
            <a:schemeClr val="tx1"/>
          </a:solidFill>
          <a:latin typeface="+mn-lt"/>
          <a:ea typeface="+mn-ea"/>
          <a:cs typeface="+mn-cs"/>
        </a:defRPr>
      </a:lvl2pPr>
      <a:lvl3pPr marL="1403502" indent="-280703" algn="l" defTabSz="1122778" rtl="0" eaLnBrk="1" latinLnBrk="0" hangingPunct="1">
        <a:lnSpc>
          <a:spcPct val="90000"/>
        </a:lnSpc>
        <a:spcBef>
          <a:spcPts val="619"/>
        </a:spcBef>
        <a:buFont typeface="Arial" panose="020B0604020202020204" pitchFamily="34" charset="0"/>
        <a:buChar char="•"/>
        <a:defRPr sz="2600" kern="1200">
          <a:solidFill>
            <a:schemeClr val="tx1"/>
          </a:solidFill>
          <a:latin typeface="+mn-lt"/>
          <a:ea typeface="+mn-ea"/>
          <a:cs typeface="+mn-cs"/>
        </a:defRPr>
      </a:lvl3pPr>
      <a:lvl4pPr marL="1964887"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4pPr>
      <a:lvl5pPr marL="2526283"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5pPr>
      <a:lvl6pPr marL="3087681"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6pPr>
      <a:lvl7pPr marL="3649066"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7pPr>
      <a:lvl8pPr marL="4210469"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8pPr>
      <a:lvl9pPr marL="4771865"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122778" rtl="0" eaLnBrk="1" latinLnBrk="0" hangingPunct="1">
        <a:defRPr sz="2100" kern="1200">
          <a:solidFill>
            <a:schemeClr val="tx1"/>
          </a:solidFill>
          <a:latin typeface="+mn-lt"/>
          <a:ea typeface="+mn-ea"/>
          <a:cs typeface="+mn-cs"/>
        </a:defRPr>
      </a:lvl1pPr>
      <a:lvl2pPr marL="561415" algn="l" defTabSz="1122778" rtl="0" eaLnBrk="1" latinLnBrk="0" hangingPunct="1">
        <a:defRPr sz="2100" kern="1200">
          <a:solidFill>
            <a:schemeClr val="tx1"/>
          </a:solidFill>
          <a:latin typeface="+mn-lt"/>
          <a:ea typeface="+mn-ea"/>
          <a:cs typeface="+mn-cs"/>
        </a:defRPr>
      </a:lvl2pPr>
      <a:lvl3pPr marL="1122778" algn="l" defTabSz="1122778" rtl="0" eaLnBrk="1" latinLnBrk="0" hangingPunct="1">
        <a:defRPr sz="2100" kern="1200">
          <a:solidFill>
            <a:schemeClr val="tx1"/>
          </a:solidFill>
          <a:latin typeface="+mn-lt"/>
          <a:ea typeface="+mn-ea"/>
          <a:cs typeface="+mn-cs"/>
        </a:defRPr>
      </a:lvl3pPr>
      <a:lvl4pPr marL="1684191" algn="l" defTabSz="1122778" rtl="0" eaLnBrk="1" latinLnBrk="0" hangingPunct="1">
        <a:defRPr sz="2100" kern="1200">
          <a:solidFill>
            <a:schemeClr val="tx1"/>
          </a:solidFill>
          <a:latin typeface="+mn-lt"/>
          <a:ea typeface="+mn-ea"/>
          <a:cs typeface="+mn-cs"/>
        </a:defRPr>
      </a:lvl4pPr>
      <a:lvl5pPr marL="2245570" algn="l" defTabSz="1122778" rtl="0" eaLnBrk="1" latinLnBrk="0" hangingPunct="1">
        <a:defRPr sz="2100" kern="1200">
          <a:solidFill>
            <a:schemeClr val="tx1"/>
          </a:solidFill>
          <a:latin typeface="+mn-lt"/>
          <a:ea typeface="+mn-ea"/>
          <a:cs typeface="+mn-cs"/>
        </a:defRPr>
      </a:lvl5pPr>
      <a:lvl6pPr marL="2806976" algn="l" defTabSz="1122778" rtl="0" eaLnBrk="1" latinLnBrk="0" hangingPunct="1">
        <a:defRPr sz="2100" kern="1200">
          <a:solidFill>
            <a:schemeClr val="tx1"/>
          </a:solidFill>
          <a:latin typeface="+mn-lt"/>
          <a:ea typeface="+mn-ea"/>
          <a:cs typeface="+mn-cs"/>
        </a:defRPr>
      </a:lvl6pPr>
      <a:lvl7pPr marL="3368382" algn="l" defTabSz="1122778" rtl="0" eaLnBrk="1" latinLnBrk="0" hangingPunct="1">
        <a:defRPr sz="2100" kern="1200">
          <a:solidFill>
            <a:schemeClr val="tx1"/>
          </a:solidFill>
          <a:latin typeface="+mn-lt"/>
          <a:ea typeface="+mn-ea"/>
          <a:cs typeface="+mn-cs"/>
        </a:defRPr>
      </a:lvl7pPr>
      <a:lvl8pPr marL="3929778" algn="l" defTabSz="1122778" rtl="0" eaLnBrk="1" latinLnBrk="0" hangingPunct="1">
        <a:defRPr sz="2100" kern="1200">
          <a:solidFill>
            <a:schemeClr val="tx1"/>
          </a:solidFill>
          <a:latin typeface="+mn-lt"/>
          <a:ea typeface="+mn-ea"/>
          <a:cs typeface="+mn-cs"/>
        </a:defRPr>
      </a:lvl8pPr>
      <a:lvl9pPr marL="4491164" algn="l" defTabSz="1122778"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52" y="862684"/>
            <a:ext cx="24843105" cy="3131643"/>
          </a:xfrm>
          <a:prstGeom prst="rect">
            <a:avLst/>
          </a:prstGeom>
        </p:spPr>
        <p:txBody>
          <a:bodyPr vert="horz" lIns="53489" tIns="26746" rIns="53489" bIns="26746"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0252" y="4313041"/>
            <a:ext cx="24843105" cy="10280036"/>
          </a:xfrm>
          <a:prstGeom prst="rect">
            <a:avLst/>
          </a:prstGeom>
        </p:spPr>
        <p:txBody>
          <a:bodyPr vert="horz" lIns="53489" tIns="26746" rIns="53489" bIns="26746"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980250" y="15016880"/>
            <a:ext cx="6480810" cy="862608"/>
          </a:xfrm>
          <a:prstGeom prst="rect">
            <a:avLst/>
          </a:prstGeom>
        </p:spPr>
        <p:txBody>
          <a:bodyPr vert="horz" lIns="53489" tIns="26746" rIns="53489" bIns="26746" rtlCol="0" anchor="ctr"/>
          <a:lstStyle>
            <a:lvl1pPr algn="l">
              <a:defRPr sz="1400">
                <a:solidFill>
                  <a:schemeClr val="tx1">
                    <a:tint val="75000"/>
                  </a:schemeClr>
                </a:solidFill>
              </a:defRPr>
            </a:lvl1pPr>
          </a:lstStyle>
          <a:p>
            <a:pPr>
              <a:defRPr/>
            </a:pPr>
            <a:fld id="{FED42071-6DDC-4DF5-AB4B-198387382A25}" type="datetimeFigureOut">
              <a:rPr lang="en-US" smtClean="0"/>
              <a:pPr>
                <a:defRPr/>
              </a:pPr>
              <a:t>1/27/2021</a:t>
            </a:fld>
            <a:endParaRPr lang="en-US"/>
          </a:p>
        </p:txBody>
      </p:sp>
      <p:sp>
        <p:nvSpPr>
          <p:cNvPr id="5" name="Footer Placeholder 4"/>
          <p:cNvSpPr>
            <a:spLocks noGrp="1"/>
          </p:cNvSpPr>
          <p:nvPr>
            <p:ph type="ftr" sz="quarter" idx="3"/>
          </p:nvPr>
        </p:nvSpPr>
        <p:spPr>
          <a:xfrm>
            <a:off x="9541197" y="15016880"/>
            <a:ext cx="9721215" cy="862608"/>
          </a:xfrm>
          <a:prstGeom prst="rect">
            <a:avLst/>
          </a:prstGeom>
        </p:spPr>
        <p:txBody>
          <a:bodyPr vert="horz" lIns="53489" tIns="26746" rIns="53489" bIns="26746" rtlCol="0" anchor="ctr"/>
          <a:lstStyle>
            <a:lvl1pPr algn="ctr">
              <a:defRPr sz="14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0342545" y="15016880"/>
            <a:ext cx="6480810" cy="862608"/>
          </a:xfrm>
          <a:prstGeom prst="rect">
            <a:avLst/>
          </a:prstGeom>
        </p:spPr>
        <p:txBody>
          <a:bodyPr vert="horz" lIns="53489" tIns="26746" rIns="53489" bIns="26746" rtlCol="0" anchor="ctr"/>
          <a:lstStyle>
            <a:lvl1pPr algn="r">
              <a:defRPr sz="1400">
                <a:solidFill>
                  <a:schemeClr val="tx1">
                    <a:tint val="75000"/>
                  </a:schemeClr>
                </a:solidFill>
              </a:defRPr>
            </a:lvl1pPr>
          </a:lstStyle>
          <a:p>
            <a:pPr>
              <a:defRPr/>
            </a:pPr>
            <a:fld id="{0D29B712-D650-49B1-8ABD-E5336DD654D8}" type="slidenum">
              <a:rPr lang="en-US" smtClean="0"/>
              <a:pPr>
                <a:defRPr/>
              </a:pPr>
              <a:t>‹#›</a:t>
            </a:fld>
            <a:endParaRPr lang="en-US"/>
          </a:p>
        </p:txBody>
      </p:sp>
    </p:spTree>
    <p:extLst>
      <p:ext uri="{BB962C8B-B14F-4D97-AF65-F5344CB8AC3E}">
        <p14:creationId xmlns:p14="http://schemas.microsoft.com/office/powerpoint/2010/main" val="42458325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defTabSz="1122778"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703" indent="-280703" algn="l" defTabSz="1122778" rtl="0" eaLnBrk="1" latinLnBrk="0" hangingPunct="1">
        <a:lnSpc>
          <a:spcPct val="90000"/>
        </a:lnSpc>
        <a:spcBef>
          <a:spcPts val="1236"/>
        </a:spcBef>
        <a:buFont typeface="Arial" panose="020B0604020202020204" pitchFamily="34" charset="0"/>
        <a:buChar char="•"/>
        <a:defRPr sz="3500" kern="1200">
          <a:solidFill>
            <a:schemeClr val="tx1"/>
          </a:solidFill>
          <a:latin typeface="+mn-lt"/>
          <a:ea typeface="+mn-ea"/>
          <a:cs typeface="+mn-cs"/>
        </a:defRPr>
      </a:lvl1pPr>
      <a:lvl2pPr marL="842090" indent="-280703" algn="l" defTabSz="1122778" rtl="0" eaLnBrk="1" latinLnBrk="0" hangingPunct="1">
        <a:lnSpc>
          <a:spcPct val="90000"/>
        </a:lnSpc>
        <a:spcBef>
          <a:spcPts val="619"/>
        </a:spcBef>
        <a:buFont typeface="Arial" panose="020B0604020202020204" pitchFamily="34" charset="0"/>
        <a:buChar char="•"/>
        <a:defRPr sz="3100" kern="1200">
          <a:solidFill>
            <a:schemeClr val="tx1"/>
          </a:solidFill>
          <a:latin typeface="+mn-lt"/>
          <a:ea typeface="+mn-ea"/>
          <a:cs typeface="+mn-cs"/>
        </a:defRPr>
      </a:lvl2pPr>
      <a:lvl3pPr marL="1403502" indent="-280703" algn="l" defTabSz="1122778" rtl="0" eaLnBrk="1" latinLnBrk="0" hangingPunct="1">
        <a:lnSpc>
          <a:spcPct val="90000"/>
        </a:lnSpc>
        <a:spcBef>
          <a:spcPts val="619"/>
        </a:spcBef>
        <a:buFont typeface="Arial" panose="020B0604020202020204" pitchFamily="34" charset="0"/>
        <a:buChar char="•"/>
        <a:defRPr sz="2600" kern="1200">
          <a:solidFill>
            <a:schemeClr val="tx1"/>
          </a:solidFill>
          <a:latin typeface="+mn-lt"/>
          <a:ea typeface="+mn-ea"/>
          <a:cs typeface="+mn-cs"/>
        </a:defRPr>
      </a:lvl3pPr>
      <a:lvl4pPr marL="1964887"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4pPr>
      <a:lvl5pPr marL="2526283"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5pPr>
      <a:lvl6pPr marL="3087681"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6pPr>
      <a:lvl7pPr marL="3649066"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7pPr>
      <a:lvl8pPr marL="4210469"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8pPr>
      <a:lvl9pPr marL="4771865"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122778" rtl="0" eaLnBrk="1" latinLnBrk="0" hangingPunct="1">
        <a:defRPr sz="2100" kern="1200">
          <a:solidFill>
            <a:schemeClr val="tx1"/>
          </a:solidFill>
          <a:latin typeface="+mn-lt"/>
          <a:ea typeface="+mn-ea"/>
          <a:cs typeface="+mn-cs"/>
        </a:defRPr>
      </a:lvl1pPr>
      <a:lvl2pPr marL="561415" algn="l" defTabSz="1122778" rtl="0" eaLnBrk="1" latinLnBrk="0" hangingPunct="1">
        <a:defRPr sz="2100" kern="1200">
          <a:solidFill>
            <a:schemeClr val="tx1"/>
          </a:solidFill>
          <a:latin typeface="+mn-lt"/>
          <a:ea typeface="+mn-ea"/>
          <a:cs typeface="+mn-cs"/>
        </a:defRPr>
      </a:lvl2pPr>
      <a:lvl3pPr marL="1122778" algn="l" defTabSz="1122778" rtl="0" eaLnBrk="1" latinLnBrk="0" hangingPunct="1">
        <a:defRPr sz="2100" kern="1200">
          <a:solidFill>
            <a:schemeClr val="tx1"/>
          </a:solidFill>
          <a:latin typeface="+mn-lt"/>
          <a:ea typeface="+mn-ea"/>
          <a:cs typeface="+mn-cs"/>
        </a:defRPr>
      </a:lvl3pPr>
      <a:lvl4pPr marL="1684191" algn="l" defTabSz="1122778" rtl="0" eaLnBrk="1" latinLnBrk="0" hangingPunct="1">
        <a:defRPr sz="2100" kern="1200">
          <a:solidFill>
            <a:schemeClr val="tx1"/>
          </a:solidFill>
          <a:latin typeface="+mn-lt"/>
          <a:ea typeface="+mn-ea"/>
          <a:cs typeface="+mn-cs"/>
        </a:defRPr>
      </a:lvl4pPr>
      <a:lvl5pPr marL="2245570" algn="l" defTabSz="1122778" rtl="0" eaLnBrk="1" latinLnBrk="0" hangingPunct="1">
        <a:defRPr sz="2100" kern="1200">
          <a:solidFill>
            <a:schemeClr val="tx1"/>
          </a:solidFill>
          <a:latin typeface="+mn-lt"/>
          <a:ea typeface="+mn-ea"/>
          <a:cs typeface="+mn-cs"/>
        </a:defRPr>
      </a:lvl5pPr>
      <a:lvl6pPr marL="2806976" algn="l" defTabSz="1122778" rtl="0" eaLnBrk="1" latinLnBrk="0" hangingPunct="1">
        <a:defRPr sz="2100" kern="1200">
          <a:solidFill>
            <a:schemeClr val="tx1"/>
          </a:solidFill>
          <a:latin typeface="+mn-lt"/>
          <a:ea typeface="+mn-ea"/>
          <a:cs typeface="+mn-cs"/>
        </a:defRPr>
      </a:lvl6pPr>
      <a:lvl7pPr marL="3368382" algn="l" defTabSz="1122778" rtl="0" eaLnBrk="1" latinLnBrk="0" hangingPunct="1">
        <a:defRPr sz="2100" kern="1200">
          <a:solidFill>
            <a:schemeClr val="tx1"/>
          </a:solidFill>
          <a:latin typeface="+mn-lt"/>
          <a:ea typeface="+mn-ea"/>
          <a:cs typeface="+mn-cs"/>
        </a:defRPr>
      </a:lvl7pPr>
      <a:lvl8pPr marL="3929778" algn="l" defTabSz="1122778" rtl="0" eaLnBrk="1" latinLnBrk="0" hangingPunct="1">
        <a:defRPr sz="2100" kern="1200">
          <a:solidFill>
            <a:schemeClr val="tx1"/>
          </a:solidFill>
          <a:latin typeface="+mn-lt"/>
          <a:ea typeface="+mn-ea"/>
          <a:cs typeface="+mn-cs"/>
        </a:defRPr>
      </a:lvl8pPr>
      <a:lvl9pPr marL="4491164" algn="l" defTabSz="1122778"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29967" y="-18748"/>
            <a:ext cx="28863605" cy="246031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53430" tIns="26718" rIns="53430" bIns="26718"/>
          <a:lstStyle/>
          <a:p>
            <a:pPr algn="l" rtl="0">
              <a:defRPr/>
            </a:pPr>
            <a:endParaRPr lang="en-US">
              <a:solidFill>
                <a:prstClr val="black"/>
              </a:solidFill>
              <a:latin typeface="Constantia"/>
            </a:endParaRPr>
          </a:p>
        </p:txBody>
      </p:sp>
      <p:sp>
        <p:nvSpPr>
          <p:cNvPr id="8" name="Freeform 7"/>
          <p:cNvSpPr>
            <a:spLocks/>
          </p:cNvSpPr>
          <p:nvPr/>
        </p:nvSpPr>
        <p:spPr bwMode="auto">
          <a:xfrm>
            <a:off x="13801734" y="-18679"/>
            <a:ext cx="15001875" cy="150769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53430" tIns="26718" rIns="53430" bIns="26718"/>
          <a:lstStyle/>
          <a:p>
            <a:pPr algn="l" rtl="0">
              <a:defRPr/>
            </a:pPr>
            <a:endParaRPr lang="en-US">
              <a:solidFill>
                <a:prstClr val="black"/>
              </a:solidFill>
              <a:latin typeface="Constantia"/>
            </a:endParaRPr>
          </a:p>
        </p:txBody>
      </p:sp>
      <p:sp>
        <p:nvSpPr>
          <p:cNvPr id="1028" name="Title Placeholder 8"/>
          <p:cNvSpPr>
            <a:spLocks noGrp="1"/>
          </p:cNvSpPr>
          <p:nvPr>
            <p:ph type="title"/>
          </p:nvPr>
        </p:nvSpPr>
        <p:spPr bwMode="auto">
          <a:xfrm>
            <a:off x="1440200" y="1665221"/>
            <a:ext cx="25923242" cy="2700340"/>
          </a:xfrm>
          <a:prstGeom prst="rect">
            <a:avLst/>
          </a:prstGeom>
          <a:noFill/>
          <a:ln w="9525">
            <a:noFill/>
            <a:miter lim="800000"/>
            <a:headEnd/>
            <a:tailEnd/>
          </a:ln>
        </p:spPr>
        <p:txBody>
          <a:bodyPr vert="horz" wrap="square" lIns="0" tIns="26718"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1440200" y="4571902"/>
            <a:ext cx="25923242" cy="10370045"/>
          </a:xfrm>
          <a:prstGeom prst="rect">
            <a:avLst/>
          </a:prstGeom>
          <a:noFill/>
          <a:ln w="9525">
            <a:noFill/>
            <a:miter lim="800000"/>
            <a:headEnd/>
            <a:tailEnd/>
          </a:ln>
        </p:spPr>
        <p:txBody>
          <a:bodyPr vert="horz" wrap="square" lIns="53430" tIns="26718" rIns="53430" bIns="26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1440187" y="15016880"/>
            <a:ext cx="6720840" cy="862608"/>
          </a:xfrm>
          <a:prstGeom prst="rect">
            <a:avLst/>
          </a:prstGeom>
        </p:spPr>
        <p:txBody>
          <a:bodyPr vert="horz" lIns="0" tIns="0" rIns="0" bIns="0" anchor="b"/>
          <a:lstStyle>
            <a:lvl1pPr algn="l" rtl="0" eaLnBrk="1" latinLnBrk="0" hangingPunct="1">
              <a:defRPr kumimoji="0" sz="500">
                <a:solidFill>
                  <a:schemeClr val="tx2">
                    <a:shade val="90000"/>
                  </a:schemeClr>
                </a:solidFill>
                <a:latin typeface="Arial" charset="0"/>
                <a:cs typeface="+mn-cs"/>
              </a:defRPr>
            </a:lvl1pPr>
          </a:lstStyle>
          <a:p>
            <a:pPr>
              <a:defRPr/>
            </a:pPr>
            <a:fld id="{FED42071-6DDC-4DF5-AB4B-198387382A25}" type="datetimeFigureOut">
              <a:rPr lang="en-US">
                <a:solidFill>
                  <a:srgbClr val="1F497D">
                    <a:shade val="90000"/>
                  </a:srgbClr>
                </a:solidFill>
              </a:rPr>
              <a:pPr>
                <a:defRPr/>
              </a:pPr>
              <a:t>1/27/2021</a:t>
            </a:fld>
            <a:endParaRPr lang="en-US">
              <a:solidFill>
                <a:srgbClr val="1F497D">
                  <a:shade val="90000"/>
                </a:srgbClr>
              </a:solidFill>
            </a:endParaRPr>
          </a:p>
        </p:txBody>
      </p:sp>
      <p:sp>
        <p:nvSpPr>
          <p:cNvPr id="22" name="Footer Placeholder 21"/>
          <p:cNvSpPr>
            <a:spLocks noGrp="1"/>
          </p:cNvSpPr>
          <p:nvPr>
            <p:ph type="ftr" sz="quarter" idx="3"/>
          </p:nvPr>
        </p:nvSpPr>
        <p:spPr>
          <a:xfrm>
            <a:off x="8401050" y="15016880"/>
            <a:ext cx="10561320" cy="862608"/>
          </a:xfrm>
          <a:prstGeom prst="rect">
            <a:avLst/>
          </a:prstGeom>
        </p:spPr>
        <p:txBody>
          <a:bodyPr vert="horz" lIns="0" tIns="0" rIns="0" bIns="0" anchor="b"/>
          <a:lstStyle>
            <a:lvl1pPr algn="l" rtl="0" eaLnBrk="1" latinLnBrk="0" hangingPunct="1">
              <a:defRPr kumimoji="0" sz="500">
                <a:solidFill>
                  <a:schemeClr val="tx2">
                    <a:shade val="90000"/>
                  </a:schemeClr>
                </a:solidFill>
                <a:latin typeface="Arial" charset="0"/>
                <a:cs typeface="+mn-cs"/>
              </a:defRPr>
            </a:lvl1pPr>
          </a:lstStyle>
          <a:p>
            <a:pPr>
              <a:defRPr/>
            </a:pPr>
            <a:endParaRPr lang="en-US">
              <a:solidFill>
                <a:srgbClr val="1F497D">
                  <a:shade val="90000"/>
                </a:srgbClr>
              </a:solidFill>
            </a:endParaRPr>
          </a:p>
        </p:txBody>
      </p:sp>
      <p:sp>
        <p:nvSpPr>
          <p:cNvPr id="18" name="Slide Number Placeholder 17"/>
          <p:cNvSpPr>
            <a:spLocks noGrp="1"/>
          </p:cNvSpPr>
          <p:nvPr>
            <p:ph type="sldNum" sz="quarter" idx="4"/>
          </p:nvPr>
        </p:nvSpPr>
        <p:spPr>
          <a:xfrm>
            <a:off x="24963127" y="15016880"/>
            <a:ext cx="2400300" cy="862608"/>
          </a:xfrm>
          <a:prstGeom prst="rect">
            <a:avLst/>
          </a:prstGeom>
        </p:spPr>
        <p:txBody>
          <a:bodyPr vert="horz" lIns="0" tIns="0" rIns="0" bIns="0" anchor="b"/>
          <a:lstStyle>
            <a:lvl1pPr algn="r" rtl="0" eaLnBrk="1" latinLnBrk="0" hangingPunct="1">
              <a:defRPr kumimoji="0" sz="500">
                <a:solidFill>
                  <a:schemeClr val="tx2">
                    <a:shade val="90000"/>
                  </a:schemeClr>
                </a:solidFill>
                <a:latin typeface="Arial" charset="0"/>
                <a:cs typeface="+mn-cs"/>
              </a:defRPr>
            </a:lvl1pPr>
          </a:lstStyle>
          <a:p>
            <a:pPr>
              <a:defRPr/>
            </a:pPr>
            <a:fld id="{0D29B712-D650-49B1-8ABD-E5336DD654D8}" type="slidenum">
              <a:rPr lang="en-US">
                <a:solidFill>
                  <a:srgbClr val="1F497D">
                    <a:shade val="90000"/>
                  </a:srgbClr>
                </a:solidFill>
              </a:rPr>
              <a:pPr>
                <a:defRPr/>
              </a:pPr>
              <a:t>‹#›</a:t>
            </a:fld>
            <a:endParaRPr lang="en-US">
              <a:solidFill>
                <a:srgbClr val="1F497D">
                  <a:shade val="90000"/>
                </a:srgbClr>
              </a:solidFill>
            </a:endParaRPr>
          </a:p>
        </p:txBody>
      </p:sp>
      <p:grpSp>
        <p:nvGrpSpPr>
          <p:cNvPr id="1033" name="Group 1"/>
          <p:cNvGrpSpPr>
            <a:grpSpLocks/>
          </p:cNvGrpSpPr>
          <p:nvPr/>
        </p:nvGrpSpPr>
        <p:grpSpPr bwMode="auto">
          <a:xfrm>
            <a:off x="-60002" y="480062"/>
            <a:ext cx="28918614" cy="1530191"/>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a:defRPr/>
              </a:pPr>
              <a:endParaRPr lang="en-US">
                <a:solidFill>
                  <a:prstClr val="black"/>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a:defRPr/>
              </a:pPr>
              <a:endParaRPr lang="en-US">
                <a:solidFill>
                  <a:prstClr val="black"/>
                </a:solidFill>
                <a:latin typeface="Arial" charset="0"/>
              </a:endParaRPr>
            </a:p>
          </p:txBody>
        </p:sp>
      </p:grpSp>
    </p:spTree>
    <p:extLst>
      <p:ext uri="{BB962C8B-B14F-4D97-AF65-F5344CB8AC3E}">
        <p14:creationId xmlns:p14="http://schemas.microsoft.com/office/powerpoint/2010/main" val="134426366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rtl="0" eaLnBrk="0" fontAlgn="base" hangingPunct="0">
        <a:spcBef>
          <a:spcPct val="0"/>
        </a:spcBef>
        <a:spcAft>
          <a:spcPct val="0"/>
        </a:spcAft>
        <a:defRPr sz="2100" kern="12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Calibri" pitchFamily="34" charset="0"/>
        </a:defRPr>
      </a:lvl2pPr>
      <a:lvl3pPr algn="l" rtl="0" eaLnBrk="0" fontAlgn="base" hangingPunct="0">
        <a:spcBef>
          <a:spcPct val="0"/>
        </a:spcBef>
        <a:spcAft>
          <a:spcPct val="0"/>
        </a:spcAft>
        <a:defRPr sz="2100">
          <a:solidFill>
            <a:schemeClr val="tx2"/>
          </a:solidFill>
          <a:latin typeface="Calibri" pitchFamily="34" charset="0"/>
        </a:defRPr>
      </a:lvl3pPr>
      <a:lvl4pPr algn="l" rtl="0" eaLnBrk="0" fontAlgn="base" hangingPunct="0">
        <a:spcBef>
          <a:spcPct val="0"/>
        </a:spcBef>
        <a:spcAft>
          <a:spcPct val="0"/>
        </a:spcAft>
        <a:defRPr sz="2100">
          <a:solidFill>
            <a:schemeClr val="tx2"/>
          </a:solidFill>
          <a:latin typeface="Calibri" pitchFamily="34" charset="0"/>
        </a:defRPr>
      </a:lvl4pPr>
      <a:lvl5pPr algn="l" rtl="0" eaLnBrk="0" fontAlgn="base" hangingPunct="0">
        <a:spcBef>
          <a:spcPct val="0"/>
        </a:spcBef>
        <a:spcAft>
          <a:spcPct val="0"/>
        </a:spcAft>
        <a:defRPr sz="2100">
          <a:solidFill>
            <a:schemeClr val="tx2"/>
          </a:solidFill>
          <a:latin typeface="Calibri" pitchFamily="34" charset="0"/>
        </a:defRPr>
      </a:lvl5pPr>
      <a:lvl6pPr marL="200300" algn="l" rtl="0" fontAlgn="base">
        <a:spcBef>
          <a:spcPct val="0"/>
        </a:spcBef>
        <a:spcAft>
          <a:spcPct val="0"/>
        </a:spcAft>
        <a:defRPr sz="2100">
          <a:solidFill>
            <a:schemeClr val="tx2"/>
          </a:solidFill>
          <a:latin typeface="Calibri" pitchFamily="34" charset="0"/>
        </a:defRPr>
      </a:lvl6pPr>
      <a:lvl7pPr marL="400578" algn="l" rtl="0" fontAlgn="base">
        <a:spcBef>
          <a:spcPct val="0"/>
        </a:spcBef>
        <a:spcAft>
          <a:spcPct val="0"/>
        </a:spcAft>
        <a:defRPr sz="2100">
          <a:solidFill>
            <a:schemeClr val="tx2"/>
          </a:solidFill>
          <a:latin typeface="Calibri" pitchFamily="34" charset="0"/>
        </a:defRPr>
      </a:lvl7pPr>
      <a:lvl8pPr marL="600866" algn="l" rtl="0" fontAlgn="base">
        <a:spcBef>
          <a:spcPct val="0"/>
        </a:spcBef>
        <a:spcAft>
          <a:spcPct val="0"/>
        </a:spcAft>
        <a:defRPr sz="2100">
          <a:solidFill>
            <a:schemeClr val="tx2"/>
          </a:solidFill>
          <a:latin typeface="Calibri" pitchFamily="34" charset="0"/>
        </a:defRPr>
      </a:lvl8pPr>
      <a:lvl9pPr marL="801147" algn="l" rtl="0" fontAlgn="base">
        <a:spcBef>
          <a:spcPct val="0"/>
        </a:spcBef>
        <a:spcAft>
          <a:spcPct val="0"/>
        </a:spcAft>
        <a:defRPr sz="2100">
          <a:solidFill>
            <a:schemeClr val="tx2"/>
          </a:solidFill>
          <a:latin typeface="Calibri" pitchFamily="34" charset="0"/>
        </a:defRPr>
      </a:lvl9pPr>
    </p:titleStyle>
    <p:bodyStyle>
      <a:lvl1pPr marL="119606" indent="-119606" algn="l" rtl="0" eaLnBrk="0" fontAlgn="base" hangingPunct="0">
        <a:spcBef>
          <a:spcPct val="20000"/>
        </a:spcBef>
        <a:spcAft>
          <a:spcPct val="0"/>
        </a:spcAft>
        <a:buClr>
          <a:srgbClr val="0BD0D9"/>
        </a:buClr>
        <a:buSzPct val="95000"/>
        <a:buFont typeface="Wingdings 2" pitchFamily="18" charset="2"/>
        <a:buChar char=""/>
        <a:defRPr sz="1200" kern="1200">
          <a:solidFill>
            <a:schemeClr val="tx1"/>
          </a:solidFill>
          <a:latin typeface="+mn-lt"/>
          <a:ea typeface="+mn-ea"/>
          <a:cs typeface="+mn-cs"/>
        </a:defRPr>
      </a:lvl1pPr>
      <a:lvl2pPr marL="280285" indent="-107780" algn="l" rtl="0" eaLnBrk="0" fontAlgn="base" hangingPunct="0">
        <a:spcBef>
          <a:spcPct val="20000"/>
        </a:spcBef>
        <a:spcAft>
          <a:spcPct val="0"/>
        </a:spcAft>
        <a:buClr>
          <a:schemeClr val="accent1"/>
        </a:buClr>
        <a:buSzPct val="85000"/>
        <a:buFont typeface="Wingdings 2" pitchFamily="18" charset="2"/>
        <a:buChar char=""/>
        <a:defRPr sz="1200" kern="1200">
          <a:solidFill>
            <a:schemeClr val="tx1"/>
          </a:solidFill>
          <a:latin typeface="+mn-lt"/>
          <a:ea typeface="+mn-ea"/>
          <a:cs typeface="+mn-cs"/>
        </a:defRPr>
      </a:lvl2pPr>
      <a:lvl3pPr marL="400578" indent="-107780" algn="l" rtl="0" eaLnBrk="0" fontAlgn="base" hangingPunct="0">
        <a:spcBef>
          <a:spcPct val="20000"/>
        </a:spcBef>
        <a:spcAft>
          <a:spcPct val="0"/>
        </a:spcAft>
        <a:buClr>
          <a:schemeClr val="accent2"/>
        </a:buClr>
        <a:buSzPct val="70000"/>
        <a:buFont typeface="Wingdings 2" pitchFamily="18" charset="2"/>
        <a:buChar char=""/>
        <a:defRPr sz="900" kern="1200">
          <a:solidFill>
            <a:schemeClr val="tx1"/>
          </a:solidFill>
          <a:latin typeface="+mn-lt"/>
          <a:ea typeface="+mn-ea"/>
          <a:cs typeface="+mn-cs"/>
        </a:defRPr>
      </a:lvl3pPr>
      <a:lvl4pPr marL="520194" indent="-91811" algn="l" rtl="0" eaLnBrk="0" fontAlgn="base" hangingPunct="0">
        <a:spcBef>
          <a:spcPct val="20000"/>
        </a:spcBef>
        <a:spcAft>
          <a:spcPct val="0"/>
        </a:spcAft>
        <a:buClr>
          <a:srgbClr val="0BD0D9"/>
        </a:buClr>
        <a:buSzPct val="65000"/>
        <a:buFont typeface="Wingdings 2" pitchFamily="18" charset="2"/>
        <a:buChar char=""/>
        <a:defRPr sz="900" kern="1200">
          <a:solidFill>
            <a:schemeClr val="tx1"/>
          </a:solidFill>
          <a:latin typeface="+mn-lt"/>
          <a:ea typeface="+mn-ea"/>
          <a:cs typeface="+mn-cs"/>
        </a:defRPr>
      </a:lvl4pPr>
      <a:lvl5pPr marL="640495" indent="-91811" algn="l" rtl="0" eaLnBrk="0" fontAlgn="base" hangingPunct="0">
        <a:spcBef>
          <a:spcPct val="20000"/>
        </a:spcBef>
        <a:spcAft>
          <a:spcPct val="0"/>
        </a:spcAft>
        <a:buClr>
          <a:srgbClr val="10CF9B"/>
        </a:buClr>
        <a:buSzPct val="65000"/>
        <a:buFont typeface="Wingdings 2" pitchFamily="18" charset="2"/>
        <a:buChar char=""/>
        <a:defRPr sz="900" kern="1200">
          <a:solidFill>
            <a:schemeClr val="tx1"/>
          </a:solidFill>
          <a:latin typeface="+mn-lt"/>
          <a:ea typeface="+mn-ea"/>
          <a:cs typeface="+mn-cs"/>
        </a:defRPr>
      </a:lvl5pPr>
      <a:lvl6pPr marL="761101" indent="-92145" algn="l" rtl="0" eaLnBrk="1" latinLnBrk="0" hangingPunct="1">
        <a:spcBef>
          <a:spcPct val="20000"/>
        </a:spcBef>
        <a:buClr>
          <a:schemeClr val="accent5"/>
        </a:buClr>
        <a:buSzPct val="80000"/>
        <a:buFont typeface="Wingdings 2"/>
        <a:buChar char=""/>
        <a:defRPr kumimoji="0" sz="700" kern="1200">
          <a:solidFill>
            <a:schemeClr val="tx1"/>
          </a:solidFill>
          <a:latin typeface="+mn-lt"/>
          <a:ea typeface="+mn-ea"/>
          <a:cs typeface="+mn-cs"/>
        </a:defRPr>
      </a:lvl6pPr>
      <a:lvl7pPr marL="841208" indent="-80129" algn="l" rtl="0" eaLnBrk="1" latinLnBrk="0" hangingPunct="1">
        <a:spcBef>
          <a:spcPct val="20000"/>
        </a:spcBef>
        <a:buClr>
          <a:schemeClr val="accent6"/>
        </a:buClr>
        <a:buSzPct val="80000"/>
        <a:buFont typeface="Wingdings 2"/>
        <a:buChar char=""/>
        <a:defRPr kumimoji="0" sz="700" kern="1200" baseline="0">
          <a:solidFill>
            <a:schemeClr val="tx1"/>
          </a:solidFill>
          <a:latin typeface="+mn-lt"/>
          <a:ea typeface="+mn-ea"/>
          <a:cs typeface="+mn-cs"/>
        </a:defRPr>
      </a:lvl7pPr>
      <a:lvl8pPr marL="961393" indent="-80129" algn="l" rtl="0" eaLnBrk="1" latinLnBrk="0" hangingPunct="1">
        <a:spcBef>
          <a:spcPct val="20000"/>
        </a:spcBef>
        <a:buClr>
          <a:schemeClr val="tx2"/>
        </a:buClr>
        <a:buChar char="•"/>
        <a:defRPr kumimoji="0" sz="700" kern="1200">
          <a:solidFill>
            <a:schemeClr val="tx1"/>
          </a:solidFill>
          <a:latin typeface="+mn-lt"/>
          <a:ea typeface="+mn-ea"/>
          <a:cs typeface="+mn-cs"/>
        </a:defRPr>
      </a:lvl8pPr>
      <a:lvl9pPr marL="1081564" indent="-80129" algn="l" rtl="0" eaLnBrk="1" latinLnBrk="0" hangingPunct="1">
        <a:spcBef>
          <a:spcPct val="20000"/>
        </a:spcBef>
        <a:buClr>
          <a:schemeClr val="tx2"/>
        </a:buClr>
        <a:buFontTx/>
        <a:buChar char="•"/>
        <a:defRPr kumimoji="0" sz="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0300" algn="l" rtl="0" eaLnBrk="1" latinLnBrk="0" hangingPunct="1">
        <a:defRPr kumimoji="0" kern="1200">
          <a:solidFill>
            <a:schemeClr val="tx1"/>
          </a:solidFill>
          <a:latin typeface="+mn-lt"/>
          <a:ea typeface="+mn-ea"/>
          <a:cs typeface="+mn-cs"/>
        </a:defRPr>
      </a:lvl2pPr>
      <a:lvl3pPr marL="400578" algn="l" rtl="0" eaLnBrk="1" latinLnBrk="0" hangingPunct="1">
        <a:defRPr kumimoji="0" kern="1200">
          <a:solidFill>
            <a:schemeClr val="tx1"/>
          </a:solidFill>
          <a:latin typeface="+mn-lt"/>
          <a:ea typeface="+mn-ea"/>
          <a:cs typeface="+mn-cs"/>
        </a:defRPr>
      </a:lvl3pPr>
      <a:lvl4pPr marL="600866" algn="l" rtl="0" eaLnBrk="1" latinLnBrk="0" hangingPunct="1">
        <a:defRPr kumimoji="0" kern="1200">
          <a:solidFill>
            <a:schemeClr val="tx1"/>
          </a:solidFill>
          <a:latin typeface="+mn-lt"/>
          <a:ea typeface="+mn-ea"/>
          <a:cs typeface="+mn-cs"/>
        </a:defRPr>
      </a:lvl4pPr>
      <a:lvl5pPr marL="801147" algn="l" rtl="0" eaLnBrk="1" latinLnBrk="0" hangingPunct="1">
        <a:defRPr kumimoji="0" kern="1200">
          <a:solidFill>
            <a:schemeClr val="tx1"/>
          </a:solidFill>
          <a:latin typeface="+mn-lt"/>
          <a:ea typeface="+mn-ea"/>
          <a:cs typeface="+mn-cs"/>
        </a:defRPr>
      </a:lvl5pPr>
      <a:lvl6pPr marL="1001450" algn="l" rtl="0" eaLnBrk="1" latinLnBrk="0" hangingPunct="1">
        <a:defRPr kumimoji="0" kern="1200">
          <a:solidFill>
            <a:schemeClr val="tx1"/>
          </a:solidFill>
          <a:latin typeface="+mn-lt"/>
          <a:ea typeface="+mn-ea"/>
          <a:cs typeface="+mn-cs"/>
        </a:defRPr>
      </a:lvl6pPr>
      <a:lvl7pPr marL="1201738" algn="l" rtl="0" eaLnBrk="1" latinLnBrk="0" hangingPunct="1">
        <a:defRPr kumimoji="0" kern="1200">
          <a:solidFill>
            <a:schemeClr val="tx1"/>
          </a:solidFill>
          <a:latin typeface="+mn-lt"/>
          <a:ea typeface="+mn-ea"/>
          <a:cs typeface="+mn-cs"/>
        </a:defRPr>
      </a:lvl7pPr>
      <a:lvl8pPr marL="1402040" algn="l" rtl="0" eaLnBrk="1" latinLnBrk="0" hangingPunct="1">
        <a:defRPr kumimoji="0" kern="1200">
          <a:solidFill>
            <a:schemeClr val="tx1"/>
          </a:solidFill>
          <a:latin typeface="+mn-lt"/>
          <a:ea typeface="+mn-ea"/>
          <a:cs typeface="+mn-cs"/>
        </a:defRPr>
      </a:lvl8pPr>
      <a:lvl9pPr marL="1602314"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52" y="862684"/>
            <a:ext cx="24843105" cy="3131643"/>
          </a:xfrm>
          <a:prstGeom prst="rect">
            <a:avLst/>
          </a:prstGeom>
        </p:spPr>
        <p:txBody>
          <a:bodyPr vert="horz" lIns="53489" tIns="26746" rIns="53489" bIns="26746"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80252" y="4313041"/>
            <a:ext cx="24843105" cy="10280036"/>
          </a:xfrm>
          <a:prstGeom prst="rect">
            <a:avLst/>
          </a:prstGeom>
        </p:spPr>
        <p:txBody>
          <a:bodyPr vert="horz" lIns="53489" tIns="26746" rIns="53489" bIns="26746"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980250" y="15016880"/>
            <a:ext cx="6480810" cy="862608"/>
          </a:xfrm>
          <a:prstGeom prst="rect">
            <a:avLst/>
          </a:prstGeom>
        </p:spPr>
        <p:txBody>
          <a:bodyPr vert="horz" lIns="53489" tIns="26746" rIns="53489" bIns="26746" rtlCol="0" anchor="ctr"/>
          <a:lstStyle>
            <a:lvl1pPr algn="l">
              <a:defRPr sz="1400">
                <a:solidFill>
                  <a:schemeClr val="tx1">
                    <a:tint val="75000"/>
                  </a:schemeClr>
                </a:solidFill>
              </a:defRPr>
            </a:lvl1pPr>
          </a:lstStyle>
          <a:p>
            <a:pPr>
              <a:defRPr/>
            </a:pPr>
            <a:fld id="{FED42071-6DDC-4DF5-AB4B-198387382A25}" type="datetimeFigureOut">
              <a:rPr lang="en-US" smtClean="0">
                <a:solidFill>
                  <a:prstClr val="black">
                    <a:tint val="75000"/>
                  </a:prstClr>
                </a:solidFill>
              </a:rPr>
              <a:pPr>
                <a:defRPr/>
              </a:pPr>
              <a:t>1/27/2021</a:t>
            </a:fld>
            <a:endParaRPr lang="en-US">
              <a:solidFill>
                <a:prstClr val="black">
                  <a:tint val="75000"/>
                </a:prstClr>
              </a:solidFill>
            </a:endParaRPr>
          </a:p>
        </p:txBody>
      </p:sp>
      <p:sp>
        <p:nvSpPr>
          <p:cNvPr id="5" name="Footer Placeholder 4"/>
          <p:cNvSpPr>
            <a:spLocks noGrp="1"/>
          </p:cNvSpPr>
          <p:nvPr>
            <p:ph type="ftr" sz="quarter" idx="3"/>
          </p:nvPr>
        </p:nvSpPr>
        <p:spPr>
          <a:xfrm>
            <a:off x="9541197" y="15016880"/>
            <a:ext cx="9721215" cy="862608"/>
          </a:xfrm>
          <a:prstGeom prst="rect">
            <a:avLst/>
          </a:prstGeom>
        </p:spPr>
        <p:txBody>
          <a:bodyPr vert="horz" lIns="53489" tIns="26746" rIns="53489" bIns="26746" rtlCol="0" anchor="ctr"/>
          <a:lstStyle>
            <a:lvl1pPr algn="ctr">
              <a:defRPr sz="14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20342545" y="15016880"/>
            <a:ext cx="6480810" cy="862608"/>
          </a:xfrm>
          <a:prstGeom prst="rect">
            <a:avLst/>
          </a:prstGeom>
        </p:spPr>
        <p:txBody>
          <a:bodyPr vert="horz" lIns="53489" tIns="26746" rIns="53489" bIns="26746" rtlCol="0" anchor="ctr"/>
          <a:lstStyle>
            <a:lvl1pPr algn="r">
              <a:defRPr sz="1400">
                <a:solidFill>
                  <a:schemeClr val="tx1">
                    <a:tint val="75000"/>
                  </a:schemeClr>
                </a:solidFill>
              </a:defRPr>
            </a:lvl1pPr>
          </a:lstStyle>
          <a:p>
            <a:pPr>
              <a:defRPr/>
            </a:pPr>
            <a:fld id="{0D29B712-D650-49B1-8ABD-E5336DD654D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1033287"/>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xStyles>
    <p:titleStyle>
      <a:lvl1pPr algn="l" defTabSz="1122778"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703" indent="-280703" algn="l" defTabSz="1122778" rtl="0" eaLnBrk="1" latinLnBrk="0" hangingPunct="1">
        <a:lnSpc>
          <a:spcPct val="90000"/>
        </a:lnSpc>
        <a:spcBef>
          <a:spcPts val="1236"/>
        </a:spcBef>
        <a:buFont typeface="Arial" panose="020B0604020202020204" pitchFamily="34" charset="0"/>
        <a:buChar char="•"/>
        <a:defRPr sz="3500" kern="1200">
          <a:solidFill>
            <a:schemeClr val="tx1"/>
          </a:solidFill>
          <a:latin typeface="+mn-lt"/>
          <a:ea typeface="+mn-ea"/>
          <a:cs typeface="+mn-cs"/>
        </a:defRPr>
      </a:lvl1pPr>
      <a:lvl2pPr marL="842090" indent="-280703" algn="l" defTabSz="1122778" rtl="0" eaLnBrk="1" latinLnBrk="0" hangingPunct="1">
        <a:lnSpc>
          <a:spcPct val="90000"/>
        </a:lnSpc>
        <a:spcBef>
          <a:spcPts val="619"/>
        </a:spcBef>
        <a:buFont typeface="Arial" panose="020B0604020202020204" pitchFamily="34" charset="0"/>
        <a:buChar char="•"/>
        <a:defRPr sz="3100" kern="1200">
          <a:solidFill>
            <a:schemeClr val="tx1"/>
          </a:solidFill>
          <a:latin typeface="+mn-lt"/>
          <a:ea typeface="+mn-ea"/>
          <a:cs typeface="+mn-cs"/>
        </a:defRPr>
      </a:lvl2pPr>
      <a:lvl3pPr marL="1403502" indent="-280703" algn="l" defTabSz="1122778" rtl="0" eaLnBrk="1" latinLnBrk="0" hangingPunct="1">
        <a:lnSpc>
          <a:spcPct val="90000"/>
        </a:lnSpc>
        <a:spcBef>
          <a:spcPts val="619"/>
        </a:spcBef>
        <a:buFont typeface="Arial" panose="020B0604020202020204" pitchFamily="34" charset="0"/>
        <a:buChar char="•"/>
        <a:defRPr sz="2600" kern="1200">
          <a:solidFill>
            <a:schemeClr val="tx1"/>
          </a:solidFill>
          <a:latin typeface="+mn-lt"/>
          <a:ea typeface="+mn-ea"/>
          <a:cs typeface="+mn-cs"/>
        </a:defRPr>
      </a:lvl3pPr>
      <a:lvl4pPr marL="1964887"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4pPr>
      <a:lvl5pPr marL="2526283"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5pPr>
      <a:lvl6pPr marL="3087681"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6pPr>
      <a:lvl7pPr marL="3649066"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7pPr>
      <a:lvl8pPr marL="4210469"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8pPr>
      <a:lvl9pPr marL="4771865" indent="-280703" algn="l" defTabSz="1122778" rtl="0" eaLnBrk="1" latinLnBrk="0" hangingPunct="1">
        <a:lnSpc>
          <a:spcPct val="90000"/>
        </a:lnSpc>
        <a:spcBef>
          <a:spcPts val="619"/>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122778" rtl="0" eaLnBrk="1" latinLnBrk="0" hangingPunct="1">
        <a:defRPr sz="2100" kern="1200">
          <a:solidFill>
            <a:schemeClr val="tx1"/>
          </a:solidFill>
          <a:latin typeface="+mn-lt"/>
          <a:ea typeface="+mn-ea"/>
          <a:cs typeface="+mn-cs"/>
        </a:defRPr>
      </a:lvl1pPr>
      <a:lvl2pPr marL="561415" algn="l" defTabSz="1122778" rtl="0" eaLnBrk="1" latinLnBrk="0" hangingPunct="1">
        <a:defRPr sz="2100" kern="1200">
          <a:solidFill>
            <a:schemeClr val="tx1"/>
          </a:solidFill>
          <a:latin typeface="+mn-lt"/>
          <a:ea typeface="+mn-ea"/>
          <a:cs typeface="+mn-cs"/>
        </a:defRPr>
      </a:lvl2pPr>
      <a:lvl3pPr marL="1122778" algn="l" defTabSz="1122778" rtl="0" eaLnBrk="1" latinLnBrk="0" hangingPunct="1">
        <a:defRPr sz="2100" kern="1200">
          <a:solidFill>
            <a:schemeClr val="tx1"/>
          </a:solidFill>
          <a:latin typeface="+mn-lt"/>
          <a:ea typeface="+mn-ea"/>
          <a:cs typeface="+mn-cs"/>
        </a:defRPr>
      </a:lvl3pPr>
      <a:lvl4pPr marL="1684191" algn="l" defTabSz="1122778" rtl="0" eaLnBrk="1" latinLnBrk="0" hangingPunct="1">
        <a:defRPr sz="2100" kern="1200">
          <a:solidFill>
            <a:schemeClr val="tx1"/>
          </a:solidFill>
          <a:latin typeface="+mn-lt"/>
          <a:ea typeface="+mn-ea"/>
          <a:cs typeface="+mn-cs"/>
        </a:defRPr>
      </a:lvl4pPr>
      <a:lvl5pPr marL="2245570" algn="l" defTabSz="1122778" rtl="0" eaLnBrk="1" latinLnBrk="0" hangingPunct="1">
        <a:defRPr sz="2100" kern="1200">
          <a:solidFill>
            <a:schemeClr val="tx1"/>
          </a:solidFill>
          <a:latin typeface="+mn-lt"/>
          <a:ea typeface="+mn-ea"/>
          <a:cs typeface="+mn-cs"/>
        </a:defRPr>
      </a:lvl5pPr>
      <a:lvl6pPr marL="2806976" algn="l" defTabSz="1122778" rtl="0" eaLnBrk="1" latinLnBrk="0" hangingPunct="1">
        <a:defRPr sz="2100" kern="1200">
          <a:solidFill>
            <a:schemeClr val="tx1"/>
          </a:solidFill>
          <a:latin typeface="+mn-lt"/>
          <a:ea typeface="+mn-ea"/>
          <a:cs typeface="+mn-cs"/>
        </a:defRPr>
      </a:lvl6pPr>
      <a:lvl7pPr marL="3368382" algn="l" defTabSz="1122778" rtl="0" eaLnBrk="1" latinLnBrk="0" hangingPunct="1">
        <a:defRPr sz="2100" kern="1200">
          <a:solidFill>
            <a:schemeClr val="tx1"/>
          </a:solidFill>
          <a:latin typeface="+mn-lt"/>
          <a:ea typeface="+mn-ea"/>
          <a:cs typeface="+mn-cs"/>
        </a:defRPr>
      </a:lvl7pPr>
      <a:lvl8pPr marL="3929778" algn="l" defTabSz="1122778" rtl="0" eaLnBrk="1" latinLnBrk="0" hangingPunct="1">
        <a:defRPr sz="2100" kern="1200">
          <a:solidFill>
            <a:schemeClr val="tx1"/>
          </a:solidFill>
          <a:latin typeface="+mn-lt"/>
          <a:ea typeface="+mn-ea"/>
          <a:cs typeface="+mn-cs"/>
        </a:defRPr>
      </a:lvl8pPr>
      <a:lvl9pPr marL="4491164" algn="l" defTabSz="112277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4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122.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3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13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134.xml"/><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3.xml"/><Relationship Id="rId11" Type="http://schemas.openxmlformats.org/officeDocument/2006/relationships/image" Target="../media/image10.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8" Type="http://schemas.openxmlformats.org/officeDocument/2006/relationships/image" Target="../media/image25.png"/><Relationship Id="rId3" Type="http://schemas.openxmlformats.org/officeDocument/2006/relationships/image" Target="../media/image22.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40.xml"/><Relationship Id="rId15"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5.xml"/><Relationship Id="rId1" Type="http://schemas.openxmlformats.org/officeDocument/2006/relationships/tags" Target="../tags/tag3.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gif"/><Relationship Id="rId2" Type="http://schemas.openxmlformats.org/officeDocument/2006/relationships/image" Target="../media/image29.png"/><Relationship Id="rId1" Type="http://schemas.openxmlformats.org/officeDocument/2006/relationships/slideLayout" Target="../slideLayouts/slideLayout67.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18" Type="http://schemas.openxmlformats.org/officeDocument/2006/relationships/image" Target="../media/image40.png"/><Relationship Id="rId3" Type="http://schemas.openxmlformats.org/officeDocument/2006/relationships/image" Target="../media/image22.png"/><Relationship Id="rId17" Type="http://schemas.microsoft.com/office/2007/relationships/hdphoto" Target="../media/hdphoto4.wdp"/><Relationship Id="rId2" Type="http://schemas.openxmlformats.org/officeDocument/2006/relationships/image" Target="../media/image23.png"/><Relationship Id="rId16" Type="http://schemas.openxmlformats.org/officeDocument/2006/relationships/image" Target="../media/image39.png"/><Relationship Id="rId20" Type="http://schemas.openxmlformats.org/officeDocument/2006/relationships/image" Target="../media/image41.jpg"/><Relationship Id="rId1" Type="http://schemas.openxmlformats.org/officeDocument/2006/relationships/slideLayout" Target="../slideLayouts/slideLayout95.xml"/><Relationship Id="rId15" Type="http://schemas.openxmlformats.org/officeDocument/2006/relationships/image" Target="../media/image14.svg"/><Relationship Id="rId19"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9.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png"/><Relationship Id="rId2" Type="http://schemas.openxmlformats.org/officeDocument/2006/relationships/image" Target="../media/image42.jp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5.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1.xml"/><Relationship Id="rId10" Type="http://schemas.openxmlformats.org/officeDocument/2006/relationships/slide" Target="slide16.xml"/><Relationship Id="rId4" Type="http://schemas.openxmlformats.org/officeDocument/2006/relationships/slide" Target="slide10.xml"/><Relationship Id="rId9" Type="http://schemas.openxmlformats.org/officeDocument/2006/relationships/slide" Target="slide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sp>
        <p:nvSpPr>
          <p:cNvPr id="7" name="مستطيل مستدير الزوايا 6"/>
          <p:cNvSpPr/>
          <p:nvPr/>
        </p:nvSpPr>
        <p:spPr>
          <a:xfrm>
            <a:off x="435691" y="761161"/>
            <a:ext cx="16812450" cy="13662047"/>
          </a:xfrm>
          <a:prstGeom prst="roundRect">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sp>
        <p:nvSpPr>
          <p:cNvPr id="20" name="مستطيل مستدير الزوايا 19"/>
          <p:cNvSpPr/>
          <p:nvPr/>
        </p:nvSpPr>
        <p:spPr>
          <a:xfrm>
            <a:off x="17602203" y="785877"/>
            <a:ext cx="10591801" cy="13662047"/>
          </a:xfrm>
          <a:prstGeom prst="roundRect">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sp>
        <p:nvSpPr>
          <p:cNvPr id="5" name="مربع نص 4"/>
          <p:cNvSpPr txBox="1"/>
          <p:nvPr/>
        </p:nvSpPr>
        <p:spPr>
          <a:xfrm>
            <a:off x="17906999" y="1804124"/>
            <a:ext cx="10058400" cy="12560522"/>
          </a:xfrm>
          <a:prstGeom prst="rect">
            <a:avLst/>
          </a:prstGeom>
          <a:noFill/>
        </p:spPr>
        <p:txBody>
          <a:bodyPr wrap="square" lIns="90921" tIns="45455" rIns="90921" bIns="45455" rtlCol="0">
            <a:spAutoFit/>
          </a:bodyPr>
          <a:lstStyle/>
          <a:p>
            <a:r>
              <a:rPr lang="ar-IQ" sz="8000" dirty="0">
                <a:latin typeface="Andalus" pitchFamily="18" charset="-78"/>
                <a:cs typeface="DecoType Naskh Extensions" pitchFamily="2" charset="-78"/>
              </a:rPr>
              <a:t>مرحباٌ بكم ...</a:t>
            </a:r>
          </a:p>
          <a:p>
            <a:pPr algn="ctr"/>
            <a:r>
              <a:rPr lang="ar-IQ" sz="8000" dirty="0">
                <a:latin typeface="Andalus" pitchFamily="18" charset="-78"/>
                <a:cs typeface="DecoType Naskh Extensions" pitchFamily="2" charset="-78"/>
              </a:rPr>
              <a:t>في دورة كفاءة اللغة الإنكليزية للطلبة المتقدمين للدراسات العليا والتي</a:t>
            </a:r>
            <a:r>
              <a:rPr lang="en-US" sz="8000" dirty="0">
                <a:latin typeface="Andalus" pitchFamily="18" charset="-78"/>
                <a:cs typeface="DecoType Naskh Extensions" pitchFamily="2" charset="-78"/>
              </a:rPr>
              <a:t> </a:t>
            </a:r>
            <a:r>
              <a:rPr lang="ar-IQ" sz="8000" dirty="0">
                <a:latin typeface="Andalus" pitchFamily="18" charset="-78"/>
                <a:cs typeface="DecoType Naskh Extensions" pitchFamily="2" charset="-78"/>
              </a:rPr>
              <a:t>يقيمها مركز الحاسبة في جامعة ديالى </a:t>
            </a:r>
            <a:r>
              <a:rPr lang="en-US" sz="8000" dirty="0">
                <a:latin typeface="Andalus" pitchFamily="18" charset="-78"/>
                <a:cs typeface="DecoType Naskh Extensions" pitchFamily="2" charset="-78"/>
              </a:rPr>
              <a:t>              </a:t>
            </a:r>
            <a:r>
              <a:rPr lang="ar-IQ" sz="8000" dirty="0">
                <a:latin typeface="Andalus" pitchFamily="18" charset="-78"/>
                <a:cs typeface="DecoType Naskh Extensions" pitchFamily="2" charset="-78"/>
              </a:rPr>
              <a:t>عنوان محاضرة اليوم </a:t>
            </a:r>
            <a:endParaRPr lang="en-US" sz="8000" dirty="0">
              <a:latin typeface="Andalus" pitchFamily="18" charset="-78"/>
              <a:cs typeface="DecoType Naskh Extensions" pitchFamily="2" charset="-78"/>
            </a:endParaRPr>
          </a:p>
          <a:p>
            <a:endParaRPr lang="ar-IQ" sz="8000" dirty="0">
              <a:latin typeface="Andalus" pitchFamily="18" charset="-78"/>
              <a:cs typeface="DecoType Naskh Swashes" pitchFamily="2" charset="-78"/>
            </a:endParaRPr>
          </a:p>
          <a:p>
            <a:pPr algn="ctr"/>
            <a:r>
              <a:rPr lang="en-US" sz="8000" dirty="0">
                <a:latin typeface="Algerian" pitchFamily="82" charset="0"/>
              </a:rPr>
              <a:t>How to writ</a:t>
            </a:r>
          </a:p>
          <a:p>
            <a:pPr algn="ctr"/>
            <a:r>
              <a:rPr lang="en-US" sz="8000" dirty="0">
                <a:latin typeface="Algerian" pitchFamily="82" charset="0"/>
              </a:rPr>
              <a:t>a composition in simple way</a:t>
            </a:r>
          </a:p>
        </p:txBody>
      </p:sp>
      <p:sp>
        <p:nvSpPr>
          <p:cNvPr id="6" name="analog_clockvvvvvvvv.swf"/>
          <p:cNvSpPr>
            <a:spLocks noChangeAspect="1"/>
          </p:cNvSpPr>
          <p:nvPr>
            <p:custDataLst>
              <p:tags r:id="rId1"/>
            </p:custDataLst>
          </p:nvPr>
        </p:nvSpPr>
        <p:spPr>
          <a:xfrm>
            <a:off x="1752599" y="1700213"/>
            <a:ext cx="14401800" cy="11783290"/>
          </a:xfrm>
          <a:prstGeom prst="rect">
            <a:avLst/>
          </a:prstGeom>
          <a:blipFill>
            <a:blip r:embed="rId3"/>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sp>
        <p:nvSpPr>
          <p:cNvPr id="8" name="مستطيل مستدير الزوايا 7"/>
          <p:cNvSpPr/>
          <p:nvPr/>
        </p:nvSpPr>
        <p:spPr>
          <a:xfrm>
            <a:off x="685811" y="938215"/>
            <a:ext cx="16347614" cy="1326930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spTree>
    <p:extLst>
      <p:ext uri="{BB962C8B-B14F-4D97-AF65-F5344CB8AC3E}">
        <p14:creationId xmlns:p14="http://schemas.microsoft.com/office/powerpoint/2010/main" val="104725070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childTnLst>
                          </p:cTn>
                        </p:par>
                        <p:par>
                          <p:cTn id="16" fill="hold">
                            <p:stCondLst>
                              <p:cond delay="6000"/>
                            </p:stCondLst>
                            <p:childTnLst>
                              <p:par>
                                <p:cTn id="17" presetID="26" presetClass="entr" presetSubtype="0" repeatCount="indefinite" fill="hold" grpId="0" nodeType="afterEffect">
                                  <p:stCondLst>
                                    <p:cond delay="0"/>
                                  </p:stCondLst>
                                  <p:iterate type="lt">
                                    <p:tmPct val="5921"/>
                                  </p:iterate>
                                  <p:childTnLst>
                                    <p:set>
                                      <p:cBhvr>
                                        <p:cTn id="18" dur="1" fill="hold">
                                          <p:stCondLst>
                                            <p:cond delay="0"/>
                                          </p:stCondLst>
                                        </p:cTn>
                                        <p:tgtEl>
                                          <p:spTgt spid="5"/>
                                        </p:tgtEl>
                                        <p:attrNameLst>
                                          <p:attrName>style.visibility</p:attrName>
                                        </p:attrNameLst>
                                      </p:cBhvr>
                                      <p:to>
                                        <p:strVal val="visible"/>
                                      </p:to>
                                    </p:set>
                                    <p:animEffect transition="in" filter="wipe(down)">
                                      <p:cBhvr>
                                        <p:cTn id="19" dur="288">
                                          <p:stCondLst>
                                            <p:cond delay="0"/>
                                          </p:stCondLst>
                                        </p:cTn>
                                        <p:tgtEl>
                                          <p:spTgt spid="5"/>
                                        </p:tgtEl>
                                      </p:cBhvr>
                                    </p:animEffect>
                                    <p:anim calcmode="lin" valueType="num">
                                      <p:cBhvr>
                                        <p:cTn id="20" dur="91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3" dur="164" tmFilter="0, 0; 0.125,0.2665; 0.25,0.4; 0.375,0.465; 0.5,0.5;  0.625,0.535; 0.75,0.6; 0.875,0.7335; 1,1">
                                          <p:stCondLst>
                                            <p:cond delay="664"/>
                                          </p:stCondLst>
                                        </p:cTn>
                                        <p:tgtEl>
                                          <p:spTgt spid="5"/>
                                        </p:tgtEl>
                                        <p:attrNameLst>
                                          <p:attrName>ppt_y</p:attrName>
                                        </p:attrNameLst>
                                      </p:cBhvr>
                                      <p:tavLst>
                                        <p:tav tm="0" fmla="#ppt_y-sin(pi*$)/27">
                                          <p:val>
                                            <p:fltVal val="0"/>
                                          </p:val>
                                        </p:tav>
                                        <p:tav tm="100000">
                                          <p:val>
                                            <p:fltVal val="1"/>
                                          </p:val>
                                        </p:tav>
                                      </p:tavLst>
                                    </p:anim>
                                    <p:anim calcmode="lin" valueType="num">
                                      <p:cBhvr>
                                        <p:cTn id="24" dur="84"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5" dur="12">
                                          <p:stCondLst>
                                            <p:cond delay="324"/>
                                          </p:stCondLst>
                                        </p:cTn>
                                        <p:tgtEl>
                                          <p:spTgt spid="5"/>
                                        </p:tgtEl>
                                      </p:cBhvr>
                                      <p:to x="100000" y="60000"/>
                                    </p:animScale>
                                    <p:animScale>
                                      <p:cBhvr>
                                        <p:cTn id="26" dur="84" decel="50000">
                                          <p:stCondLst>
                                            <p:cond delay="340"/>
                                          </p:stCondLst>
                                        </p:cTn>
                                        <p:tgtEl>
                                          <p:spTgt spid="5"/>
                                        </p:tgtEl>
                                      </p:cBhvr>
                                      <p:to x="100000" y="100000"/>
                                    </p:animScale>
                                    <p:animScale>
                                      <p:cBhvr>
                                        <p:cTn id="27" dur="12">
                                          <p:stCondLst>
                                            <p:cond delay="656"/>
                                          </p:stCondLst>
                                        </p:cTn>
                                        <p:tgtEl>
                                          <p:spTgt spid="5"/>
                                        </p:tgtEl>
                                      </p:cBhvr>
                                      <p:to x="100000" y="80000"/>
                                    </p:animScale>
                                    <p:animScale>
                                      <p:cBhvr>
                                        <p:cTn id="28" dur="84" decel="50000">
                                          <p:stCondLst>
                                            <p:cond delay="668"/>
                                          </p:stCondLst>
                                        </p:cTn>
                                        <p:tgtEl>
                                          <p:spTgt spid="5"/>
                                        </p:tgtEl>
                                      </p:cBhvr>
                                      <p:to x="100000" y="100000"/>
                                    </p:animScale>
                                    <p:animScale>
                                      <p:cBhvr>
                                        <p:cTn id="29" dur="12">
                                          <p:stCondLst>
                                            <p:cond delay="820"/>
                                          </p:stCondLst>
                                        </p:cTn>
                                        <p:tgtEl>
                                          <p:spTgt spid="5"/>
                                        </p:tgtEl>
                                      </p:cBhvr>
                                      <p:to x="100000" y="90000"/>
                                    </p:animScale>
                                    <p:animScale>
                                      <p:cBhvr>
                                        <p:cTn id="30" dur="84" decel="50000">
                                          <p:stCondLst>
                                            <p:cond delay="832"/>
                                          </p:stCondLst>
                                        </p:cTn>
                                        <p:tgtEl>
                                          <p:spTgt spid="5"/>
                                        </p:tgtEl>
                                      </p:cBhvr>
                                      <p:to x="100000" y="100000"/>
                                    </p:animScale>
                                    <p:animScale>
                                      <p:cBhvr>
                                        <p:cTn id="31" dur="12">
                                          <p:stCondLst>
                                            <p:cond delay="904"/>
                                          </p:stCondLst>
                                        </p:cTn>
                                        <p:tgtEl>
                                          <p:spTgt spid="5"/>
                                        </p:tgtEl>
                                      </p:cBhvr>
                                      <p:to x="100000" y="95000"/>
                                    </p:animScale>
                                    <p:animScale>
                                      <p:cBhvr>
                                        <p:cTn id="32" dur="84" decel="50000">
                                          <p:stCondLst>
                                            <p:cond delay="916"/>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5"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
          <p:cNvSpPr txBox="1">
            <a:spLocks/>
          </p:cNvSpPr>
          <p:nvPr/>
        </p:nvSpPr>
        <p:spPr bwMode="auto">
          <a:xfrm>
            <a:off x="7931010" y="1095885"/>
            <a:ext cx="12941581"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9700" dirty="0">
                <a:solidFill>
                  <a:srgbClr val="FF0000"/>
                </a:solidFill>
                <a:effectLst>
                  <a:outerShdw blurRad="38100" dist="38100" dir="2700000" algn="tl">
                    <a:srgbClr val="000000">
                      <a:alpha val="43137"/>
                    </a:srgbClr>
                  </a:outerShdw>
                </a:effectLst>
                <a:latin typeface="A Cut Above The Rest" pitchFamily="34" charset="0"/>
              </a:rPr>
              <a:t>3</a:t>
            </a:r>
            <a:r>
              <a:rPr lang="en-US" sz="9700" dirty="0">
                <a:solidFill>
                  <a:schemeClr val="tx1"/>
                </a:solidFill>
                <a:latin typeface="A Cut Above The Rest" pitchFamily="34" charset="0"/>
              </a:rPr>
              <a:t> - Adjective</a:t>
            </a:r>
          </a:p>
        </p:txBody>
      </p:sp>
      <p:sp>
        <p:nvSpPr>
          <p:cNvPr id="14" name="Title 6"/>
          <p:cNvSpPr txBox="1">
            <a:spLocks/>
          </p:cNvSpPr>
          <p:nvPr/>
        </p:nvSpPr>
        <p:spPr bwMode="auto">
          <a:xfrm>
            <a:off x="304801" y="3478329"/>
            <a:ext cx="28193999"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5400" b="0" dirty="0">
                <a:solidFill>
                  <a:srgbClr val="3B3835"/>
                </a:solidFill>
                <a:effectLst/>
                <a:latin typeface="Helvetica Neue"/>
              </a:rPr>
              <a:t>Adjectives are words that describe nouns. Adjectives answer such questions as: </a:t>
            </a:r>
          </a:p>
          <a:p>
            <a:pPr algn="ctr"/>
            <a:r>
              <a:rPr lang="en-US" sz="5400" b="0" dirty="0">
                <a:solidFill>
                  <a:srgbClr val="3B3835"/>
                </a:solidFill>
                <a:effectLst/>
                <a:latin typeface="Helvetica Neue"/>
              </a:rPr>
              <a:t>What kind? Which one? How many?</a:t>
            </a:r>
            <a:endParaRPr lang="en-US" sz="5400" dirty="0">
              <a:solidFill>
                <a:schemeClr val="tx1"/>
              </a:solidFill>
              <a:latin typeface="A Cut Above The Rest"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4900637"/>
            <a:ext cx="28193999" cy="10082675"/>
          </a:xfrm>
          <a:prstGeom prst="rect">
            <a:avLst/>
          </a:prstGeom>
        </p:spPr>
      </p:pic>
      <p:pic>
        <p:nvPicPr>
          <p:cNvPr id="15" name="Picture 1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2999" y="12596837"/>
            <a:ext cx="4229751" cy="4229751"/>
          </a:xfrm>
          <a:prstGeom prst="rect">
            <a:avLst/>
          </a:prstGeom>
        </p:spPr>
      </p:pic>
    </p:spTree>
    <p:extLst>
      <p:ext uri="{BB962C8B-B14F-4D97-AF65-F5344CB8AC3E}">
        <p14:creationId xmlns:p14="http://schemas.microsoft.com/office/powerpoint/2010/main" val="135776498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63"/>
                                        </p:tgtEl>
                                        <p:attrNameLst>
                                          <p:attrName>style.visibility</p:attrName>
                                        </p:attrNameLst>
                                      </p:cBhvr>
                                      <p:to>
                                        <p:strVal val="visible"/>
                                      </p:to>
                                    </p:set>
                                    <p:animEffect transition="in" filter="wipe(down)">
                                      <p:cBhvr>
                                        <p:cTn id="7" dur="145">
                                          <p:stCondLst>
                                            <p:cond delay="0"/>
                                          </p:stCondLst>
                                        </p:cTn>
                                        <p:tgtEl>
                                          <p:spTgt spid="63"/>
                                        </p:tgtEl>
                                      </p:cBhvr>
                                    </p:animEffect>
                                    <p:anim calcmode="lin" valueType="num">
                                      <p:cBhvr>
                                        <p:cTn id="8" dur="455"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3"/>
                                        </p:tgtEl>
                                        <p:attrNameLst>
                                          <p:attrName>ppt_y</p:attrName>
                                        </p:attrNameLst>
                                      </p:cBhvr>
                                      <p:tavLst>
                                        <p:tav tm="0" fmla="#ppt_y-sin(pi*$)/81">
                                          <p:val>
                                            <p:fltVal val="0"/>
                                          </p:val>
                                        </p:tav>
                                        <p:tav tm="100000">
                                          <p:val>
                                            <p:fltVal val="1"/>
                                          </p:val>
                                        </p:tav>
                                      </p:tavLst>
                                    </p:anim>
                                    <p:animScale>
                                      <p:cBhvr>
                                        <p:cTn id="13" dur="6">
                                          <p:stCondLst>
                                            <p:cond delay="162"/>
                                          </p:stCondLst>
                                        </p:cTn>
                                        <p:tgtEl>
                                          <p:spTgt spid="63"/>
                                        </p:tgtEl>
                                      </p:cBhvr>
                                      <p:to x="100000" y="60000"/>
                                    </p:animScale>
                                    <p:animScale>
                                      <p:cBhvr>
                                        <p:cTn id="14" dur="41" decel="50000">
                                          <p:stCondLst>
                                            <p:cond delay="169"/>
                                          </p:stCondLst>
                                        </p:cTn>
                                        <p:tgtEl>
                                          <p:spTgt spid="63"/>
                                        </p:tgtEl>
                                      </p:cBhvr>
                                      <p:to x="100000" y="100000"/>
                                    </p:animScale>
                                    <p:animScale>
                                      <p:cBhvr>
                                        <p:cTn id="15" dur="6">
                                          <p:stCondLst>
                                            <p:cond delay="328"/>
                                          </p:stCondLst>
                                        </p:cTn>
                                        <p:tgtEl>
                                          <p:spTgt spid="63"/>
                                        </p:tgtEl>
                                      </p:cBhvr>
                                      <p:to x="100000" y="80000"/>
                                    </p:animScale>
                                    <p:animScale>
                                      <p:cBhvr>
                                        <p:cTn id="16" dur="41" decel="50000">
                                          <p:stCondLst>
                                            <p:cond delay="334"/>
                                          </p:stCondLst>
                                        </p:cTn>
                                        <p:tgtEl>
                                          <p:spTgt spid="63"/>
                                        </p:tgtEl>
                                      </p:cBhvr>
                                      <p:to x="100000" y="100000"/>
                                    </p:animScale>
                                    <p:animScale>
                                      <p:cBhvr>
                                        <p:cTn id="17" dur="6">
                                          <p:stCondLst>
                                            <p:cond delay="410"/>
                                          </p:stCondLst>
                                        </p:cTn>
                                        <p:tgtEl>
                                          <p:spTgt spid="63"/>
                                        </p:tgtEl>
                                      </p:cBhvr>
                                      <p:to x="100000" y="90000"/>
                                    </p:animScale>
                                    <p:animScale>
                                      <p:cBhvr>
                                        <p:cTn id="18" dur="41" decel="50000">
                                          <p:stCondLst>
                                            <p:cond delay="417"/>
                                          </p:stCondLst>
                                        </p:cTn>
                                        <p:tgtEl>
                                          <p:spTgt spid="63"/>
                                        </p:tgtEl>
                                      </p:cBhvr>
                                      <p:to x="100000" y="100000"/>
                                    </p:animScale>
                                    <p:animScale>
                                      <p:cBhvr>
                                        <p:cTn id="19" dur="6">
                                          <p:stCondLst>
                                            <p:cond delay="452"/>
                                          </p:stCondLst>
                                        </p:cTn>
                                        <p:tgtEl>
                                          <p:spTgt spid="63"/>
                                        </p:tgtEl>
                                      </p:cBhvr>
                                      <p:to x="100000" y="95000"/>
                                    </p:animScale>
                                    <p:animScale>
                                      <p:cBhvr>
                                        <p:cTn id="20" dur="41" decel="50000">
                                          <p:stCondLst>
                                            <p:cond delay="458"/>
                                          </p:stCondLst>
                                        </p:cTn>
                                        <p:tgtEl>
                                          <p:spTgt spid="63"/>
                                        </p:tgtEl>
                                      </p:cBhvr>
                                      <p:to x="100000" y="100000"/>
                                    </p:animScale>
                                  </p:childTnLst>
                                </p:cTn>
                              </p:par>
                            </p:childTnLst>
                          </p:cTn>
                        </p:par>
                        <p:par>
                          <p:cTn id="21" fill="hold">
                            <p:stCondLst>
                              <p:cond delay="998"/>
                            </p:stCondLst>
                            <p:childTnLst>
                              <p:par>
                                <p:cTn id="22" presetID="26" presetClass="entr" presetSubtype="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Effect transition="in" filter="wipe(down)">
                                      <p:cBhvr>
                                        <p:cTn id="24" dur="145">
                                          <p:stCondLst>
                                            <p:cond delay="0"/>
                                          </p:stCondLst>
                                        </p:cTn>
                                        <p:tgtEl>
                                          <p:spTgt spid="14"/>
                                        </p:tgtEl>
                                      </p:cBhvr>
                                    </p:animEffect>
                                    <p:anim calcmode="lin" valueType="num">
                                      <p:cBhvr>
                                        <p:cTn id="25" dur="455"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0" dur="6">
                                          <p:stCondLst>
                                            <p:cond delay="162"/>
                                          </p:stCondLst>
                                        </p:cTn>
                                        <p:tgtEl>
                                          <p:spTgt spid="14"/>
                                        </p:tgtEl>
                                      </p:cBhvr>
                                      <p:to x="100000" y="60000"/>
                                    </p:animScale>
                                    <p:animScale>
                                      <p:cBhvr>
                                        <p:cTn id="31" dur="41" decel="50000">
                                          <p:stCondLst>
                                            <p:cond delay="169"/>
                                          </p:stCondLst>
                                        </p:cTn>
                                        <p:tgtEl>
                                          <p:spTgt spid="14"/>
                                        </p:tgtEl>
                                      </p:cBhvr>
                                      <p:to x="100000" y="100000"/>
                                    </p:animScale>
                                    <p:animScale>
                                      <p:cBhvr>
                                        <p:cTn id="32" dur="6">
                                          <p:stCondLst>
                                            <p:cond delay="328"/>
                                          </p:stCondLst>
                                        </p:cTn>
                                        <p:tgtEl>
                                          <p:spTgt spid="14"/>
                                        </p:tgtEl>
                                      </p:cBhvr>
                                      <p:to x="100000" y="80000"/>
                                    </p:animScale>
                                    <p:animScale>
                                      <p:cBhvr>
                                        <p:cTn id="33" dur="41" decel="50000">
                                          <p:stCondLst>
                                            <p:cond delay="334"/>
                                          </p:stCondLst>
                                        </p:cTn>
                                        <p:tgtEl>
                                          <p:spTgt spid="14"/>
                                        </p:tgtEl>
                                      </p:cBhvr>
                                      <p:to x="100000" y="100000"/>
                                    </p:animScale>
                                    <p:animScale>
                                      <p:cBhvr>
                                        <p:cTn id="34" dur="6">
                                          <p:stCondLst>
                                            <p:cond delay="410"/>
                                          </p:stCondLst>
                                        </p:cTn>
                                        <p:tgtEl>
                                          <p:spTgt spid="14"/>
                                        </p:tgtEl>
                                      </p:cBhvr>
                                      <p:to x="100000" y="90000"/>
                                    </p:animScale>
                                    <p:animScale>
                                      <p:cBhvr>
                                        <p:cTn id="35" dur="41" decel="50000">
                                          <p:stCondLst>
                                            <p:cond delay="417"/>
                                          </p:stCondLst>
                                        </p:cTn>
                                        <p:tgtEl>
                                          <p:spTgt spid="14"/>
                                        </p:tgtEl>
                                      </p:cBhvr>
                                      <p:to x="100000" y="100000"/>
                                    </p:animScale>
                                    <p:animScale>
                                      <p:cBhvr>
                                        <p:cTn id="36" dur="6">
                                          <p:stCondLst>
                                            <p:cond delay="452"/>
                                          </p:stCondLst>
                                        </p:cTn>
                                        <p:tgtEl>
                                          <p:spTgt spid="14"/>
                                        </p:tgtEl>
                                      </p:cBhvr>
                                      <p:to x="100000" y="95000"/>
                                    </p:animScale>
                                    <p:animScale>
                                      <p:cBhvr>
                                        <p:cTn id="37" dur="41" decel="50000">
                                          <p:stCondLst>
                                            <p:cond delay="458"/>
                                          </p:stCondLst>
                                        </p:cTn>
                                        <p:tgtEl>
                                          <p:spTgt spid="1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1F6F7"/>
            </a:gs>
            <a:gs pos="100000">
              <a:srgbClr val="A4C3C6"/>
            </a:gs>
          </a:gsLst>
          <a:lin ang="2700000" scaled="1"/>
          <a:tileRect/>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A3E2FD-6C27-4F68-9491-7C040D751809}"/>
              </a:ext>
            </a:extLst>
          </p:cNvPr>
          <p:cNvSpPr/>
          <p:nvPr/>
        </p:nvSpPr>
        <p:spPr>
          <a:xfrm>
            <a:off x="1386904" y="3606252"/>
            <a:ext cx="5816114" cy="10070180"/>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grpSp>
        <p:nvGrpSpPr>
          <p:cNvPr id="35" name="Group 34">
            <a:extLst>
              <a:ext uri="{FF2B5EF4-FFF2-40B4-BE49-F238E27FC236}">
                <a16:creationId xmlns:a16="http://schemas.microsoft.com/office/drawing/2014/main" id="{58DDABE9-8FF3-4C24-9922-68560D4A7C3F}"/>
              </a:ext>
            </a:extLst>
          </p:cNvPr>
          <p:cNvGrpSpPr/>
          <p:nvPr/>
        </p:nvGrpSpPr>
        <p:grpSpPr>
          <a:xfrm>
            <a:off x="1731222" y="3989387"/>
            <a:ext cx="5109216" cy="9303933"/>
            <a:chOff x="732790" y="1688625"/>
            <a:chExt cx="2162631" cy="3938172"/>
          </a:xfrm>
        </p:grpSpPr>
        <p:sp>
          <p:nvSpPr>
            <p:cNvPr id="10" name="Rectangle: Rounded Corners 9">
              <a:extLst>
                <a:ext uri="{FF2B5EF4-FFF2-40B4-BE49-F238E27FC236}">
                  <a16:creationId xmlns:a16="http://schemas.microsoft.com/office/drawing/2014/main" id="{7A4B9AEC-7262-4C9D-9D46-7537ED39E997}"/>
                </a:ext>
              </a:extLst>
            </p:cNvPr>
            <p:cNvSpPr/>
            <p:nvPr/>
          </p:nvSpPr>
          <p:spPr>
            <a:xfrm>
              <a:off x="740516" y="1688625"/>
              <a:ext cx="2154903" cy="3938172"/>
            </a:xfrm>
            <a:prstGeom prst="roundRect">
              <a:avLst>
                <a:gd name="adj" fmla="val 11524"/>
              </a:avLst>
            </a:prstGeom>
            <a:gradFill>
              <a:gsLst>
                <a:gs pos="0">
                  <a:srgbClr val="CCFF66"/>
                </a:gs>
                <a:gs pos="100000">
                  <a:srgbClr val="00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3497" rtl="0" fontAlgn="auto">
                <a:spcBef>
                  <a:spcPts val="0"/>
                </a:spcBef>
                <a:spcAft>
                  <a:spcPts val="0"/>
                </a:spcAft>
              </a:pPr>
              <a:endParaRPr lang="en-US">
                <a:solidFill>
                  <a:prstClr val="white"/>
                </a:solidFill>
              </a:endParaRPr>
            </a:p>
          </p:txBody>
        </p:sp>
        <p:sp>
          <p:nvSpPr>
            <p:cNvPr id="3" name="TextBox 2">
              <a:extLst>
                <a:ext uri="{FF2B5EF4-FFF2-40B4-BE49-F238E27FC236}">
                  <a16:creationId xmlns:a16="http://schemas.microsoft.com/office/drawing/2014/main" id="{49ACD651-4FEB-41D0-89B3-1C7A1783E7C7}"/>
                </a:ext>
              </a:extLst>
            </p:cNvPr>
            <p:cNvSpPr txBox="1"/>
            <p:nvPr/>
          </p:nvSpPr>
          <p:spPr>
            <a:xfrm>
              <a:off x="740518" y="1840404"/>
              <a:ext cx="2154903" cy="801196"/>
            </a:xfrm>
            <a:prstGeom prst="rect">
              <a:avLst/>
            </a:prstGeom>
            <a:noFill/>
          </p:spPr>
          <p:txBody>
            <a:bodyPr wrap="square" rtlCol="0">
              <a:spAutoFit/>
            </a:bodyPr>
            <a:lstStyle/>
            <a:p>
              <a:pPr algn="ctr" defTabSz="2153497" rtl="0" fontAlgn="auto">
                <a:spcBef>
                  <a:spcPts val="0"/>
                </a:spcBef>
                <a:spcAft>
                  <a:spcPts val="0"/>
                </a:spcAft>
              </a:pPr>
              <a:endParaRPr lang="en-US" sz="900" dirty="0">
                <a:solidFill>
                  <a:prstClr val="black"/>
                </a:solidFill>
                <a:latin typeface="Oswald" panose="02000503000000000000" pitchFamily="2" charset="0"/>
                <a:cs typeface="+mn-cs"/>
              </a:endParaRPr>
            </a:p>
            <a:p>
              <a:pPr algn="ctr" defTabSz="2153497" rtl="0" fontAlgn="auto">
                <a:spcBef>
                  <a:spcPts val="0"/>
                </a:spcBef>
                <a:spcAft>
                  <a:spcPts val="0"/>
                </a:spcAft>
              </a:pPr>
              <a:r>
                <a:rPr lang="en-US" sz="5400" b="1" dirty="0">
                  <a:solidFill>
                    <a:prstClr val="black"/>
                  </a:solidFill>
                  <a:latin typeface="PT Serif"/>
                  <a:cs typeface="+mn-cs"/>
                </a:rPr>
                <a:t>Adverbs of manner</a:t>
              </a:r>
            </a:p>
          </p:txBody>
        </p:sp>
        <p:sp>
          <p:nvSpPr>
            <p:cNvPr id="4" name="TextBox 3">
              <a:extLst>
                <a:ext uri="{FF2B5EF4-FFF2-40B4-BE49-F238E27FC236}">
                  <a16:creationId xmlns:a16="http://schemas.microsoft.com/office/drawing/2014/main" id="{FB18F16C-115E-4A95-B335-A454678AD115}"/>
                </a:ext>
              </a:extLst>
            </p:cNvPr>
            <p:cNvSpPr txBox="1"/>
            <p:nvPr/>
          </p:nvSpPr>
          <p:spPr>
            <a:xfrm>
              <a:off x="732790" y="3272996"/>
              <a:ext cx="2162629" cy="2123495"/>
            </a:xfrm>
            <a:prstGeom prst="rect">
              <a:avLst/>
            </a:prstGeom>
            <a:noFill/>
          </p:spPr>
          <p:txBody>
            <a:bodyPr wrap="square" rtlCol="0">
              <a:spAutoFit/>
            </a:bodyPr>
            <a:lstStyle/>
            <a:p>
              <a:pPr algn="ctr" defTabSz="2153497" rtl="0" fontAlgn="auto">
                <a:spcBef>
                  <a:spcPts val="0"/>
                </a:spcBef>
                <a:spcAft>
                  <a:spcPts val="0"/>
                </a:spcAft>
              </a:pPr>
              <a:r>
                <a:rPr lang="en-US" sz="4000" b="1" dirty="0">
                  <a:latin typeface="PT Serif"/>
                  <a:cs typeface="+mn-cs"/>
                </a:rPr>
                <a:t>Adverbs that express the manner, approach, process of the action in the sentence .</a:t>
              </a:r>
            </a:p>
            <a:p>
              <a:pPr algn="ctr" defTabSz="2153497" rtl="0" fontAlgn="auto">
                <a:spcBef>
                  <a:spcPts val="0"/>
                </a:spcBef>
                <a:spcAft>
                  <a:spcPts val="0"/>
                </a:spcAft>
              </a:pPr>
              <a:endParaRPr lang="en-US" sz="4000" b="1" dirty="0">
                <a:latin typeface="PT Serif"/>
                <a:cs typeface="+mn-cs"/>
              </a:endParaRPr>
            </a:p>
            <a:p>
              <a:pPr algn="l" defTabSz="2153497" rtl="0" fontAlgn="auto">
                <a:spcBef>
                  <a:spcPts val="0"/>
                </a:spcBef>
                <a:spcAft>
                  <a:spcPts val="0"/>
                </a:spcAft>
              </a:pPr>
              <a:r>
                <a:rPr lang="en-US" sz="4000" b="1" dirty="0">
                  <a:latin typeface="PT Serif"/>
                  <a:cs typeface="+mn-cs"/>
                </a:rPr>
                <a:t>Please, handle the camera carefully.</a:t>
              </a:r>
            </a:p>
          </p:txBody>
        </p:sp>
      </p:grpSp>
      <p:sp>
        <p:nvSpPr>
          <p:cNvPr id="46" name="Freeform: Shape 45">
            <a:extLst>
              <a:ext uri="{FF2B5EF4-FFF2-40B4-BE49-F238E27FC236}">
                <a16:creationId xmlns:a16="http://schemas.microsoft.com/office/drawing/2014/main" id="{D538F5DF-262A-48C2-822B-67079CC26867}"/>
              </a:ext>
            </a:extLst>
          </p:cNvPr>
          <p:cNvSpPr/>
          <p:nvPr/>
        </p:nvSpPr>
        <p:spPr>
          <a:xfrm>
            <a:off x="1386891" y="6240781"/>
            <a:ext cx="5816116" cy="7452272"/>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sp>
        <p:nvSpPr>
          <p:cNvPr id="15" name="Rectangle: Rounded Corners 14">
            <a:extLst>
              <a:ext uri="{FF2B5EF4-FFF2-40B4-BE49-F238E27FC236}">
                <a16:creationId xmlns:a16="http://schemas.microsoft.com/office/drawing/2014/main" id="{F464DAAD-BCEB-4148-946C-86EC118C3DC8}"/>
              </a:ext>
            </a:extLst>
          </p:cNvPr>
          <p:cNvSpPr/>
          <p:nvPr/>
        </p:nvSpPr>
        <p:spPr>
          <a:xfrm>
            <a:off x="8265330" y="3606252"/>
            <a:ext cx="5816114" cy="10070180"/>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grpSp>
        <p:nvGrpSpPr>
          <p:cNvPr id="36" name="Group 35">
            <a:extLst>
              <a:ext uri="{FF2B5EF4-FFF2-40B4-BE49-F238E27FC236}">
                <a16:creationId xmlns:a16="http://schemas.microsoft.com/office/drawing/2014/main" id="{77418381-1525-4A5D-90F8-F18E63574119}"/>
              </a:ext>
            </a:extLst>
          </p:cNvPr>
          <p:cNvGrpSpPr/>
          <p:nvPr/>
        </p:nvGrpSpPr>
        <p:grpSpPr>
          <a:xfrm>
            <a:off x="8609672" y="3989377"/>
            <a:ext cx="5109211" cy="9303931"/>
            <a:chOff x="3644291" y="1688625"/>
            <a:chExt cx="2162629" cy="3938172"/>
          </a:xfrm>
        </p:grpSpPr>
        <p:sp>
          <p:nvSpPr>
            <p:cNvPr id="16" name="Rectangle: Rounded Corners 15">
              <a:extLst>
                <a:ext uri="{FF2B5EF4-FFF2-40B4-BE49-F238E27FC236}">
                  <a16:creationId xmlns:a16="http://schemas.microsoft.com/office/drawing/2014/main" id="{60231C6A-F213-47C9-B37E-C104E5A2C019}"/>
                </a:ext>
              </a:extLst>
            </p:cNvPr>
            <p:cNvSpPr/>
            <p:nvPr/>
          </p:nvSpPr>
          <p:spPr>
            <a:xfrm>
              <a:off x="3652017" y="1688625"/>
              <a:ext cx="2154903" cy="3938172"/>
            </a:xfrm>
            <a:prstGeom prst="roundRect">
              <a:avLst>
                <a:gd name="adj" fmla="val 11524"/>
              </a:avLst>
            </a:prstGeom>
            <a:gradFill>
              <a:gsLst>
                <a:gs pos="0">
                  <a:srgbClr val="CC66FF"/>
                </a:gs>
                <a:gs pos="100000">
                  <a:srgbClr val="CC33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3497" rtl="0" fontAlgn="auto">
                <a:spcBef>
                  <a:spcPts val="0"/>
                </a:spcBef>
                <a:spcAft>
                  <a:spcPts val="0"/>
                </a:spcAft>
              </a:pPr>
              <a:endParaRPr lang="en-US">
                <a:solidFill>
                  <a:prstClr val="white"/>
                </a:solidFill>
              </a:endParaRPr>
            </a:p>
          </p:txBody>
        </p:sp>
        <p:sp>
          <p:nvSpPr>
            <p:cNvPr id="18" name="TextBox 17">
              <a:extLst>
                <a:ext uri="{FF2B5EF4-FFF2-40B4-BE49-F238E27FC236}">
                  <a16:creationId xmlns:a16="http://schemas.microsoft.com/office/drawing/2014/main" id="{6D9AC354-20CA-4B7D-9955-3D9E618AAE76}"/>
                </a:ext>
              </a:extLst>
            </p:cNvPr>
            <p:cNvSpPr txBox="1"/>
            <p:nvPr/>
          </p:nvSpPr>
          <p:spPr>
            <a:xfrm>
              <a:off x="3652018" y="1780629"/>
              <a:ext cx="2154902" cy="742572"/>
            </a:xfrm>
            <a:prstGeom prst="rect">
              <a:avLst/>
            </a:prstGeom>
            <a:noFill/>
          </p:spPr>
          <p:txBody>
            <a:bodyPr wrap="square" rtlCol="0">
              <a:spAutoFit/>
            </a:bodyPr>
            <a:lstStyle/>
            <a:p>
              <a:pPr algn="ctr" defTabSz="2153497" rtl="0" fontAlgn="auto">
                <a:spcBef>
                  <a:spcPts val="0"/>
                </a:spcBef>
                <a:spcAft>
                  <a:spcPts val="0"/>
                </a:spcAft>
              </a:pPr>
              <a:r>
                <a:rPr lang="en-US" sz="5400" b="1" dirty="0">
                  <a:solidFill>
                    <a:prstClr val="black"/>
                  </a:solidFill>
                  <a:latin typeface="PT Serif"/>
                  <a:cs typeface="+mn-cs"/>
                </a:rPr>
                <a:t>Adverbs of place</a:t>
              </a:r>
            </a:p>
          </p:txBody>
        </p:sp>
        <p:sp>
          <p:nvSpPr>
            <p:cNvPr id="19" name="TextBox 18">
              <a:extLst>
                <a:ext uri="{FF2B5EF4-FFF2-40B4-BE49-F238E27FC236}">
                  <a16:creationId xmlns:a16="http://schemas.microsoft.com/office/drawing/2014/main" id="{6B5E15BB-10A1-4E3D-9149-9ECC8C936215}"/>
                </a:ext>
              </a:extLst>
            </p:cNvPr>
            <p:cNvSpPr txBox="1"/>
            <p:nvPr/>
          </p:nvSpPr>
          <p:spPr>
            <a:xfrm>
              <a:off x="3644291" y="3332238"/>
              <a:ext cx="2162629" cy="2185214"/>
            </a:xfrm>
            <a:prstGeom prst="rect">
              <a:avLst/>
            </a:prstGeom>
            <a:noFill/>
          </p:spPr>
          <p:txBody>
            <a:bodyPr wrap="square" rtlCol="0">
              <a:spAutoFit/>
            </a:bodyPr>
            <a:lstStyle/>
            <a:p>
              <a:pPr algn="ctr" defTabSz="2153497" rtl="0" fontAlgn="auto">
                <a:spcBef>
                  <a:spcPts val="0"/>
                </a:spcBef>
                <a:spcAft>
                  <a:spcPts val="0"/>
                </a:spcAft>
              </a:pPr>
              <a:r>
                <a:rPr lang="en-US" sz="4000" b="1" dirty="0">
                  <a:latin typeface="PT Serif"/>
                  <a:cs typeface="+mn-cs"/>
                </a:rPr>
                <a:t>direction that indicate place/direction of the action in the sentence. </a:t>
              </a:r>
            </a:p>
            <a:p>
              <a:pPr algn="ctr" defTabSz="2153497" rtl="0" fontAlgn="auto">
                <a:spcBef>
                  <a:spcPts val="0"/>
                </a:spcBef>
                <a:spcAft>
                  <a:spcPts val="0"/>
                </a:spcAft>
              </a:pPr>
              <a:endParaRPr lang="en-US" sz="4000" b="1" dirty="0">
                <a:latin typeface="PT Serif"/>
                <a:cs typeface="+mn-cs"/>
              </a:endParaRPr>
            </a:p>
            <a:p>
              <a:pPr algn="l" defTabSz="2153497" rtl="0" fontAlgn="auto">
                <a:spcBef>
                  <a:spcPts val="0"/>
                </a:spcBef>
                <a:spcAft>
                  <a:spcPts val="0"/>
                </a:spcAft>
              </a:pPr>
              <a:r>
                <a:rPr lang="en-US" sz="4000" b="1" dirty="0">
                  <a:latin typeface="PT Serif"/>
                  <a:cs typeface="+mn-cs"/>
                </a:rPr>
                <a:t>He is staying at my home.</a:t>
              </a:r>
            </a:p>
          </p:txBody>
        </p:sp>
      </p:grpSp>
      <p:sp>
        <p:nvSpPr>
          <p:cNvPr id="47" name="Freeform: Shape 46">
            <a:extLst>
              <a:ext uri="{FF2B5EF4-FFF2-40B4-BE49-F238E27FC236}">
                <a16:creationId xmlns:a16="http://schemas.microsoft.com/office/drawing/2014/main" id="{EA2B1B30-DB22-401E-8157-3D2A306D748D}"/>
              </a:ext>
            </a:extLst>
          </p:cNvPr>
          <p:cNvSpPr/>
          <p:nvPr/>
        </p:nvSpPr>
        <p:spPr>
          <a:xfrm>
            <a:off x="8265315" y="6240781"/>
            <a:ext cx="5816116" cy="7452272"/>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sp>
        <p:nvSpPr>
          <p:cNvPr id="22" name="Rectangle: Rounded Corners 21">
            <a:extLst>
              <a:ext uri="{FF2B5EF4-FFF2-40B4-BE49-F238E27FC236}">
                <a16:creationId xmlns:a16="http://schemas.microsoft.com/office/drawing/2014/main" id="{F8A0D64B-61C5-4671-9008-B220C7918A0B}"/>
              </a:ext>
            </a:extLst>
          </p:cNvPr>
          <p:cNvSpPr/>
          <p:nvPr/>
        </p:nvSpPr>
        <p:spPr>
          <a:xfrm>
            <a:off x="15143744" y="3606252"/>
            <a:ext cx="5816114" cy="10070180"/>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grpSp>
        <p:nvGrpSpPr>
          <p:cNvPr id="37" name="Group 36">
            <a:extLst>
              <a:ext uri="{FF2B5EF4-FFF2-40B4-BE49-F238E27FC236}">
                <a16:creationId xmlns:a16="http://schemas.microsoft.com/office/drawing/2014/main" id="{F55AF2E3-5645-4206-8A78-4BFB0D732EA7}"/>
              </a:ext>
            </a:extLst>
          </p:cNvPr>
          <p:cNvGrpSpPr/>
          <p:nvPr/>
        </p:nvGrpSpPr>
        <p:grpSpPr>
          <a:xfrm>
            <a:off x="15488061" y="3989377"/>
            <a:ext cx="5109218" cy="9303931"/>
            <a:chOff x="6555792" y="1688625"/>
            <a:chExt cx="2162632" cy="3938172"/>
          </a:xfrm>
        </p:grpSpPr>
        <p:sp>
          <p:nvSpPr>
            <p:cNvPr id="23" name="Rectangle: Rounded Corners 22">
              <a:extLst>
                <a:ext uri="{FF2B5EF4-FFF2-40B4-BE49-F238E27FC236}">
                  <a16:creationId xmlns:a16="http://schemas.microsoft.com/office/drawing/2014/main" id="{80DD511C-81FF-4F93-97B9-71E23303E149}"/>
                </a:ext>
              </a:extLst>
            </p:cNvPr>
            <p:cNvSpPr/>
            <p:nvPr/>
          </p:nvSpPr>
          <p:spPr>
            <a:xfrm>
              <a:off x="6563518" y="1688625"/>
              <a:ext cx="2154903" cy="3938172"/>
            </a:xfrm>
            <a:prstGeom prst="roundRect">
              <a:avLst>
                <a:gd name="adj" fmla="val 11524"/>
              </a:avLst>
            </a:prstGeom>
            <a:gradFill>
              <a:gsLst>
                <a:gs pos="0">
                  <a:srgbClr val="33CCFF"/>
                </a:gs>
                <a:gs pos="100000">
                  <a:srgbClr val="0033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3497" rtl="0" fontAlgn="auto">
                <a:spcBef>
                  <a:spcPts val="0"/>
                </a:spcBef>
                <a:spcAft>
                  <a:spcPts val="0"/>
                </a:spcAft>
              </a:pPr>
              <a:endParaRPr lang="en-US">
                <a:solidFill>
                  <a:prstClr val="white"/>
                </a:solidFill>
              </a:endParaRPr>
            </a:p>
          </p:txBody>
        </p:sp>
        <p:sp>
          <p:nvSpPr>
            <p:cNvPr id="25" name="TextBox 24">
              <a:extLst>
                <a:ext uri="{FF2B5EF4-FFF2-40B4-BE49-F238E27FC236}">
                  <a16:creationId xmlns:a16="http://schemas.microsoft.com/office/drawing/2014/main" id="{D5E09179-94EA-4EEA-A430-031F3D992723}"/>
                </a:ext>
              </a:extLst>
            </p:cNvPr>
            <p:cNvSpPr txBox="1"/>
            <p:nvPr/>
          </p:nvSpPr>
          <p:spPr>
            <a:xfrm>
              <a:off x="6563522" y="1869716"/>
              <a:ext cx="2154902" cy="742572"/>
            </a:xfrm>
            <a:prstGeom prst="rect">
              <a:avLst/>
            </a:prstGeom>
            <a:noFill/>
          </p:spPr>
          <p:txBody>
            <a:bodyPr wrap="square" rtlCol="0">
              <a:spAutoFit/>
            </a:bodyPr>
            <a:lstStyle/>
            <a:p>
              <a:pPr algn="ctr" defTabSz="2153497" rtl="0" fontAlgn="auto">
                <a:spcBef>
                  <a:spcPts val="0"/>
                </a:spcBef>
                <a:spcAft>
                  <a:spcPts val="0"/>
                </a:spcAft>
              </a:pPr>
              <a:r>
                <a:rPr lang="en-US" sz="5400" b="1" dirty="0">
                  <a:solidFill>
                    <a:prstClr val="black"/>
                  </a:solidFill>
                  <a:latin typeface="PT Serif"/>
                  <a:cs typeface="+mn-cs"/>
                </a:rPr>
                <a:t>Adverbs of </a:t>
              </a:r>
            </a:p>
            <a:p>
              <a:pPr algn="ctr" defTabSz="2153497" rtl="0" fontAlgn="auto">
                <a:spcBef>
                  <a:spcPts val="0"/>
                </a:spcBef>
                <a:spcAft>
                  <a:spcPts val="0"/>
                </a:spcAft>
              </a:pPr>
              <a:r>
                <a:rPr lang="en-US" sz="5400" b="1" dirty="0">
                  <a:solidFill>
                    <a:prstClr val="black"/>
                  </a:solidFill>
                  <a:latin typeface="PT Serif"/>
                  <a:cs typeface="+mn-cs"/>
                </a:rPr>
                <a:t>time</a:t>
              </a:r>
            </a:p>
          </p:txBody>
        </p:sp>
        <p:sp>
          <p:nvSpPr>
            <p:cNvPr id="26" name="TextBox 25">
              <a:extLst>
                <a:ext uri="{FF2B5EF4-FFF2-40B4-BE49-F238E27FC236}">
                  <a16:creationId xmlns:a16="http://schemas.microsoft.com/office/drawing/2014/main" id="{D0B6D83D-8D61-4C53-973B-15D68F6B3FF2}"/>
                </a:ext>
              </a:extLst>
            </p:cNvPr>
            <p:cNvSpPr txBox="1"/>
            <p:nvPr/>
          </p:nvSpPr>
          <p:spPr>
            <a:xfrm>
              <a:off x="6555792" y="3138714"/>
              <a:ext cx="2162629" cy="2446824"/>
            </a:xfrm>
            <a:prstGeom prst="rect">
              <a:avLst/>
            </a:prstGeom>
            <a:noFill/>
          </p:spPr>
          <p:txBody>
            <a:bodyPr wrap="square" rtlCol="0">
              <a:spAutoFit/>
            </a:bodyPr>
            <a:lstStyle/>
            <a:p>
              <a:pPr algn="ctr" defTabSz="2153497" rtl="0" fontAlgn="auto">
                <a:spcBef>
                  <a:spcPts val="0"/>
                </a:spcBef>
                <a:spcAft>
                  <a:spcPts val="0"/>
                </a:spcAft>
              </a:pPr>
              <a:r>
                <a:rPr lang="en-US" sz="4000" b="1" dirty="0">
                  <a:solidFill>
                    <a:schemeClr val="bg1"/>
                  </a:solidFill>
                  <a:latin typeface="PT Serif"/>
                  <a:cs typeface="+mn-cs"/>
                </a:rPr>
                <a:t>Adverbs of time/frequency indicate time or frequency of the action in the sentence.</a:t>
              </a:r>
            </a:p>
            <a:p>
              <a:pPr algn="ctr" defTabSz="2153497" rtl="0" fontAlgn="auto">
                <a:spcBef>
                  <a:spcPts val="0"/>
                </a:spcBef>
                <a:spcAft>
                  <a:spcPts val="0"/>
                </a:spcAft>
              </a:pPr>
              <a:endParaRPr lang="en-US" sz="4000" b="1" dirty="0">
                <a:solidFill>
                  <a:schemeClr val="bg1"/>
                </a:solidFill>
                <a:latin typeface="PT Serif"/>
                <a:cs typeface="+mn-cs"/>
              </a:endParaRPr>
            </a:p>
            <a:p>
              <a:pPr algn="l" defTabSz="2153497" rtl="0" fontAlgn="auto">
                <a:spcBef>
                  <a:spcPts val="0"/>
                </a:spcBef>
                <a:spcAft>
                  <a:spcPts val="0"/>
                </a:spcAft>
              </a:pPr>
              <a:r>
                <a:rPr lang="en-US" sz="4000" b="1" dirty="0">
                  <a:solidFill>
                    <a:schemeClr val="bg1"/>
                  </a:solidFill>
                  <a:latin typeface="PT Serif"/>
                  <a:cs typeface="+mn-cs"/>
                </a:rPr>
                <a:t>He always gets a good result.</a:t>
              </a:r>
            </a:p>
          </p:txBody>
        </p:sp>
      </p:grpSp>
      <p:sp>
        <p:nvSpPr>
          <p:cNvPr id="48" name="Freeform: Shape 47">
            <a:extLst>
              <a:ext uri="{FF2B5EF4-FFF2-40B4-BE49-F238E27FC236}">
                <a16:creationId xmlns:a16="http://schemas.microsoft.com/office/drawing/2014/main" id="{A4599562-CEA4-4A69-BE5D-610C32C291E0}"/>
              </a:ext>
            </a:extLst>
          </p:cNvPr>
          <p:cNvSpPr/>
          <p:nvPr/>
        </p:nvSpPr>
        <p:spPr>
          <a:xfrm>
            <a:off x="15143734" y="6240781"/>
            <a:ext cx="5816116" cy="7452272"/>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4 w 2461848"/>
              <a:gd name="connsiteY9" fmla="*/ 0 h 3154401"/>
              <a:gd name="connsiteX10" fmla="*/ 707406 w 2461848"/>
              <a:gd name="connsiteY10" fmla="*/ 67872 h 3154401"/>
              <a:gd name="connsiteX11" fmla="*/ 1270783 w 2461848"/>
              <a:gd name="connsiteY11" fmla="*/ 208098 h 3154401"/>
              <a:gd name="connsiteX12" fmla="*/ 1834161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4" y="0"/>
                </a:lnTo>
                <a:lnTo>
                  <a:pt x="707406" y="67872"/>
                </a:lnTo>
                <a:cubicBezTo>
                  <a:pt x="851587" y="154511"/>
                  <a:pt x="1050771" y="208098"/>
                  <a:pt x="1270783" y="208098"/>
                </a:cubicBezTo>
                <a:cubicBezTo>
                  <a:pt x="1490796" y="208098"/>
                  <a:pt x="1689980" y="154511"/>
                  <a:pt x="1834161"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sp>
        <p:nvSpPr>
          <p:cNvPr id="29" name="Rectangle: Rounded Corners 28">
            <a:extLst>
              <a:ext uri="{FF2B5EF4-FFF2-40B4-BE49-F238E27FC236}">
                <a16:creationId xmlns:a16="http://schemas.microsoft.com/office/drawing/2014/main" id="{A1A4016E-E443-44AD-8282-844711648493}"/>
              </a:ext>
            </a:extLst>
          </p:cNvPr>
          <p:cNvSpPr/>
          <p:nvPr/>
        </p:nvSpPr>
        <p:spPr>
          <a:xfrm>
            <a:off x="22022172" y="3606252"/>
            <a:ext cx="5816114" cy="10070180"/>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grpSp>
        <p:nvGrpSpPr>
          <p:cNvPr id="38" name="Group 37">
            <a:extLst>
              <a:ext uri="{FF2B5EF4-FFF2-40B4-BE49-F238E27FC236}">
                <a16:creationId xmlns:a16="http://schemas.microsoft.com/office/drawing/2014/main" id="{80888BE5-C805-4D73-A34F-D0B1EC40BCB2}"/>
              </a:ext>
            </a:extLst>
          </p:cNvPr>
          <p:cNvGrpSpPr/>
          <p:nvPr/>
        </p:nvGrpSpPr>
        <p:grpSpPr>
          <a:xfrm>
            <a:off x="22366514" y="3989380"/>
            <a:ext cx="5109211" cy="9673698"/>
            <a:chOff x="9467293" y="1688625"/>
            <a:chExt cx="2162629" cy="4094687"/>
          </a:xfrm>
        </p:grpSpPr>
        <p:sp>
          <p:nvSpPr>
            <p:cNvPr id="30" name="Rectangle: Rounded Corners 29">
              <a:extLst>
                <a:ext uri="{FF2B5EF4-FFF2-40B4-BE49-F238E27FC236}">
                  <a16:creationId xmlns:a16="http://schemas.microsoft.com/office/drawing/2014/main" id="{FECF3880-BF53-4AB5-B6DD-11309B2B2955}"/>
                </a:ext>
              </a:extLst>
            </p:cNvPr>
            <p:cNvSpPr/>
            <p:nvPr/>
          </p:nvSpPr>
          <p:spPr>
            <a:xfrm>
              <a:off x="9475019" y="1688625"/>
              <a:ext cx="2154903" cy="3938172"/>
            </a:xfrm>
            <a:prstGeom prst="roundRect">
              <a:avLst>
                <a:gd name="adj" fmla="val 11524"/>
              </a:avLst>
            </a:prstGeom>
            <a:gradFill>
              <a:gsLst>
                <a:gs pos="0">
                  <a:srgbClr val="FFFF00"/>
                </a:gs>
                <a:gs pos="100000">
                  <a:srgbClr val="FF9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3497" rtl="0" fontAlgn="auto">
                <a:spcBef>
                  <a:spcPts val="0"/>
                </a:spcBef>
                <a:spcAft>
                  <a:spcPts val="0"/>
                </a:spcAft>
              </a:pPr>
              <a:endParaRPr lang="en-US">
                <a:solidFill>
                  <a:prstClr val="white"/>
                </a:solidFill>
              </a:endParaRPr>
            </a:p>
          </p:txBody>
        </p:sp>
        <p:sp>
          <p:nvSpPr>
            <p:cNvPr id="32" name="TextBox 31">
              <a:extLst>
                <a:ext uri="{FF2B5EF4-FFF2-40B4-BE49-F238E27FC236}">
                  <a16:creationId xmlns:a16="http://schemas.microsoft.com/office/drawing/2014/main" id="{A2F45D13-2B9C-4956-97A4-FCA95B61B0C5}"/>
                </a:ext>
              </a:extLst>
            </p:cNvPr>
            <p:cNvSpPr txBox="1"/>
            <p:nvPr/>
          </p:nvSpPr>
          <p:spPr>
            <a:xfrm>
              <a:off x="9475020" y="1780629"/>
              <a:ext cx="2154902" cy="742572"/>
            </a:xfrm>
            <a:prstGeom prst="rect">
              <a:avLst/>
            </a:prstGeom>
            <a:noFill/>
          </p:spPr>
          <p:txBody>
            <a:bodyPr wrap="square" rtlCol="0">
              <a:spAutoFit/>
            </a:bodyPr>
            <a:lstStyle/>
            <a:p>
              <a:pPr lvl="0" algn="ctr"/>
              <a:r>
                <a:rPr lang="en-US" sz="5400" b="1" dirty="0">
                  <a:latin typeface="PT Serif"/>
                  <a:cs typeface="+mn-cs"/>
                </a:rPr>
                <a:t> Conjunctive </a:t>
              </a:r>
              <a:r>
                <a:rPr lang="en-US" sz="5400" b="1" dirty="0">
                  <a:latin typeface="PT Serif"/>
                </a:rPr>
                <a:t>Adverbs </a:t>
              </a:r>
              <a:endParaRPr lang="en-US" sz="5400" b="1" dirty="0">
                <a:latin typeface="PT Serif"/>
                <a:cs typeface="+mn-cs"/>
              </a:endParaRPr>
            </a:p>
          </p:txBody>
        </p:sp>
        <p:sp>
          <p:nvSpPr>
            <p:cNvPr id="33" name="TextBox 32">
              <a:extLst>
                <a:ext uri="{FF2B5EF4-FFF2-40B4-BE49-F238E27FC236}">
                  <a16:creationId xmlns:a16="http://schemas.microsoft.com/office/drawing/2014/main" id="{F59F0482-7EDC-43BA-BD95-5A8BBD1733C8}"/>
                </a:ext>
              </a:extLst>
            </p:cNvPr>
            <p:cNvSpPr txBox="1"/>
            <p:nvPr/>
          </p:nvSpPr>
          <p:spPr>
            <a:xfrm>
              <a:off x="9467293" y="3138714"/>
              <a:ext cx="2162629" cy="2644598"/>
            </a:xfrm>
            <a:prstGeom prst="rect">
              <a:avLst/>
            </a:prstGeom>
            <a:noFill/>
          </p:spPr>
          <p:txBody>
            <a:bodyPr wrap="square" rtlCol="0">
              <a:spAutoFit/>
            </a:bodyPr>
            <a:lstStyle/>
            <a:p>
              <a:pPr algn="ctr" defTabSz="2153497" rtl="0" fontAlgn="auto">
                <a:spcBef>
                  <a:spcPts val="0"/>
                </a:spcBef>
                <a:spcAft>
                  <a:spcPts val="0"/>
                </a:spcAft>
              </a:pPr>
              <a:r>
                <a:rPr lang="en-US" sz="4000" b="1" dirty="0">
                  <a:latin typeface="PT Serif"/>
                  <a:cs typeface="+mn-cs"/>
                </a:rPr>
                <a:t>connects phrases or independent clauses. It provides transitions between ideas and shows relationships</a:t>
              </a:r>
              <a:r>
                <a:rPr lang="en-US" sz="4000" b="1" dirty="0">
                  <a:latin typeface="PT Serif"/>
                </a:rPr>
                <a:t>. </a:t>
              </a:r>
              <a:endParaRPr lang="en-US" sz="4000" b="1" dirty="0">
                <a:latin typeface="PT Serif"/>
                <a:cs typeface="+mn-cs"/>
              </a:endParaRPr>
            </a:p>
            <a:p>
              <a:pPr algn="l" defTabSz="2153497" rtl="0" fontAlgn="auto">
                <a:spcBef>
                  <a:spcPts val="0"/>
                </a:spcBef>
                <a:spcAft>
                  <a:spcPts val="0"/>
                </a:spcAft>
              </a:pPr>
              <a:r>
                <a:rPr lang="en-US" sz="4000" b="1" dirty="0">
                  <a:latin typeface="PT Serif"/>
                  <a:cs typeface="+mn-cs"/>
                </a:rPr>
                <a:t>We are still confused, however, if umpires will come.</a:t>
              </a:r>
            </a:p>
          </p:txBody>
        </p:sp>
      </p:grpSp>
      <p:sp>
        <p:nvSpPr>
          <p:cNvPr id="49" name="Freeform: Shape 48">
            <a:extLst>
              <a:ext uri="{FF2B5EF4-FFF2-40B4-BE49-F238E27FC236}">
                <a16:creationId xmlns:a16="http://schemas.microsoft.com/office/drawing/2014/main" id="{C893BBA6-2C70-49AA-872F-C1ED1A83A843}"/>
              </a:ext>
            </a:extLst>
          </p:cNvPr>
          <p:cNvSpPr/>
          <p:nvPr/>
        </p:nvSpPr>
        <p:spPr>
          <a:xfrm>
            <a:off x="22022159" y="6240781"/>
            <a:ext cx="5816116" cy="7452272"/>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3 w 2461848"/>
              <a:gd name="connsiteY9" fmla="*/ 0 h 3154401"/>
              <a:gd name="connsiteX10" fmla="*/ 707406 w 2461848"/>
              <a:gd name="connsiteY10" fmla="*/ 67872 h 3154401"/>
              <a:gd name="connsiteX11" fmla="*/ 1270783 w 2461848"/>
              <a:gd name="connsiteY11" fmla="*/ 208098 h 3154401"/>
              <a:gd name="connsiteX12" fmla="*/ 1834160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3" y="0"/>
                </a:lnTo>
                <a:lnTo>
                  <a:pt x="707406" y="67872"/>
                </a:lnTo>
                <a:cubicBezTo>
                  <a:pt x="851587" y="154511"/>
                  <a:pt x="1050771" y="208098"/>
                  <a:pt x="1270783" y="208098"/>
                </a:cubicBezTo>
                <a:cubicBezTo>
                  <a:pt x="1490795" y="208098"/>
                  <a:pt x="1689980" y="154511"/>
                  <a:pt x="1834160"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sp>
        <p:nvSpPr>
          <p:cNvPr id="39" name="Oval 38">
            <a:extLst>
              <a:ext uri="{FF2B5EF4-FFF2-40B4-BE49-F238E27FC236}">
                <a16:creationId xmlns:a16="http://schemas.microsoft.com/office/drawing/2014/main" id="{CCF43A7A-E16E-4633-8174-2F9E96EB97ED}"/>
              </a:ext>
            </a:extLst>
          </p:cNvPr>
          <p:cNvSpPr/>
          <p:nvPr/>
        </p:nvSpPr>
        <p:spPr>
          <a:xfrm>
            <a:off x="1386902" y="14792031"/>
            <a:ext cx="5453536" cy="1064571"/>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sp>
        <p:nvSpPr>
          <p:cNvPr id="40" name="Oval 39">
            <a:extLst>
              <a:ext uri="{FF2B5EF4-FFF2-40B4-BE49-F238E27FC236}">
                <a16:creationId xmlns:a16="http://schemas.microsoft.com/office/drawing/2014/main" id="{D832F11C-B89A-40F1-BB1A-1A105FA1E29B}"/>
              </a:ext>
            </a:extLst>
          </p:cNvPr>
          <p:cNvSpPr/>
          <p:nvPr/>
        </p:nvSpPr>
        <p:spPr>
          <a:xfrm>
            <a:off x="8265316" y="14792031"/>
            <a:ext cx="5453536" cy="1064571"/>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sp>
        <p:nvSpPr>
          <p:cNvPr id="41" name="Oval 40">
            <a:extLst>
              <a:ext uri="{FF2B5EF4-FFF2-40B4-BE49-F238E27FC236}">
                <a16:creationId xmlns:a16="http://schemas.microsoft.com/office/drawing/2014/main" id="{EDC7C002-F1AC-4989-91D3-22328A738F0C}"/>
              </a:ext>
            </a:extLst>
          </p:cNvPr>
          <p:cNvSpPr/>
          <p:nvPr/>
        </p:nvSpPr>
        <p:spPr>
          <a:xfrm>
            <a:off x="15143744" y="14792031"/>
            <a:ext cx="5453536" cy="1064571"/>
          </a:xfrm>
          <a:prstGeom prst="ellipse">
            <a:avLst/>
          </a:prstGeom>
          <a:gradFill flip="none" rotWithShape="1">
            <a:gsLst>
              <a:gs pos="0">
                <a:schemeClr val="tx1">
                  <a:alpha val="26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sp>
        <p:nvSpPr>
          <p:cNvPr id="42" name="Oval 41">
            <a:extLst>
              <a:ext uri="{FF2B5EF4-FFF2-40B4-BE49-F238E27FC236}">
                <a16:creationId xmlns:a16="http://schemas.microsoft.com/office/drawing/2014/main" id="{D18823AE-08F1-4543-9231-006441FF7CBE}"/>
              </a:ext>
            </a:extLst>
          </p:cNvPr>
          <p:cNvSpPr/>
          <p:nvPr/>
        </p:nvSpPr>
        <p:spPr>
          <a:xfrm>
            <a:off x="22022163" y="14792031"/>
            <a:ext cx="5453536" cy="1064571"/>
          </a:xfrm>
          <a:prstGeom prst="ellipse">
            <a:avLst/>
          </a:prstGeom>
          <a:gradFill flip="none" rotWithShape="1">
            <a:gsLst>
              <a:gs pos="0">
                <a:schemeClr val="tx1">
                  <a:alpha val="30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5356" tIns="107669" rIns="215356" bIns="107669" rtlCol="0" anchor="ctr"/>
          <a:lstStyle/>
          <a:p>
            <a:pPr algn="ctr" defTabSz="2153497" rtl="0" fontAlgn="auto">
              <a:spcBef>
                <a:spcPts val="0"/>
              </a:spcBef>
              <a:spcAft>
                <a:spcPts val="0"/>
              </a:spcAft>
            </a:pPr>
            <a:endParaRPr lang="en-US">
              <a:solidFill>
                <a:prstClr val="white"/>
              </a:solidFill>
            </a:endParaRPr>
          </a:p>
        </p:txBody>
      </p:sp>
      <p:sp>
        <p:nvSpPr>
          <p:cNvPr id="43" name="Title 6"/>
          <p:cNvSpPr txBox="1">
            <a:spLocks/>
          </p:cNvSpPr>
          <p:nvPr/>
        </p:nvSpPr>
        <p:spPr bwMode="auto">
          <a:xfrm>
            <a:off x="10953609" y="709649"/>
            <a:ext cx="7772398"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9700" dirty="0">
                <a:solidFill>
                  <a:srgbClr val="FF0000"/>
                </a:solidFill>
                <a:effectLst>
                  <a:outerShdw blurRad="38100" dist="38100" dir="2700000" algn="tl">
                    <a:srgbClr val="000000">
                      <a:alpha val="43137"/>
                    </a:srgbClr>
                  </a:outerShdw>
                </a:effectLst>
                <a:latin typeface="A Cut Above The Rest" pitchFamily="34" charset="0"/>
              </a:rPr>
              <a:t>4</a:t>
            </a:r>
            <a:r>
              <a:rPr lang="en-US" sz="9700" dirty="0">
                <a:solidFill>
                  <a:schemeClr val="tx1"/>
                </a:solidFill>
                <a:latin typeface="A Cut Above The Rest" pitchFamily="34" charset="0"/>
              </a:rPr>
              <a:t> - Adverb</a:t>
            </a:r>
          </a:p>
        </p:txBody>
      </p:sp>
      <p:sp>
        <p:nvSpPr>
          <p:cNvPr id="44" name="Title 6"/>
          <p:cNvSpPr txBox="1">
            <a:spLocks/>
          </p:cNvSpPr>
          <p:nvPr/>
        </p:nvSpPr>
        <p:spPr bwMode="auto">
          <a:xfrm>
            <a:off x="762013" y="2340093"/>
            <a:ext cx="27736799"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4700" dirty="0">
                <a:solidFill>
                  <a:schemeClr val="tx1"/>
                </a:solidFill>
                <a:latin typeface="PT Serif"/>
              </a:rPr>
              <a:t>An adverb is a word that is used to change, modify or qualify several types of words including an adjective, a verb, a clause.</a:t>
            </a:r>
          </a:p>
        </p:txBody>
      </p:sp>
      <p:sp>
        <p:nvSpPr>
          <p:cNvPr id="45" name="مربع نص 5"/>
          <p:cNvSpPr txBox="1"/>
          <p:nvPr/>
        </p:nvSpPr>
        <p:spPr>
          <a:xfrm>
            <a:off x="2971812" y="12686775"/>
            <a:ext cx="1694295" cy="3169839"/>
          </a:xfrm>
          <a:prstGeom prst="rect">
            <a:avLst/>
          </a:prstGeom>
          <a:noFill/>
        </p:spPr>
        <p:txBody>
          <a:bodyPr wrap="square" lIns="90921" tIns="45455" rIns="90921" bIns="45455" rtlCol="0">
            <a:spAutoFit/>
          </a:bodyPr>
          <a:lstStyle/>
          <a:p>
            <a:pPr algn="ctr"/>
            <a:r>
              <a:rPr lang="en-US" sz="20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p>
        </p:txBody>
      </p:sp>
      <p:sp>
        <p:nvSpPr>
          <p:cNvPr id="50" name="مربع نص 5"/>
          <p:cNvSpPr txBox="1"/>
          <p:nvPr/>
        </p:nvSpPr>
        <p:spPr>
          <a:xfrm>
            <a:off x="10106470" y="12686775"/>
            <a:ext cx="1694295" cy="3169839"/>
          </a:xfrm>
          <a:prstGeom prst="rect">
            <a:avLst/>
          </a:prstGeom>
          <a:noFill/>
        </p:spPr>
        <p:txBody>
          <a:bodyPr wrap="square" lIns="90921" tIns="45455" rIns="90921" bIns="45455" rtlCol="0">
            <a:spAutoFit/>
          </a:bodyPr>
          <a:lstStyle/>
          <a:p>
            <a:pPr algn="ctr"/>
            <a:r>
              <a:rPr lang="en-US" sz="20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a:t>
            </a:r>
          </a:p>
        </p:txBody>
      </p:sp>
      <p:sp>
        <p:nvSpPr>
          <p:cNvPr id="51" name="مربع نص 5"/>
          <p:cNvSpPr txBox="1"/>
          <p:nvPr/>
        </p:nvSpPr>
        <p:spPr>
          <a:xfrm>
            <a:off x="16973419" y="12686775"/>
            <a:ext cx="1694295" cy="3169839"/>
          </a:xfrm>
          <a:prstGeom prst="rect">
            <a:avLst/>
          </a:prstGeom>
          <a:noFill/>
        </p:spPr>
        <p:txBody>
          <a:bodyPr wrap="square" lIns="90921" tIns="45455" rIns="90921" bIns="45455" rtlCol="0">
            <a:spAutoFit/>
          </a:bodyPr>
          <a:lstStyle/>
          <a:p>
            <a:pPr algn="ctr"/>
            <a:r>
              <a:rPr lang="en-US" sz="20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a:t>
            </a:r>
          </a:p>
        </p:txBody>
      </p:sp>
      <p:sp>
        <p:nvSpPr>
          <p:cNvPr id="52" name="مربع نص 5"/>
          <p:cNvSpPr txBox="1"/>
          <p:nvPr/>
        </p:nvSpPr>
        <p:spPr>
          <a:xfrm>
            <a:off x="23829349" y="12686775"/>
            <a:ext cx="1694295" cy="3169839"/>
          </a:xfrm>
          <a:prstGeom prst="rect">
            <a:avLst/>
          </a:prstGeom>
          <a:noFill/>
        </p:spPr>
        <p:txBody>
          <a:bodyPr wrap="square" lIns="90921" tIns="45455" rIns="90921" bIns="45455" rtlCol="0">
            <a:spAutoFit/>
          </a:bodyPr>
          <a:lstStyle/>
          <a:p>
            <a:pPr algn="ctr"/>
            <a:r>
              <a:rPr lang="en-US" sz="20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4</a:t>
            </a:r>
          </a:p>
        </p:txBody>
      </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0855" y="12691590"/>
            <a:ext cx="4229751" cy="4229751"/>
          </a:xfrm>
          <a:prstGeom prst="rect">
            <a:avLst/>
          </a:prstGeom>
        </p:spPr>
      </p:pic>
    </p:spTree>
    <p:extLst>
      <p:ext uri="{BB962C8B-B14F-4D97-AF65-F5344CB8AC3E}">
        <p14:creationId xmlns:p14="http://schemas.microsoft.com/office/powerpoint/2010/main" val="239040608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Effect transition="in" filter="wipe(down)">
                                          <p:cBhvr>
                                            <p:cTn id="7" dur="145">
                                              <p:stCondLst>
                                                <p:cond delay="0"/>
                                              </p:stCondLst>
                                            </p:cTn>
                                            <p:tgtEl>
                                              <p:spTgt spid="43"/>
                                            </p:tgtEl>
                                          </p:cBhvr>
                                        </p:animEffect>
                                        <p:anim calcmode="lin" valueType="num">
                                          <p:cBhvr>
                                            <p:cTn id="8" dur="455"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3"/>
                                            </p:tgtEl>
                                            <p:attrNameLst>
                                              <p:attrName>ppt_y</p:attrName>
                                            </p:attrNameLst>
                                          </p:cBhvr>
                                          <p:tavLst>
                                            <p:tav tm="0" fmla="#ppt_y-sin(pi*$)/81">
                                              <p:val>
                                                <p:fltVal val="0"/>
                                              </p:val>
                                            </p:tav>
                                            <p:tav tm="100000">
                                              <p:val>
                                                <p:fltVal val="1"/>
                                              </p:val>
                                            </p:tav>
                                          </p:tavLst>
                                        </p:anim>
                                        <p:animScale>
                                          <p:cBhvr>
                                            <p:cTn id="13" dur="6">
                                              <p:stCondLst>
                                                <p:cond delay="162"/>
                                              </p:stCondLst>
                                            </p:cTn>
                                            <p:tgtEl>
                                              <p:spTgt spid="43"/>
                                            </p:tgtEl>
                                          </p:cBhvr>
                                          <p:to x="100000" y="60000"/>
                                        </p:animScale>
                                        <p:animScale>
                                          <p:cBhvr>
                                            <p:cTn id="14" dur="41" decel="50000">
                                              <p:stCondLst>
                                                <p:cond delay="169"/>
                                              </p:stCondLst>
                                            </p:cTn>
                                            <p:tgtEl>
                                              <p:spTgt spid="43"/>
                                            </p:tgtEl>
                                          </p:cBhvr>
                                          <p:to x="100000" y="100000"/>
                                        </p:animScale>
                                        <p:animScale>
                                          <p:cBhvr>
                                            <p:cTn id="15" dur="6">
                                              <p:stCondLst>
                                                <p:cond delay="328"/>
                                              </p:stCondLst>
                                            </p:cTn>
                                            <p:tgtEl>
                                              <p:spTgt spid="43"/>
                                            </p:tgtEl>
                                          </p:cBhvr>
                                          <p:to x="100000" y="80000"/>
                                        </p:animScale>
                                        <p:animScale>
                                          <p:cBhvr>
                                            <p:cTn id="16" dur="41" decel="50000">
                                              <p:stCondLst>
                                                <p:cond delay="334"/>
                                              </p:stCondLst>
                                            </p:cTn>
                                            <p:tgtEl>
                                              <p:spTgt spid="43"/>
                                            </p:tgtEl>
                                          </p:cBhvr>
                                          <p:to x="100000" y="100000"/>
                                        </p:animScale>
                                        <p:animScale>
                                          <p:cBhvr>
                                            <p:cTn id="17" dur="6">
                                              <p:stCondLst>
                                                <p:cond delay="410"/>
                                              </p:stCondLst>
                                            </p:cTn>
                                            <p:tgtEl>
                                              <p:spTgt spid="43"/>
                                            </p:tgtEl>
                                          </p:cBhvr>
                                          <p:to x="100000" y="90000"/>
                                        </p:animScale>
                                        <p:animScale>
                                          <p:cBhvr>
                                            <p:cTn id="18" dur="41" decel="50000">
                                              <p:stCondLst>
                                                <p:cond delay="417"/>
                                              </p:stCondLst>
                                            </p:cTn>
                                            <p:tgtEl>
                                              <p:spTgt spid="43"/>
                                            </p:tgtEl>
                                          </p:cBhvr>
                                          <p:to x="100000" y="100000"/>
                                        </p:animScale>
                                        <p:animScale>
                                          <p:cBhvr>
                                            <p:cTn id="19" dur="6">
                                              <p:stCondLst>
                                                <p:cond delay="452"/>
                                              </p:stCondLst>
                                            </p:cTn>
                                            <p:tgtEl>
                                              <p:spTgt spid="43"/>
                                            </p:tgtEl>
                                          </p:cBhvr>
                                          <p:to x="100000" y="95000"/>
                                        </p:animScale>
                                        <p:animScale>
                                          <p:cBhvr>
                                            <p:cTn id="20" dur="41" decel="50000">
                                              <p:stCondLst>
                                                <p:cond delay="458"/>
                                              </p:stCondLst>
                                            </p:cTn>
                                            <p:tgtEl>
                                              <p:spTgt spid="43"/>
                                            </p:tgtEl>
                                          </p:cBhvr>
                                          <p:to x="100000" y="100000"/>
                                        </p:animScale>
                                      </p:childTnLst>
                                    </p:cTn>
                                  </p:par>
                                </p:childTnLst>
                              </p:cTn>
                            </p:par>
                            <p:par>
                              <p:cTn id="21" fill="hold">
                                <p:stCondLst>
                                  <p:cond delay="848"/>
                                </p:stCondLst>
                                <p:childTnLst>
                                  <p:par>
                                    <p:cTn id="22" presetID="26" presetClass="entr" presetSubtype="0" fill="hold" grpId="0" nodeType="afterEffect">
                                      <p:stCondLst>
                                        <p:cond delay="0"/>
                                      </p:stCondLst>
                                      <p:iterate type="lt">
                                        <p:tmPct val="10000"/>
                                      </p:iterate>
                                      <p:childTnLst>
                                        <p:set>
                                          <p:cBhvr>
                                            <p:cTn id="23" dur="1" fill="hold">
                                              <p:stCondLst>
                                                <p:cond delay="0"/>
                                              </p:stCondLst>
                                            </p:cTn>
                                            <p:tgtEl>
                                              <p:spTgt spid="44"/>
                                            </p:tgtEl>
                                            <p:attrNameLst>
                                              <p:attrName>style.visibility</p:attrName>
                                            </p:attrNameLst>
                                          </p:cBhvr>
                                          <p:to>
                                            <p:strVal val="visible"/>
                                          </p:to>
                                        </p:set>
                                        <p:animEffect transition="in" filter="wipe(down)">
                                          <p:cBhvr>
                                            <p:cTn id="24" dur="145">
                                              <p:stCondLst>
                                                <p:cond delay="0"/>
                                              </p:stCondLst>
                                            </p:cTn>
                                            <p:tgtEl>
                                              <p:spTgt spid="44"/>
                                            </p:tgtEl>
                                          </p:cBhvr>
                                        </p:animEffect>
                                        <p:anim calcmode="lin" valueType="num">
                                          <p:cBhvr>
                                            <p:cTn id="25" dur="455"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44"/>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44"/>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44"/>
                                            </p:tgtEl>
                                            <p:attrNameLst>
                                              <p:attrName>ppt_y</p:attrName>
                                            </p:attrNameLst>
                                          </p:cBhvr>
                                          <p:tavLst>
                                            <p:tav tm="0" fmla="#ppt_y-sin(pi*$)/81">
                                              <p:val>
                                                <p:fltVal val="0"/>
                                              </p:val>
                                            </p:tav>
                                            <p:tav tm="100000">
                                              <p:val>
                                                <p:fltVal val="1"/>
                                              </p:val>
                                            </p:tav>
                                          </p:tavLst>
                                        </p:anim>
                                        <p:animScale>
                                          <p:cBhvr>
                                            <p:cTn id="30" dur="6">
                                              <p:stCondLst>
                                                <p:cond delay="162"/>
                                              </p:stCondLst>
                                            </p:cTn>
                                            <p:tgtEl>
                                              <p:spTgt spid="44"/>
                                            </p:tgtEl>
                                          </p:cBhvr>
                                          <p:to x="100000" y="60000"/>
                                        </p:animScale>
                                        <p:animScale>
                                          <p:cBhvr>
                                            <p:cTn id="31" dur="41" decel="50000">
                                              <p:stCondLst>
                                                <p:cond delay="169"/>
                                              </p:stCondLst>
                                            </p:cTn>
                                            <p:tgtEl>
                                              <p:spTgt spid="44"/>
                                            </p:tgtEl>
                                          </p:cBhvr>
                                          <p:to x="100000" y="100000"/>
                                        </p:animScale>
                                        <p:animScale>
                                          <p:cBhvr>
                                            <p:cTn id="32" dur="6">
                                              <p:stCondLst>
                                                <p:cond delay="328"/>
                                              </p:stCondLst>
                                            </p:cTn>
                                            <p:tgtEl>
                                              <p:spTgt spid="44"/>
                                            </p:tgtEl>
                                          </p:cBhvr>
                                          <p:to x="100000" y="80000"/>
                                        </p:animScale>
                                        <p:animScale>
                                          <p:cBhvr>
                                            <p:cTn id="33" dur="41" decel="50000">
                                              <p:stCondLst>
                                                <p:cond delay="334"/>
                                              </p:stCondLst>
                                            </p:cTn>
                                            <p:tgtEl>
                                              <p:spTgt spid="44"/>
                                            </p:tgtEl>
                                          </p:cBhvr>
                                          <p:to x="100000" y="100000"/>
                                        </p:animScale>
                                        <p:animScale>
                                          <p:cBhvr>
                                            <p:cTn id="34" dur="6">
                                              <p:stCondLst>
                                                <p:cond delay="410"/>
                                              </p:stCondLst>
                                            </p:cTn>
                                            <p:tgtEl>
                                              <p:spTgt spid="44"/>
                                            </p:tgtEl>
                                          </p:cBhvr>
                                          <p:to x="100000" y="90000"/>
                                        </p:animScale>
                                        <p:animScale>
                                          <p:cBhvr>
                                            <p:cTn id="35" dur="41" decel="50000">
                                              <p:stCondLst>
                                                <p:cond delay="417"/>
                                              </p:stCondLst>
                                            </p:cTn>
                                            <p:tgtEl>
                                              <p:spTgt spid="44"/>
                                            </p:tgtEl>
                                          </p:cBhvr>
                                          <p:to x="100000" y="100000"/>
                                        </p:animScale>
                                        <p:animScale>
                                          <p:cBhvr>
                                            <p:cTn id="36" dur="6">
                                              <p:stCondLst>
                                                <p:cond delay="452"/>
                                              </p:stCondLst>
                                            </p:cTn>
                                            <p:tgtEl>
                                              <p:spTgt spid="44"/>
                                            </p:tgtEl>
                                          </p:cBhvr>
                                          <p:to x="100000" y="95000"/>
                                        </p:animScale>
                                        <p:animScale>
                                          <p:cBhvr>
                                            <p:cTn id="37" dur="41" decel="50000">
                                              <p:stCondLst>
                                                <p:cond delay="458"/>
                                              </p:stCondLst>
                                            </p:cTn>
                                            <p:tgtEl>
                                              <p:spTgt spid="4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14:presetBounceEnd="48000">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14:bounceEnd="48000">
                                          <p:cBhvr additive="base">
                                            <p:cTn id="42" dur="500" fill="hold"/>
                                            <p:tgtEl>
                                              <p:spTgt spid="35"/>
                                            </p:tgtEl>
                                            <p:attrNameLst>
                                              <p:attrName>ppt_x</p:attrName>
                                            </p:attrNameLst>
                                          </p:cBhvr>
                                          <p:tavLst>
                                            <p:tav tm="0">
                                              <p:val>
                                                <p:strVal val="#ppt_x"/>
                                              </p:val>
                                            </p:tav>
                                            <p:tav tm="100000">
                                              <p:val>
                                                <p:strVal val="#ppt_x"/>
                                              </p:val>
                                            </p:tav>
                                          </p:tavLst>
                                        </p:anim>
                                        <p:anim calcmode="lin" valueType="num" p14:bounceEnd="48000">
                                          <p:cBhvr additive="base">
                                            <p:cTn id="43" dur="500" fill="hold"/>
                                            <p:tgtEl>
                                              <p:spTgt spid="35"/>
                                            </p:tgtEl>
                                            <p:attrNameLst>
                                              <p:attrName>ppt_y</p:attrName>
                                            </p:attrNameLst>
                                          </p:cBhvr>
                                          <p:tavLst>
                                            <p:tav tm="0">
                                              <p:val>
                                                <p:strVal val="0-#ppt_h/2"/>
                                              </p:val>
                                            </p:tav>
                                            <p:tav tm="100000">
                                              <p:val>
                                                <p:strVal val="#ppt_y"/>
                                              </p:val>
                                            </p:tav>
                                          </p:tavLst>
                                        </p:anim>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14:presetBounceEnd="48000">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14:bounceEnd="48000">
                                          <p:cBhvr additive="base">
                                            <p:cTn id="54" dur="500" fill="hold"/>
                                            <p:tgtEl>
                                              <p:spTgt spid="36"/>
                                            </p:tgtEl>
                                            <p:attrNameLst>
                                              <p:attrName>ppt_x</p:attrName>
                                            </p:attrNameLst>
                                          </p:cBhvr>
                                          <p:tavLst>
                                            <p:tav tm="0">
                                              <p:val>
                                                <p:strVal val="#ppt_x"/>
                                              </p:val>
                                            </p:tav>
                                            <p:tav tm="100000">
                                              <p:val>
                                                <p:strVal val="#ppt_x"/>
                                              </p:val>
                                            </p:tav>
                                          </p:tavLst>
                                        </p:anim>
                                        <p:anim calcmode="lin" valueType="num" p14:bounceEnd="48000">
                                          <p:cBhvr additive="base">
                                            <p:cTn id="55" dur="500" fill="hold"/>
                                            <p:tgtEl>
                                              <p:spTgt spid="36"/>
                                            </p:tgtEl>
                                            <p:attrNameLst>
                                              <p:attrName>ppt_y</p:attrName>
                                            </p:attrNameLst>
                                          </p:cBhvr>
                                          <p:tavLst>
                                            <p:tav tm="0">
                                              <p:val>
                                                <p:strVal val="0-#ppt_h/2"/>
                                              </p:val>
                                            </p:tav>
                                            <p:tav tm="100000">
                                              <p:val>
                                                <p:strVal val="#ppt_y"/>
                                              </p:val>
                                            </p:tav>
                                          </p:tavLst>
                                        </p:anim>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nodeType="clickEffect" p14:presetBounceEnd="48000">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14:bounceEnd="48000">
                                          <p:cBhvr additive="base">
                                            <p:cTn id="66" dur="500" fill="hold"/>
                                            <p:tgtEl>
                                              <p:spTgt spid="37"/>
                                            </p:tgtEl>
                                            <p:attrNameLst>
                                              <p:attrName>ppt_x</p:attrName>
                                            </p:attrNameLst>
                                          </p:cBhvr>
                                          <p:tavLst>
                                            <p:tav tm="0">
                                              <p:val>
                                                <p:strVal val="#ppt_x"/>
                                              </p:val>
                                            </p:tav>
                                            <p:tav tm="100000">
                                              <p:val>
                                                <p:strVal val="#ppt_x"/>
                                              </p:val>
                                            </p:tav>
                                          </p:tavLst>
                                        </p:anim>
                                        <p:anim calcmode="lin" valueType="num" p14:bounceEnd="48000">
                                          <p:cBhvr additive="base">
                                            <p:cTn id="67" dur="500" fill="hold"/>
                                            <p:tgtEl>
                                              <p:spTgt spid="37"/>
                                            </p:tgtEl>
                                            <p:attrNameLst>
                                              <p:attrName>ppt_y</p:attrName>
                                            </p:attrNameLst>
                                          </p:cBhvr>
                                          <p:tavLst>
                                            <p:tav tm="0">
                                              <p:val>
                                                <p:strVal val="0-#ppt_h/2"/>
                                              </p:val>
                                            </p:tav>
                                            <p:tav tm="100000">
                                              <p:val>
                                                <p:strVal val="#ppt_y"/>
                                              </p:val>
                                            </p:tav>
                                          </p:tavLst>
                                        </p:anim>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animEffect transition="in" filter="fade">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nodeType="clickEffect" p14:presetBounceEnd="48000">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14:bounceEnd="48000">
                                          <p:cBhvr additive="base">
                                            <p:cTn id="78" dur="500" fill="hold"/>
                                            <p:tgtEl>
                                              <p:spTgt spid="38"/>
                                            </p:tgtEl>
                                            <p:attrNameLst>
                                              <p:attrName>ppt_x</p:attrName>
                                            </p:attrNameLst>
                                          </p:cBhvr>
                                          <p:tavLst>
                                            <p:tav tm="0">
                                              <p:val>
                                                <p:strVal val="#ppt_x"/>
                                              </p:val>
                                            </p:tav>
                                            <p:tav tm="100000">
                                              <p:val>
                                                <p:strVal val="#ppt_x"/>
                                              </p:val>
                                            </p:tav>
                                          </p:tavLst>
                                        </p:anim>
                                        <p:anim calcmode="lin" valueType="num" p14:bounceEnd="48000">
                                          <p:cBhvr additive="base">
                                            <p:cTn id="79" dur="500" fill="hold"/>
                                            <p:tgtEl>
                                              <p:spTgt spid="38"/>
                                            </p:tgtEl>
                                            <p:attrNameLst>
                                              <p:attrName>ppt_y</p:attrName>
                                            </p:attrNameLst>
                                          </p:cBhvr>
                                          <p:tavLst>
                                            <p:tav tm="0">
                                              <p:val>
                                                <p:strVal val="0-#ppt_h/2"/>
                                              </p:val>
                                            </p:tav>
                                            <p:tav tm="100000">
                                              <p:val>
                                                <p:strVal val="#ppt_y"/>
                                              </p:val>
                                            </p:tav>
                                          </p:tavLst>
                                        </p:anim>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animEffect transition="in" filter="fade">
                                          <p:cBhvr>
                                            <p:cTn id="8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50" grpId="0"/>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Effect transition="in" filter="wipe(down)">
                                          <p:cBhvr>
                                            <p:cTn id="7" dur="145">
                                              <p:stCondLst>
                                                <p:cond delay="0"/>
                                              </p:stCondLst>
                                            </p:cTn>
                                            <p:tgtEl>
                                              <p:spTgt spid="43"/>
                                            </p:tgtEl>
                                          </p:cBhvr>
                                        </p:animEffect>
                                        <p:anim calcmode="lin" valueType="num">
                                          <p:cBhvr>
                                            <p:cTn id="8" dur="455"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3"/>
                                            </p:tgtEl>
                                            <p:attrNameLst>
                                              <p:attrName>ppt_y</p:attrName>
                                            </p:attrNameLst>
                                          </p:cBhvr>
                                          <p:tavLst>
                                            <p:tav tm="0" fmla="#ppt_y-sin(pi*$)/81">
                                              <p:val>
                                                <p:fltVal val="0"/>
                                              </p:val>
                                            </p:tav>
                                            <p:tav tm="100000">
                                              <p:val>
                                                <p:fltVal val="1"/>
                                              </p:val>
                                            </p:tav>
                                          </p:tavLst>
                                        </p:anim>
                                        <p:animScale>
                                          <p:cBhvr>
                                            <p:cTn id="13" dur="6">
                                              <p:stCondLst>
                                                <p:cond delay="162"/>
                                              </p:stCondLst>
                                            </p:cTn>
                                            <p:tgtEl>
                                              <p:spTgt spid="43"/>
                                            </p:tgtEl>
                                          </p:cBhvr>
                                          <p:to x="100000" y="60000"/>
                                        </p:animScale>
                                        <p:animScale>
                                          <p:cBhvr>
                                            <p:cTn id="14" dur="41" decel="50000">
                                              <p:stCondLst>
                                                <p:cond delay="169"/>
                                              </p:stCondLst>
                                            </p:cTn>
                                            <p:tgtEl>
                                              <p:spTgt spid="43"/>
                                            </p:tgtEl>
                                          </p:cBhvr>
                                          <p:to x="100000" y="100000"/>
                                        </p:animScale>
                                        <p:animScale>
                                          <p:cBhvr>
                                            <p:cTn id="15" dur="6">
                                              <p:stCondLst>
                                                <p:cond delay="328"/>
                                              </p:stCondLst>
                                            </p:cTn>
                                            <p:tgtEl>
                                              <p:spTgt spid="43"/>
                                            </p:tgtEl>
                                          </p:cBhvr>
                                          <p:to x="100000" y="80000"/>
                                        </p:animScale>
                                        <p:animScale>
                                          <p:cBhvr>
                                            <p:cTn id="16" dur="41" decel="50000">
                                              <p:stCondLst>
                                                <p:cond delay="334"/>
                                              </p:stCondLst>
                                            </p:cTn>
                                            <p:tgtEl>
                                              <p:spTgt spid="43"/>
                                            </p:tgtEl>
                                          </p:cBhvr>
                                          <p:to x="100000" y="100000"/>
                                        </p:animScale>
                                        <p:animScale>
                                          <p:cBhvr>
                                            <p:cTn id="17" dur="6">
                                              <p:stCondLst>
                                                <p:cond delay="410"/>
                                              </p:stCondLst>
                                            </p:cTn>
                                            <p:tgtEl>
                                              <p:spTgt spid="43"/>
                                            </p:tgtEl>
                                          </p:cBhvr>
                                          <p:to x="100000" y="90000"/>
                                        </p:animScale>
                                        <p:animScale>
                                          <p:cBhvr>
                                            <p:cTn id="18" dur="41" decel="50000">
                                              <p:stCondLst>
                                                <p:cond delay="417"/>
                                              </p:stCondLst>
                                            </p:cTn>
                                            <p:tgtEl>
                                              <p:spTgt spid="43"/>
                                            </p:tgtEl>
                                          </p:cBhvr>
                                          <p:to x="100000" y="100000"/>
                                        </p:animScale>
                                        <p:animScale>
                                          <p:cBhvr>
                                            <p:cTn id="19" dur="6">
                                              <p:stCondLst>
                                                <p:cond delay="452"/>
                                              </p:stCondLst>
                                            </p:cTn>
                                            <p:tgtEl>
                                              <p:spTgt spid="43"/>
                                            </p:tgtEl>
                                          </p:cBhvr>
                                          <p:to x="100000" y="95000"/>
                                        </p:animScale>
                                        <p:animScale>
                                          <p:cBhvr>
                                            <p:cTn id="20" dur="41" decel="50000">
                                              <p:stCondLst>
                                                <p:cond delay="458"/>
                                              </p:stCondLst>
                                            </p:cTn>
                                            <p:tgtEl>
                                              <p:spTgt spid="43"/>
                                            </p:tgtEl>
                                          </p:cBhvr>
                                          <p:to x="100000" y="100000"/>
                                        </p:animScale>
                                      </p:childTnLst>
                                    </p:cTn>
                                  </p:par>
                                </p:childTnLst>
                              </p:cTn>
                            </p:par>
                            <p:par>
                              <p:cTn id="21" fill="hold">
                                <p:stCondLst>
                                  <p:cond delay="848"/>
                                </p:stCondLst>
                                <p:childTnLst>
                                  <p:par>
                                    <p:cTn id="22" presetID="26" presetClass="entr" presetSubtype="0" fill="hold" grpId="0" nodeType="afterEffect">
                                      <p:stCondLst>
                                        <p:cond delay="0"/>
                                      </p:stCondLst>
                                      <p:iterate type="lt">
                                        <p:tmPct val="10000"/>
                                      </p:iterate>
                                      <p:childTnLst>
                                        <p:set>
                                          <p:cBhvr>
                                            <p:cTn id="23" dur="1" fill="hold">
                                              <p:stCondLst>
                                                <p:cond delay="0"/>
                                              </p:stCondLst>
                                            </p:cTn>
                                            <p:tgtEl>
                                              <p:spTgt spid="44"/>
                                            </p:tgtEl>
                                            <p:attrNameLst>
                                              <p:attrName>style.visibility</p:attrName>
                                            </p:attrNameLst>
                                          </p:cBhvr>
                                          <p:to>
                                            <p:strVal val="visible"/>
                                          </p:to>
                                        </p:set>
                                        <p:animEffect transition="in" filter="wipe(down)">
                                          <p:cBhvr>
                                            <p:cTn id="24" dur="145">
                                              <p:stCondLst>
                                                <p:cond delay="0"/>
                                              </p:stCondLst>
                                            </p:cTn>
                                            <p:tgtEl>
                                              <p:spTgt spid="44"/>
                                            </p:tgtEl>
                                          </p:cBhvr>
                                        </p:animEffect>
                                        <p:anim calcmode="lin" valueType="num">
                                          <p:cBhvr>
                                            <p:cTn id="25" dur="455"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44"/>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44"/>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44"/>
                                            </p:tgtEl>
                                            <p:attrNameLst>
                                              <p:attrName>ppt_y</p:attrName>
                                            </p:attrNameLst>
                                          </p:cBhvr>
                                          <p:tavLst>
                                            <p:tav tm="0" fmla="#ppt_y-sin(pi*$)/81">
                                              <p:val>
                                                <p:fltVal val="0"/>
                                              </p:val>
                                            </p:tav>
                                            <p:tav tm="100000">
                                              <p:val>
                                                <p:fltVal val="1"/>
                                              </p:val>
                                            </p:tav>
                                          </p:tavLst>
                                        </p:anim>
                                        <p:animScale>
                                          <p:cBhvr>
                                            <p:cTn id="30" dur="6">
                                              <p:stCondLst>
                                                <p:cond delay="162"/>
                                              </p:stCondLst>
                                            </p:cTn>
                                            <p:tgtEl>
                                              <p:spTgt spid="44"/>
                                            </p:tgtEl>
                                          </p:cBhvr>
                                          <p:to x="100000" y="60000"/>
                                        </p:animScale>
                                        <p:animScale>
                                          <p:cBhvr>
                                            <p:cTn id="31" dur="41" decel="50000">
                                              <p:stCondLst>
                                                <p:cond delay="169"/>
                                              </p:stCondLst>
                                            </p:cTn>
                                            <p:tgtEl>
                                              <p:spTgt spid="44"/>
                                            </p:tgtEl>
                                          </p:cBhvr>
                                          <p:to x="100000" y="100000"/>
                                        </p:animScale>
                                        <p:animScale>
                                          <p:cBhvr>
                                            <p:cTn id="32" dur="6">
                                              <p:stCondLst>
                                                <p:cond delay="328"/>
                                              </p:stCondLst>
                                            </p:cTn>
                                            <p:tgtEl>
                                              <p:spTgt spid="44"/>
                                            </p:tgtEl>
                                          </p:cBhvr>
                                          <p:to x="100000" y="80000"/>
                                        </p:animScale>
                                        <p:animScale>
                                          <p:cBhvr>
                                            <p:cTn id="33" dur="41" decel="50000">
                                              <p:stCondLst>
                                                <p:cond delay="334"/>
                                              </p:stCondLst>
                                            </p:cTn>
                                            <p:tgtEl>
                                              <p:spTgt spid="44"/>
                                            </p:tgtEl>
                                          </p:cBhvr>
                                          <p:to x="100000" y="100000"/>
                                        </p:animScale>
                                        <p:animScale>
                                          <p:cBhvr>
                                            <p:cTn id="34" dur="6">
                                              <p:stCondLst>
                                                <p:cond delay="410"/>
                                              </p:stCondLst>
                                            </p:cTn>
                                            <p:tgtEl>
                                              <p:spTgt spid="44"/>
                                            </p:tgtEl>
                                          </p:cBhvr>
                                          <p:to x="100000" y="90000"/>
                                        </p:animScale>
                                        <p:animScale>
                                          <p:cBhvr>
                                            <p:cTn id="35" dur="41" decel="50000">
                                              <p:stCondLst>
                                                <p:cond delay="417"/>
                                              </p:stCondLst>
                                            </p:cTn>
                                            <p:tgtEl>
                                              <p:spTgt spid="44"/>
                                            </p:tgtEl>
                                          </p:cBhvr>
                                          <p:to x="100000" y="100000"/>
                                        </p:animScale>
                                        <p:animScale>
                                          <p:cBhvr>
                                            <p:cTn id="36" dur="6">
                                              <p:stCondLst>
                                                <p:cond delay="452"/>
                                              </p:stCondLst>
                                            </p:cTn>
                                            <p:tgtEl>
                                              <p:spTgt spid="44"/>
                                            </p:tgtEl>
                                          </p:cBhvr>
                                          <p:to x="100000" y="95000"/>
                                        </p:animScale>
                                        <p:animScale>
                                          <p:cBhvr>
                                            <p:cTn id="37" dur="41" decel="50000">
                                              <p:stCondLst>
                                                <p:cond delay="458"/>
                                              </p:stCondLst>
                                            </p:cTn>
                                            <p:tgtEl>
                                              <p:spTgt spid="4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0-#ppt_h/2"/>
                                              </p:val>
                                            </p:tav>
                                            <p:tav tm="100000">
                                              <p:val>
                                                <p:strVal val="#ppt_y"/>
                                              </p:val>
                                            </p:tav>
                                          </p:tavLst>
                                        </p:anim>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0-#ppt_h/2"/>
                                              </p:val>
                                            </p:tav>
                                            <p:tav tm="100000">
                                              <p:val>
                                                <p:strVal val="#ppt_y"/>
                                              </p:val>
                                            </p:tav>
                                          </p:tavLst>
                                        </p:anim>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ppt_x"/>
                                              </p:val>
                                            </p:tav>
                                            <p:tav tm="100000">
                                              <p:val>
                                                <p:strVal val="#ppt_x"/>
                                              </p:val>
                                            </p:tav>
                                          </p:tavLst>
                                        </p:anim>
                                        <p:anim calcmode="lin" valueType="num">
                                          <p:cBhvr additive="base">
                                            <p:cTn id="67" dur="500" fill="hold"/>
                                            <p:tgtEl>
                                              <p:spTgt spid="37"/>
                                            </p:tgtEl>
                                            <p:attrNameLst>
                                              <p:attrName>ppt_y</p:attrName>
                                            </p:attrNameLst>
                                          </p:cBhvr>
                                          <p:tavLst>
                                            <p:tav tm="0">
                                              <p:val>
                                                <p:strVal val="0-#ppt_h/2"/>
                                              </p:val>
                                            </p:tav>
                                            <p:tav tm="100000">
                                              <p:val>
                                                <p:strVal val="#ppt_y"/>
                                              </p:val>
                                            </p:tav>
                                          </p:tavLst>
                                        </p:anim>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animEffect transition="in" filter="fade">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nodeType="click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ppt_x"/>
                                              </p:val>
                                            </p:tav>
                                            <p:tav tm="100000">
                                              <p:val>
                                                <p:strVal val="#ppt_x"/>
                                              </p:val>
                                            </p:tav>
                                          </p:tavLst>
                                        </p:anim>
                                        <p:anim calcmode="lin" valueType="num">
                                          <p:cBhvr additive="base">
                                            <p:cTn id="79" dur="500" fill="hold"/>
                                            <p:tgtEl>
                                              <p:spTgt spid="38"/>
                                            </p:tgtEl>
                                            <p:attrNameLst>
                                              <p:attrName>ppt_y</p:attrName>
                                            </p:attrNameLst>
                                          </p:cBhvr>
                                          <p:tavLst>
                                            <p:tav tm="0">
                                              <p:val>
                                                <p:strVal val="0-#ppt_h/2"/>
                                              </p:val>
                                            </p:tav>
                                            <p:tav tm="100000">
                                              <p:val>
                                                <p:strVal val="#ppt_y"/>
                                              </p:val>
                                            </p:tav>
                                          </p:tavLst>
                                        </p:anim>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animEffect transition="in" filter="fade">
                                          <p:cBhvr>
                                            <p:cTn id="8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50" grpId="0"/>
          <p:bldP spid="51" grpId="0"/>
          <p:bldP spid="5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772DC68-ECD8-4A9E-B5C1-04A0E3B8D3C4}"/>
              </a:ext>
            </a:extLst>
          </p:cNvPr>
          <p:cNvSpPr/>
          <p:nvPr/>
        </p:nvSpPr>
        <p:spPr>
          <a:xfrm>
            <a:off x="2088263" y="1429129"/>
            <a:ext cx="24627078" cy="1794685"/>
          </a:xfrm>
          <a:prstGeom prst="roundRect">
            <a:avLst>
              <a:gd name="adj" fmla="val 50000"/>
            </a:avLst>
          </a:prstGeom>
          <a:solidFill>
            <a:schemeClr val="bg1"/>
          </a:solidFill>
          <a:ln>
            <a:noFill/>
          </a:ln>
          <a:effectLst>
            <a:innerShdw blurRad="381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215521" tIns="107754" rIns="215521" bIns="107754" rtlCol="0" anchor="ctr"/>
          <a:lstStyle/>
          <a:p>
            <a:pPr algn="ctr" defTabSz="2155169" rtl="0" fontAlgn="auto">
              <a:spcBef>
                <a:spcPts val="0"/>
              </a:spcBef>
              <a:spcAft>
                <a:spcPts val="0"/>
              </a:spcAft>
            </a:pPr>
            <a:endParaRPr lang="en-US">
              <a:solidFill>
                <a:prstClr val="white"/>
              </a:solidFill>
            </a:endParaRPr>
          </a:p>
        </p:txBody>
      </p:sp>
      <p:sp>
        <p:nvSpPr>
          <p:cNvPr id="5" name="Rectangle: Rounded Corners 4">
            <a:extLst>
              <a:ext uri="{FF2B5EF4-FFF2-40B4-BE49-F238E27FC236}">
                <a16:creationId xmlns:a16="http://schemas.microsoft.com/office/drawing/2014/main" id="{0C1DC683-D8C3-47A7-A59C-BD843ECB15E7}"/>
              </a:ext>
            </a:extLst>
          </p:cNvPr>
          <p:cNvSpPr/>
          <p:nvPr/>
        </p:nvSpPr>
        <p:spPr>
          <a:xfrm>
            <a:off x="2863218" y="1914967"/>
            <a:ext cx="23077169" cy="822958"/>
          </a:xfrm>
          <a:prstGeom prst="roundRect">
            <a:avLst>
              <a:gd name="adj" fmla="val 50000"/>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215521" tIns="107754" rIns="215521" bIns="107754" rtlCol="0" anchor="ctr"/>
          <a:lstStyle/>
          <a:p>
            <a:pPr algn="ctr" defTabSz="2155169" rtl="0" fontAlgn="auto">
              <a:spcBef>
                <a:spcPts val="0"/>
              </a:spcBef>
              <a:spcAft>
                <a:spcPts val="0"/>
              </a:spcAft>
            </a:pPr>
            <a:endParaRPr lang="en-US">
              <a:solidFill>
                <a:prstClr val="white"/>
              </a:solidFill>
            </a:endParaRPr>
          </a:p>
        </p:txBody>
      </p:sp>
      <p:grpSp>
        <p:nvGrpSpPr>
          <p:cNvPr id="95" name="Group 94">
            <a:extLst>
              <a:ext uri="{FF2B5EF4-FFF2-40B4-BE49-F238E27FC236}">
                <a16:creationId xmlns:a16="http://schemas.microsoft.com/office/drawing/2014/main" id="{5D3FD644-BF10-43B9-8BFA-2FFE41E2D98F}"/>
              </a:ext>
            </a:extLst>
          </p:cNvPr>
          <p:cNvGrpSpPr/>
          <p:nvPr/>
        </p:nvGrpSpPr>
        <p:grpSpPr>
          <a:xfrm>
            <a:off x="2076919" y="1429104"/>
            <a:ext cx="5184648" cy="13221897"/>
            <a:chOff x="879118" y="604911"/>
            <a:chExt cx="2194560" cy="5596570"/>
          </a:xfrm>
        </p:grpSpPr>
        <p:grpSp>
          <p:nvGrpSpPr>
            <p:cNvPr id="75" name="Group 74">
              <a:extLst>
                <a:ext uri="{FF2B5EF4-FFF2-40B4-BE49-F238E27FC236}">
                  <a16:creationId xmlns:a16="http://schemas.microsoft.com/office/drawing/2014/main" id="{2446DA79-FB1F-45A7-A935-C22EA1823E4E}"/>
                </a:ext>
              </a:extLst>
            </p:cNvPr>
            <p:cNvGrpSpPr/>
            <p:nvPr/>
          </p:nvGrpSpPr>
          <p:grpSpPr>
            <a:xfrm>
              <a:off x="879118" y="604911"/>
              <a:ext cx="2194560" cy="5439787"/>
              <a:chOff x="879118" y="604911"/>
              <a:chExt cx="2194560" cy="5439787"/>
            </a:xfrm>
          </p:grpSpPr>
          <p:sp>
            <p:nvSpPr>
              <p:cNvPr id="36" name="Freeform: Shape 35">
                <a:extLst>
                  <a:ext uri="{FF2B5EF4-FFF2-40B4-BE49-F238E27FC236}">
                    <a16:creationId xmlns:a16="http://schemas.microsoft.com/office/drawing/2014/main" id="{20BE0D12-557E-4EE0-9B4E-D7C738A401B1}"/>
                  </a:ext>
                </a:extLst>
              </p:cNvPr>
              <p:cNvSpPr/>
              <p:nvPr/>
            </p:nvSpPr>
            <p:spPr>
              <a:xfrm flipH="1">
                <a:off x="1947191" y="3847289"/>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8" name="Freeform: Shape 7">
                <a:extLst>
                  <a:ext uri="{FF2B5EF4-FFF2-40B4-BE49-F238E27FC236}">
                    <a16:creationId xmlns:a16="http://schemas.microsoft.com/office/drawing/2014/main" id="{29D1A560-E356-4702-822D-C0702984B740}"/>
                  </a:ext>
                </a:extLst>
              </p:cNvPr>
              <p:cNvSpPr/>
              <p:nvPr/>
            </p:nvSpPr>
            <p:spPr>
              <a:xfrm>
                <a:off x="879118" y="3850138"/>
                <a:ext cx="2194560" cy="2194560"/>
              </a:xfrm>
              <a:custGeom>
                <a:avLst/>
                <a:gdLst>
                  <a:gd name="connsiteX0" fmla="*/ 1097280 w 2194560"/>
                  <a:gd name="connsiteY0" fmla="*/ 118568 h 2194560"/>
                  <a:gd name="connsiteX1" fmla="*/ 981165 w 2194560"/>
                  <a:gd name="connsiteY1" fmla="*/ 234683 h 2194560"/>
                  <a:gd name="connsiteX2" fmla="*/ 1097280 w 2194560"/>
                  <a:gd name="connsiteY2" fmla="*/ 350798 h 2194560"/>
                  <a:gd name="connsiteX3" fmla="*/ 1213395 w 2194560"/>
                  <a:gd name="connsiteY3" fmla="*/ 234683 h 2194560"/>
                  <a:gd name="connsiteX4" fmla="*/ 1097280 w 2194560"/>
                  <a:gd name="connsiteY4" fmla="*/ 118568 h 2194560"/>
                  <a:gd name="connsiteX5" fmla="*/ 1097280 w 2194560"/>
                  <a:gd name="connsiteY5" fmla="*/ 0 h 2194560"/>
                  <a:gd name="connsiteX6" fmla="*/ 2194560 w 2194560"/>
                  <a:gd name="connsiteY6" fmla="*/ 1097280 h 2194560"/>
                  <a:gd name="connsiteX7" fmla="*/ 1097280 w 2194560"/>
                  <a:gd name="connsiteY7" fmla="*/ 2194560 h 2194560"/>
                  <a:gd name="connsiteX8" fmla="*/ 0 w 2194560"/>
                  <a:gd name="connsiteY8" fmla="*/ 1097280 h 2194560"/>
                  <a:gd name="connsiteX9" fmla="*/ 1097280 w 2194560"/>
                  <a:gd name="connsiteY9"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2194560">
                    <a:moveTo>
                      <a:pt x="1097280" y="118568"/>
                    </a:moveTo>
                    <a:cubicBezTo>
                      <a:pt x="1033151" y="118568"/>
                      <a:pt x="981165" y="170554"/>
                      <a:pt x="981165" y="234683"/>
                    </a:cubicBezTo>
                    <a:cubicBezTo>
                      <a:pt x="981165" y="298812"/>
                      <a:pt x="1033151" y="350798"/>
                      <a:pt x="1097280" y="350798"/>
                    </a:cubicBezTo>
                    <a:cubicBezTo>
                      <a:pt x="1161409" y="350798"/>
                      <a:pt x="1213395" y="298812"/>
                      <a:pt x="1213395" y="234683"/>
                    </a:cubicBezTo>
                    <a:cubicBezTo>
                      <a:pt x="1213395" y="170554"/>
                      <a:pt x="1161409" y="118568"/>
                      <a:pt x="1097280" y="118568"/>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008000">
                      <a:alpha val="50000"/>
                    </a:srgbClr>
                  </a:gs>
                  <a:gs pos="0">
                    <a:srgbClr val="00CC00">
                      <a:alpha val="70000"/>
                    </a:srgbClr>
                  </a:gs>
                </a:gsLst>
                <a:lin ang="5400000" scaled="1"/>
                <a:tileRect/>
              </a:gradFill>
              <a:ln>
                <a:gradFill>
                  <a:gsLst>
                    <a:gs pos="0">
                      <a:srgbClr val="008000"/>
                    </a:gs>
                    <a:gs pos="100000">
                      <a:schemeClr val="bg1">
                        <a:alpha val="0"/>
                      </a:schemeClr>
                    </a:gs>
                  </a:gsLst>
                  <a:lin ang="102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dirty="0">
                  <a:solidFill>
                    <a:prstClr val="white"/>
                  </a:solidFill>
                </a:endParaRPr>
              </a:p>
            </p:txBody>
          </p:sp>
          <p:grpSp>
            <p:nvGrpSpPr>
              <p:cNvPr id="15" name="Group 14">
                <a:extLst>
                  <a:ext uri="{FF2B5EF4-FFF2-40B4-BE49-F238E27FC236}">
                    <a16:creationId xmlns:a16="http://schemas.microsoft.com/office/drawing/2014/main" id="{370A2B47-8D76-405E-AF83-025422830851}"/>
                  </a:ext>
                </a:extLst>
              </p:cNvPr>
              <p:cNvGrpSpPr/>
              <p:nvPr/>
            </p:nvGrpSpPr>
            <p:grpSpPr>
              <a:xfrm>
                <a:off x="1596571" y="604911"/>
                <a:ext cx="759655" cy="759655"/>
                <a:chOff x="1611085" y="604911"/>
                <a:chExt cx="759655" cy="759655"/>
              </a:xfrm>
            </p:grpSpPr>
            <p:sp>
              <p:nvSpPr>
                <p:cNvPr id="13" name="Oval 12">
                  <a:extLst>
                    <a:ext uri="{FF2B5EF4-FFF2-40B4-BE49-F238E27FC236}">
                      <a16:creationId xmlns:a16="http://schemas.microsoft.com/office/drawing/2014/main" id="{7B256EFC-C5C2-4D35-BF77-6DA2A299F92D}"/>
                    </a:ext>
                  </a:extLst>
                </p:cNvPr>
                <p:cNvSpPr/>
                <p:nvPr/>
              </p:nvSpPr>
              <p:spPr>
                <a:xfrm>
                  <a:off x="1611085" y="604911"/>
                  <a:ext cx="759655" cy="75965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14" name="Oval 13">
                  <a:extLst>
                    <a:ext uri="{FF2B5EF4-FFF2-40B4-BE49-F238E27FC236}">
                      <a16:creationId xmlns:a16="http://schemas.microsoft.com/office/drawing/2014/main" id="{B49178A4-96F0-4167-AB71-8A48F76DD8B2}"/>
                    </a:ext>
                  </a:extLst>
                </p:cNvPr>
                <p:cNvSpPr/>
                <p:nvPr/>
              </p:nvSpPr>
              <p:spPr>
                <a:xfrm>
                  <a:off x="1747686" y="741512"/>
                  <a:ext cx="486452" cy="486452"/>
                </a:xfrm>
                <a:prstGeom prst="ellipse">
                  <a:avLst/>
                </a:prstGeom>
                <a:gradFill flip="none" rotWithShape="1">
                  <a:gsLst>
                    <a:gs pos="100000">
                      <a:srgbClr val="008000">
                        <a:alpha val="50000"/>
                      </a:srgbClr>
                    </a:gs>
                    <a:gs pos="0">
                      <a:srgbClr val="00CC00">
                        <a:alpha val="70000"/>
                      </a:srgbClr>
                    </a:gs>
                  </a:gsLst>
                  <a:lin ang="5400000" scaled="1"/>
                  <a:tileRect/>
                </a:gradFill>
                <a:ln>
                  <a:gradFill>
                    <a:gsLst>
                      <a:gs pos="0">
                        <a:srgbClr val="008000"/>
                      </a:gs>
                      <a:gs pos="100000">
                        <a:schemeClr val="bg1">
                          <a:alpha val="0"/>
                        </a:schemeClr>
                      </a:gs>
                    </a:gsLst>
                    <a:lin ang="10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5169" rtl="0" fontAlgn="auto">
                    <a:spcBef>
                      <a:spcPts val="0"/>
                    </a:spcBef>
                    <a:spcAft>
                      <a:spcPts val="0"/>
                    </a:spcAft>
                  </a:pPr>
                  <a:endParaRPr lang="en-US">
                    <a:solidFill>
                      <a:prstClr val="white"/>
                    </a:solidFill>
                  </a:endParaRPr>
                </a:p>
              </p:txBody>
            </p:sp>
          </p:grpSp>
          <p:cxnSp>
            <p:nvCxnSpPr>
              <p:cNvPr id="33" name="Straight Connector 32">
                <a:extLst>
                  <a:ext uri="{FF2B5EF4-FFF2-40B4-BE49-F238E27FC236}">
                    <a16:creationId xmlns:a16="http://schemas.microsoft.com/office/drawing/2014/main" id="{BB0A0698-338B-4132-8B38-558540A240FA}"/>
                  </a:ext>
                </a:extLst>
              </p:cNvPr>
              <p:cNvCxnSpPr>
                <a:cxnSpLocks/>
                <a:stCxn id="13" idx="4"/>
                <a:endCxn id="8" idx="5"/>
              </p:cNvCxnSpPr>
              <p:nvPr/>
            </p:nvCxnSpPr>
            <p:spPr>
              <a:xfrm flipH="1">
                <a:off x="1976398" y="1364566"/>
                <a:ext cx="1" cy="2485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12BC9F40-C5C4-4673-98BE-D257050DD6D5}"/>
                  </a:ext>
                </a:extLst>
              </p:cNvPr>
              <p:cNvSpPr/>
              <p:nvPr/>
            </p:nvSpPr>
            <p:spPr>
              <a:xfrm>
                <a:off x="1969851" y="3847289"/>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cxnSp>
            <p:nvCxnSpPr>
              <p:cNvPr id="38" name="Straight Connector 37">
                <a:extLst>
                  <a:ext uri="{FF2B5EF4-FFF2-40B4-BE49-F238E27FC236}">
                    <a16:creationId xmlns:a16="http://schemas.microsoft.com/office/drawing/2014/main" id="{B6ED70DA-563E-4D85-BDD2-F7EFA2E84D19}"/>
                  </a:ext>
                </a:extLst>
              </p:cNvPr>
              <p:cNvCxnSpPr>
                <a:cxnSpLocks/>
              </p:cNvCxnSpPr>
              <p:nvPr/>
            </p:nvCxnSpPr>
            <p:spPr>
              <a:xfrm flipV="1">
                <a:off x="1931033" y="3808519"/>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B334AA4-E2B9-47E5-B6F3-76D30A4B494C}"/>
                  </a:ext>
                </a:extLst>
              </p:cNvPr>
              <p:cNvCxnSpPr>
                <a:cxnSpLocks/>
              </p:cNvCxnSpPr>
              <p:nvPr/>
            </p:nvCxnSpPr>
            <p:spPr>
              <a:xfrm flipV="1">
                <a:off x="1927789" y="3790687"/>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5D0D4806-3577-431A-A579-D5ACCAEC8DDD}"/>
                </a:ext>
              </a:extLst>
            </p:cNvPr>
            <p:cNvSpPr txBox="1"/>
            <p:nvPr/>
          </p:nvSpPr>
          <p:spPr>
            <a:xfrm>
              <a:off x="883921" y="4286427"/>
              <a:ext cx="2189757" cy="1915054"/>
            </a:xfrm>
            <a:prstGeom prst="rect">
              <a:avLst/>
            </a:prstGeom>
            <a:noFill/>
          </p:spPr>
          <p:txBody>
            <a:bodyPr wrap="square" rtlCol="0">
              <a:spAutoFit/>
            </a:bodyPr>
            <a:lstStyle/>
            <a:p>
              <a:pPr algn="ctr" defTabSz="2153901" rtl="0" fontAlgn="auto">
                <a:spcBef>
                  <a:spcPts val="0"/>
                </a:spcBef>
                <a:spcAft>
                  <a:spcPts val="0"/>
                </a:spcAft>
              </a:pPr>
              <a:r>
                <a:rPr lang="en-US" sz="4500" b="1" dirty="0">
                  <a:solidFill>
                    <a:prstClr val="black"/>
                  </a:solidFill>
                  <a:latin typeface="Calibri"/>
                  <a:cs typeface="+mn-cs"/>
                </a:rPr>
                <a:t>Subject</a:t>
              </a:r>
            </a:p>
            <a:p>
              <a:pPr algn="ctr" defTabSz="2153901" rtl="0" fontAlgn="auto">
                <a:spcBef>
                  <a:spcPts val="0"/>
                </a:spcBef>
                <a:spcAft>
                  <a:spcPts val="0"/>
                </a:spcAft>
              </a:pPr>
              <a:r>
                <a:rPr lang="en-US" sz="4500" b="1" dirty="0">
                  <a:solidFill>
                    <a:prstClr val="black"/>
                  </a:solidFill>
                  <a:latin typeface="Calibri"/>
                  <a:cs typeface="+mn-cs"/>
                </a:rPr>
                <a:t>Pronouns</a:t>
              </a:r>
            </a:p>
            <a:p>
              <a:pPr algn="ctr" defTabSz="2153901" rtl="0" fontAlgn="auto">
                <a:spcBef>
                  <a:spcPts val="0"/>
                </a:spcBef>
                <a:spcAft>
                  <a:spcPts val="0"/>
                </a:spcAft>
              </a:pPr>
              <a:r>
                <a:rPr lang="en-US" sz="4500" u="sng" dirty="0">
                  <a:solidFill>
                    <a:srgbClr val="FF0000"/>
                  </a:solidFill>
                  <a:latin typeface="Century Gothic" panose="020B0502020202020204" pitchFamily="34" charset="0"/>
                  <a:cs typeface="+mn-cs"/>
                </a:rPr>
                <a:t>She</a:t>
              </a:r>
              <a:r>
                <a:rPr lang="en-US" sz="4500" dirty="0">
                  <a:solidFill>
                    <a:prstClr val="black">
                      <a:lumMod val="85000"/>
                      <a:lumOff val="15000"/>
                    </a:prstClr>
                  </a:solidFill>
                  <a:latin typeface="Century Gothic" panose="020B0502020202020204" pitchFamily="34" charset="0"/>
                  <a:cs typeface="+mn-cs"/>
                </a:rPr>
                <a:t> helps her mother every day.</a:t>
              </a:r>
            </a:p>
            <a:p>
              <a:pPr algn="ctr" defTabSz="2153901" rtl="0" fontAlgn="auto">
                <a:spcBef>
                  <a:spcPts val="0"/>
                </a:spcBef>
                <a:spcAft>
                  <a:spcPts val="0"/>
                </a:spcAft>
              </a:pPr>
              <a:endParaRPr lang="en-US" sz="4500" dirty="0">
                <a:solidFill>
                  <a:prstClr val="black"/>
                </a:solidFill>
                <a:latin typeface="Calibri"/>
                <a:cs typeface="+mn-cs"/>
              </a:endParaRPr>
            </a:p>
            <a:p>
              <a:pPr algn="ctr" defTabSz="2153901" rtl="0" fontAlgn="auto">
                <a:spcBef>
                  <a:spcPts val="0"/>
                </a:spcBef>
                <a:spcAft>
                  <a:spcPts val="0"/>
                </a:spcAft>
              </a:pPr>
              <a:endParaRPr lang="en-US" dirty="0">
                <a:solidFill>
                  <a:prstClr val="black"/>
                </a:solidFill>
                <a:latin typeface="Calibri"/>
                <a:cs typeface="+mn-cs"/>
              </a:endParaRPr>
            </a:p>
          </p:txBody>
        </p:sp>
      </p:grpSp>
      <p:grpSp>
        <p:nvGrpSpPr>
          <p:cNvPr id="96" name="Group 95">
            <a:extLst>
              <a:ext uri="{FF2B5EF4-FFF2-40B4-BE49-F238E27FC236}">
                <a16:creationId xmlns:a16="http://schemas.microsoft.com/office/drawing/2014/main" id="{907FF938-5070-4BD2-AA99-A39EAD0261EB}"/>
              </a:ext>
            </a:extLst>
          </p:cNvPr>
          <p:cNvGrpSpPr/>
          <p:nvPr/>
        </p:nvGrpSpPr>
        <p:grpSpPr>
          <a:xfrm>
            <a:off x="6986373" y="1429132"/>
            <a:ext cx="5184648" cy="10447785"/>
            <a:chOff x="2957194" y="604911"/>
            <a:chExt cx="2194560" cy="4422343"/>
          </a:xfrm>
        </p:grpSpPr>
        <p:grpSp>
          <p:nvGrpSpPr>
            <p:cNvPr id="76" name="Group 75">
              <a:extLst>
                <a:ext uri="{FF2B5EF4-FFF2-40B4-BE49-F238E27FC236}">
                  <a16:creationId xmlns:a16="http://schemas.microsoft.com/office/drawing/2014/main" id="{C28D802A-8900-4093-85AE-C5B968360B3F}"/>
                </a:ext>
              </a:extLst>
            </p:cNvPr>
            <p:cNvGrpSpPr/>
            <p:nvPr/>
          </p:nvGrpSpPr>
          <p:grpSpPr>
            <a:xfrm>
              <a:off x="2957194" y="604911"/>
              <a:ext cx="2194560" cy="4422343"/>
              <a:chOff x="2957194" y="604911"/>
              <a:chExt cx="2194560" cy="4422343"/>
            </a:xfrm>
          </p:grpSpPr>
          <p:sp>
            <p:nvSpPr>
              <p:cNvPr id="53" name="Freeform: Shape 52">
                <a:extLst>
                  <a:ext uri="{FF2B5EF4-FFF2-40B4-BE49-F238E27FC236}">
                    <a16:creationId xmlns:a16="http://schemas.microsoft.com/office/drawing/2014/main" id="{BFF01B3C-7948-407D-B99E-C93A08C5E730}"/>
                  </a:ext>
                </a:extLst>
              </p:cNvPr>
              <p:cNvSpPr/>
              <p:nvPr/>
            </p:nvSpPr>
            <p:spPr>
              <a:xfrm flipH="1">
                <a:off x="4026889" y="2803925"/>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9" name="Freeform: Shape 8">
                <a:extLst>
                  <a:ext uri="{FF2B5EF4-FFF2-40B4-BE49-F238E27FC236}">
                    <a16:creationId xmlns:a16="http://schemas.microsoft.com/office/drawing/2014/main" id="{BEE4B28C-68B1-4871-819C-428B107B144A}"/>
                  </a:ext>
                </a:extLst>
              </p:cNvPr>
              <p:cNvSpPr/>
              <p:nvPr/>
            </p:nvSpPr>
            <p:spPr>
              <a:xfrm>
                <a:off x="2957194" y="2832694"/>
                <a:ext cx="2194560" cy="2194560"/>
              </a:xfrm>
              <a:custGeom>
                <a:avLst/>
                <a:gdLst>
                  <a:gd name="connsiteX0" fmla="*/ 1097280 w 2194560"/>
                  <a:gd name="connsiteY0" fmla="*/ 118568 h 2194560"/>
                  <a:gd name="connsiteX1" fmla="*/ 981165 w 2194560"/>
                  <a:gd name="connsiteY1" fmla="*/ 234683 h 2194560"/>
                  <a:gd name="connsiteX2" fmla="*/ 1097280 w 2194560"/>
                  <a:gd name="connsiteY2" fmla="*/ 350798 h 2194560"/>
                  <a:gd name="connsiteX3" fmla="*/ 1213395 w 2194560"/>
                  <a:gd name="connsiteY3" fmla="*/ 234683 h 2194560"/>
                  <a:gd name="connsiteX4" fmla="*/ 1097280 w 2194560"/>
                  <a:gd name="connsiteY4" fmla="*/ 118568 h 2194560"/>
                  <a:gd name="connsiteX5" fmla="*/ 1097280 w 2194560"/>
                  <a:gd name="connsiteY5" fmla="*/ 0 h 2194560"/>
                  <a:gd name="connsiteX6" fmla="*/ 2194560 w 2194560"/>
                  <a:gd name="connsiteY6" fmla="*/ 1097280 h 2194560"/>
                  <a:gd name="connsiteX7" fmla="*/ 1097280 w 2194560"/>
                  <a:gd name="connsiteY7" fmla="*/ 2194560 h 2194560"/>
                  <a:gd name="connsiteX8" fmla="*/ 0 w 2194560"/>
                  <a:gd name="connsiteY8" fmla="*/ 1097280 h 2194560"/>
                  <a:gd name="connsiteX9" fmla="*/ 1097280 w 2194560"/>
                  <a:gd name="connsiteY9"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2194560">
                    <a:moveTo>
                      <a:pt x="1097280" y="118568"/>
                    </a:moveTo>
                    <a:cubicBezTo>
                      <a:pt x="1033151" y="118568"/>
                      <a:pt x="981165" y="170554"/>
                      <a:pt x="981165" y="234683"/>
                    </a:cubicBezTo>
                    <a:cubicBezTo>
                      <a:pt x="981165" y="298812"/>
                      <a:pt x="1033151" y="350798"/>
                      <a:pt x="1097280" y="350798"/>
                    </a:cubicBezTo>
                    <a:cubicBezTo>
                      <a:pt x="1161409" y="350798"/>
                      <a:pt x="1213395" y="298812"/>
                      <a:pt x="1213395" y="234683"/>
                    </a:cubicBezTo>
                    <a:cubicBezTo>
                      <a:pt x="1213395" y="170554"/>
                      <a:pt x="1161409" y="118568"/>
                      <a:pt x="1097280" y="118568"/>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FF9900">
                      <a:alpha val="50000"/>
                    </a:srgbClr>
                  </a:gs>
                  <a:gs pos="0">
                    <a:srgbClr val="FFCC00">
                      <a:alpha val="70000"/>
                    </a:srgbClr>
                  </a:gs>
                </a:gsLst>
                <a:lin ang="5400000" scaled="1"/>
                <a:tileRect/>
              </a:gradFill>
              <a:ln>
                <a:gradFill>
                  <a:gsLst>
                    <a:gs pos="0">
                      <a:srgbClr val="FF9900"/>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grpSp>
            <p:nvGrpSpPr>
              <p:cNvPr id="28" name="Group 27">
                <a:extLst>
                  <a:ext uri="{FF2B5EF4-FFF2-40B4-BE49-F238E27FC236}">
                    <a16:creationId xmlns:a16="http://schemas.microsoft.com/office/drawing/2014/main" id="{7797F9E2-AA8F-474C-A370-5AC9236EBED4}"/>
                  </a:ext>
                </a:extLst>
              </p:cNvPr>
              <p:cNvGrpSpPr/>
              <p:nvPr/>
            </p:nvGrpSpPr>
            <p:grpSpPr>
              <a:xfrm>
                <a:off x="3674647" y="604911"/>
                <a:ext cx="759655" cy="759655"/>
                <a:chOff x="3275875" y="604911"/>
                <a:chExt cx="759655" cy="759655"/>
              </a:xfrm>
            </p:grpSpPr>
            <p:sp>
              <p:nvSpPr>
                <p:cNvPr id="17" name="Oval 16">
                  <a:extLst>
                    <a:ext uri="{FF2B5EF4-FFF2-40B4-BE49-F238E27FC236}">
                      <a16:creationId xmlns:a16="http://schemas.microsoft.com/office/drawing/2014/main" id="{E4163879-ABAA-4544-B016-BB09E5FCCEC6}"/>
                    </a:ext>
                  </a:extLst>
                </p:cNvPr>
                <p:cNvSpPr/>
                <p:nvPr/>
              </p:nvSpPr>
              <p:spPr>
                <a:xfrm>
                  <a:off x="3275875" y="604911"/>
                  <a:ext cx="759655" cy="75965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18" name="Oval 17">
                  <a:extLst>
                    <a:ext uri="{FF2B5EF4-FFF2-40B4-BE49-F238E27FC236}">
                      <a16:creationId xmlns:a16="http://schemas.microsoft.com/office/drawing/2014/main" id="{834B1B57-FB35-4E14-8B2F-DF7CC19830AA}"/>
                    </a:ext>
                  </a:extLst>
                </p:cNvPr>
                <p:cNvSpPr/>
                <p:nvPr/>
              </p:nvSpPr>
              <p:spPr>
                <a:xfrm>
                  <a:off x="3412476" y="741512"/>
                  <a:ext cx="486452" cy="486452"/>
                </a:xfrm>
                <a:prstGeom prst="ellipse">
                  <a:avLst/>
                </a:prstGeom>
                <a:gradFill flip="none" rotWithShape="1">
                  <a:gsLst>
                    <a:gs pos="100000">
                      <a:srgbClr val="FF9900">
                        <a:alpha val="50000"/>
                      </a:srgbClr>
                    </a:gs>
                    <a:gs pos="0">
                      <a:srgbClr val="FFCC00">
                        <a:alpha val="70000"/>
                      </a:srgbClr>
                    </a:gs>
                  </a:gsLst>
                  <a:lin ang="5400000" scaled="1"/>
                  <a:tileRect/>
                </a:gradFill>
                <a:ln>
                  <a:gradFill>
                    <a:gsLst>
                      <a:gs pos="0">
                        <a:srgbClr val="FF9900"/>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5169" rtl="0" fontAlgn="auto">
                    <a:spcBef>
                      <a:spcPts val="0"/>
                    </a:spcBef>
                    <a:spcAft>
                      <a:spcPts val="0"/>
                    </a:spcAft>
                  </a:pPr>
                  <a:endParaRPr lang="en-US">
                    <a:solidFill>
                      <a:prstClr val="white"/>
                    </a:solidFill>
                  </a:endParaRPr>
                </a:p>
              </p:txBody>
            </p:sp>
          </p:grpSp>
          <p:cxnSp>
            <p:nvCxnSpPr>
              <p:cNvPr id="40" name="Straight Connector 39">
                <a:extLst>
                  <a:ext uri="{FF2B5EF4-FFF2-40B4-BE49-F238E27FC236}">
                    <a16:creationId xmlns:a16="http://schemas.microsoft.com/office/drawing/2014/main" id="{3756914D-1821-44E7-81E1-CE3DDFB73C39}"/>
                  </a:ext>
                </a:extLst>
              </p:cNvPr>
              <p:cNvCxnSpPr>
                <a:cxnSpLocks/>
                <a:stCxn id="17" idx="4"/>
                <a:endCxn id="9" idx="5"/>
              </p:cNvCxnSpPr>
              <p:nvPr/>
            </p:nvCxnSpPr>
            <p:spPr>
              <a:xfrm flipH="1">
                <a:off x="4054474" y="1364566"/>
                <a:ext cx="1" cy="14681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Freeform: Shape 53">
                <a:extLst>
                  <a:ext uri="{FF2B5EF4-FFF2-40B4-BE49-F238E27FC236}">
                    <a16:creationId xmlns:a16="http://schemas.microsoft.com/office/drawing/2014/main" id="{0AF792A8-00D2-4999-8B38-71B04C28E7C9}"/>
                  </a:ext>
                </a:extLst>
              </p:cNvPr>
              <p:cNvSpPr/>
              <p:nvPr/>
            </p:nvSpPr>
            <p:spPr>
              <a:xfrm>
                <a:off x="4049549" y="2803925"/>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cxnSp>
            <p:nvCxnSpPr>
              <p:cNvPr id="55" name="Straight Connector 54">
                <a:extLst>
                  <a:ext uri="{FF2B5EF4-FFF2-40B4-BE49-F238E27FC236}">
                    <a16:creationId xmlns:a16="http://schemas.microsoft.com/office/drawing/2014/main" id="{241E3357-6290-4492-B2EC-314BE3D13DAF}"/>
                  </a:ext>
                </a:extLst>
              </p:cNvPr>
              <p:cNvCxnSpPr>
                <a:cxnSpLocks/>
              </p:cNvCxnSpPr>
              <p:nvPr/>
            </p:nvCxnSpPr>
            <p:spPr>
              <a:xfrm flipV="1">
                <a:off x="4010731" y="2765155"/>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C9112D2-8ADF-4D34-A4CF-6E3032134A24}"/>
                  </a:ext>
                </a:extLst>
              </p:cNvPr>
              <p:cNvCxnSpPr>
                <a:cxnSpLocks/>
              </p:cNvCxnSpPr>
              <p:nvPr/>
            </p:nvCxnSpPr>
            <p:spPr>
              <a:xfrm flipV="1">
                <a:off x="4007487" y="2747323"/>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id="{95CBDD67-882F-4883-A96A-C9BB6B229C08}"/>
                </a:ext>
              </a:extLst>
            </p:cNvPr>
            <p:cNvSpPr txBox="1"/>
            <p:nvPr/>
          </p:nvSpPr>
          <p:spPr>
            <a:xfrm>
              <a:off x="3115847" y="3291810"/>
              <a:ext cx="1833748" cy="1554272"/>
            </a:xfrm>
            <a:prstGeom prst="rect">
              <a:avLst/>
            </a:prstGeom>
            <a:noFill/>
          </p:spPr>
          <p:txBody>
            <a:bodyPr wrap="square" rtlCol="0">
              <a:spAutoFit/>
            </a:bodyPr>
            <a:lstStyle/>
            <a:p>
              <a:pPr algn="ctr" defTabSz="2153901" rtl="0" fontAlgn="auto">
                <a:spcBef>
                  <a:spcPts val="0"/>
                </a:spcBef>
                <a:spcAft>
                  <a:spcPts val="0"/>
                </a:spcAft>
              </a:pPr>
              <a:r>
                <a:rPr lang="en-US" sz="4500" b="1" dirty="0">
                  <a:solidFill>
                    <a:prstClr val="black"/>
                  </a:solidFill>
                  <a:latin typeface="Calibri"/>
                  <a:cs typeface="+mn-cs"/>
                </a:rPr>
                <a:t>Object</a:t>
              </a:r>
            </a:p>
            <a:p>
              <a:pPr algn="ctr" defTabSz="2153901" rtl="0" fontAlgn="auto">
                <a:spcBef>
                  <a:spcPts val="0"/>
                </a:spcBef>
                <a:spcAft>
                  <a:spcPts val="0"/>
                </a:spcAft>
              </a:pPr>
              <a:r>
                <a:rPr lang="en-US" sz="4500" b="1" dirty="0">
                  <a:solidFill>
                    <a:prstClr val="black"/>
                  </a:solidFill>
                  <a:latin typeface="Calibri"/>
                  <a:cs typeface="+mn-cs"/>
                </a:rPr>
                <a:t>Pronouns</a:t>
              </a:r>
            </a:p>
            <a:p>
              <a:pPr algn="ctr" defTabSz="2153901" rtl="0" fontAlgn="auto">
                <a:spcBef>
                  <a:spcPts val="0"/>
                </a:spcBef>
                <a:spcAft>
                  <a:spcPts val="0"/>
                </a:spcAft>
              </a:pPr>
              <a:r>
                <a:rPr lang="en-US" sz="4500" dirty="0">
                  <a:solidFill>
                    <a:prstClr val="black">
                      <a:lumMod val="85000"/>
                      <a:lumOff val="15000"/>
                    </a:prstClr>
                  </a:solidFill>
                  <a:latin typeface="Century Gothic" panose="020B0502020202020204" pitchFamily="34" charset="0"/>
                  <a:cs typeface="+mn-cs"/>
                </a:rPr>
                <a:t>I will give </a:t>
              </a:r>
              <a:r>
                <a:rPr lang="en-US" sz="4500" u="sng" dirty="0">
                  <a:solidFill>
                    <a:srgbClr val="FF0000"/>
                  </a:solidFill>
                  <a:latin typeface="Century Gothic" panose="020B0502020202020204" pitchFamily="34" charset="0"/>
                  <a:cs typeface="+mn-cs"/>
                </a:rPr>
                <a:t>her</a:t>
              </a:r>
              <a:r>
                <a:rPr lang="en-US" sz="4500" dirty="0">
                  <a:solidFill>
                    <a:prstClr val="black">
                      <a:lumMod val="85000"/>
                      <a:lumOff val="15000"/>
                    </a:prstClr>
                  </a:solidFill>
                  <a:latin typeface="Century Gothic" panose="020B0502020202020204" pitchFamily="34" charset="0"/>
                  <a:cs typeface="+mn-cs"/>
                </a:rPr>
                <a:t> some money.</a:t>
              </a:r>
            </a:p>
            <a:p>
              <a:pPr algn="ctr" defTabSz="2153901" rtl="0" fontAlgn="auto">
                <a:spcBef>
                  <a:spcPts val="0"/>
                </a:spcBef>
                <a:spcAft>
                  <a:spcPts val="0"/>
                </a:spcAft>
              </a:pPr>
              <a:endParaRPr lang="en-US" sz="4500" dirty="0">
                <a:solidFill>
                  <a:prstClr val="black"/>
                </a:solidFill>
                <a:latin typeface="Calibri"/>
                <a:cs typeface="+mn-cs"/>
              </a:endParaRPr>
            </a:p>
          </p:txBody>
        </p:sp>
      </p:grpSp>
      <p:grpSp>
        <p:nvGrpSpPr>
          <p:cNvPr id="97" name="Group 96">
            <a:extLst>
              <a:ext uri="{FF2B5EF4-FFF2-40B4-BE49-F238E27FC236}">
                <a16:creationId xmlns:a16="http://schemas.microsoft.com/office/drawing/2014/main" id="{F6633BC8-8A8C-41EC-9A50-4E8DF390658A}"/>
              </a:ext>
            </a:extLst>
          </p:cNvPr>
          <p:cNvGrpSpPr/>
          <p:nvPr/>
        </p:nvGrpSpPr>
        <p:grpSpPr>
          <a:xfrm>
            <a:off x="11895825" y="1286694"/>
            <a:ext cx="5184648" cy="11683519"/>
            <a:chOff x="5035270" y="544620"/>
            <a:chExt cx="2194560" cy="4945405"/>
          </a:xfrm>
        </p:grpSpPr>
        <p:grpSp>
          <p:nvGrpSpPr>
            <p:cNvPr id="77" name="Group 76">
              <a:extLst>
                <a:ext uri="{FF2B5EF4-FFF2-40B4-BE49-F238E27FC236}">
                  <a16:creationId xmlns:a16="http://schemas.microsoft.com/office/drawing/2014/main" id="{B07E31DA-DC39-43AC-9EA0-9AA75DA66072}"/>
                </a:ext>
              </a:extLst>
            </p:cNvPr>
            <p:cNvGrpSpPr/>
            <p:nvPr/>
          </p:nvGrpSpPr>
          <p:grpSpPr>
            <a:xfrm>
              <a:off x="5035270" y="544620"/>
              <a:ext cx="2194560" cy="4945405"/>
              <a:chOff x="5035270" y="544620"/>
              <a:chExt cx="2194560" cy="4945405"/>
            </a:xfrm>
          </p:grpSpPr>
          <p:sp>
            <p:nvSpPr>
              <p:cNvPr id="59" name="Freeform: Shape 58">
                <a:extLst>
                  <a:ext uri="{FF2B5EF4-FFF2-40B4-BE49-F238E27FC236}">
                    <a16:creationId xmlns:a16="http://schemas.microsoft.com/office/drawing/2014/main" id="{798AF131-19A4-44D7-BB03-D6D7CC918295}"/>
                  </a:ext>
                </a:extLst>
              </p:cNvPr>
              <p:cNvSpPr/>
              <p:nvPr/>
            </p:nvSpPr>
            <p:spPr>
              <a:xfrm flipH="1">
                <a:off x="6114476" y="3291776"/>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10" name="Freeform: Shape 9">
                <a:extLst>
                  <a:ext uri="{FF2B5EF4-FFF2-40B4-BE49-F238E27FC236}">
                    <a16:creationId xmlns:a16="http://schemas.microsoft.com/office/drawing/2014/main" id="{B1C62A36-BB03-49EE-BF66-BDBEA57C3A73}"/>
                  </a:ext>
                </a:extLst>
              </p:cNvPr>
              <p:cNvSpPr/>
              <p:nvPr/>
            </p:nvSpPr>
            <p:spPr>
              <a:xfrm>
                <a:off x="5035270" y="3295465"/>
                <a:ext cx="2194560" cy="2194560"/>
              </a:xfrm>
              <a:custGeom>
                <a:avLst/>
                <a:gdLst>
                  <a:gd name="connsiteX0" fmla="*/ 1097280 w 2194560"/>
                  <a:gd name="connsiteY0" fmla="*/ 118568 h 2194560"/>
                  <a:gd name="connsiteX1" fmla="*/ 981165 w 2194560"/>
                  <a:gd name="connsiteY1" fmla="*/ 234683 h 2194560"/>
                  <a:gd name="connsiteX2" fmla="*/ 1097280 w 2194560"/>
                  <a:gd name="connsiteY2" fmla="*/ 350798 h 2194560"/>
                  <a:gd name="connsiteX3" fmla="*/ 1213395 w 2194560"/>
                  <a:gd name="connsiteY3" fmla="*/ 234683 h 2194560"/>
                  <a:gd name="connsiteX4" fmla="*/ 1097280 w 2194560"/>
                  <a:gd name="connsiteY4" fmla="*/ 118568 h 2194560"/>
                  <a:gd name="connsiteX5" fmla="*/ 1097280 w 2194560"/>
                  <a:gd name="connsiteY5" fmla="*/ 0 h 2194560"/>
                  <a:gd name="connsiteX6" fmla="*/ 2194560 w 2194560"/>
                  <a:gd name="connsiteY6" fmla="*/ 1097280 h 2194560"/>
                  <a:gd name="connsiteX7" fmla="*/ 1097280 w 2194560"/>
                  <a:gd name="connsiteY7" fmla="*/ 2194560 h 2194560"/>
                  <a:gd name="connsiteX8" fmla="*/ 0 w 2194560"/>
                  <a:gd name="connsiteY8" fmla="*/ 1097280 h 2194560"/>
                  <a:gd name="connsiteX9" fmla="*/ 1097280 w 2194560"/>
                  <a:gd name="connsiteY9"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2194560">
                    <a:moveTo>
                      <a:pt x="1097280" y="118568"/>
                    </a:moveTo>
                    <a:cubicBezTo>
                      <a:pt x="1033151" y="118568"/>
                      <a:pt x="981165" y="170554"/>
                      <a:pt x="981165" y="234683"/>
                    </a:cubicBezTo>
                    <a:cubicBezTo>
                      <a:pt x="981165" y="298812"/>
                      <a:pt x="1033151" y="350798"/>
                      <a:pt x="1097280" y="350798"/>
                    </a:cubicBezTo>
                    <a:cubicBezTo>
                      <a:pt x="1161409" y="350798"/>
                      <a:pt x="1213395" y="298812"/>
                      <a:pt x="1213395" y="234683"/>
                    </a:cubicBezTo>
                    <a:cubicBezTo>
                      <a:pt x="1213395" y="170554"/>
                      <a:pt x="1161409" y="118568"/>
                      <a:pt x="1097280" y="118568"/>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660066">
                      <a:alpha val="49804"/>
                    </a:srgbClr>
                  </a:gs>
                  <a:gs pos="0">
                    <a:srgbClr val="FF00FF">
                      <a:alpha val="69804"/>
                    </a:srgbClr>
                  </a:gs>
                </a:gsLst>
                <a:lin ang="5400000" scaled="1"/>
                <a:tileRect/>
              </a:gradFill>
              <a:ln>
                <a:gradFill>
                  <a:gsLst>
                    <a:gs pos="0">
                      <a:srgbClr val="FF9900"/>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grpSp>
            <p:nvGrpSpPr>
              <p:cNvPr id="29" name="Group 28">
                <a:extLst>
                  <a:ext uri="{FF2B5EF4-FFF2-40B4-BE49-F238E27FC236}">
                    <a16:creationId xmlns:a16="http://schemas.microsoft.com/office/drawing/2014/main" id="{1C8BD27D-4E69-4B3E-8882-5AC53EAB5452}"/>
                  </a:ext>
                </a:extLst>
              </p:cNvPr>
              <p:cNvGrpSpPr/>
              <p:nvPr/>
            </p:nvGrpSpPr>
            <p:grpSpPr>
              <a:xfrm>
                <a:off x="5752723" y="544620"/>
                <a:ext cx="759655" cy="759655"/>
                <a:chOff x="4955179" y="604911"/>
                <a:chExt cx="759655" cy="759655"/>
              </a:xfrm>
            </p:grpSpPr>
            <p:sp>
              <p:nvSpPr>
                <p:cNvPr id="20" name="Oval 19">
                  <a:extLst>
                    <a:ext uri="{FF2B5EF4-FFF2-40B4-BE49-F238E27FC236}">
                      <a16:creationId xmlns:a16="http://schemas.microsoft.com/office/drawing/2014/main" id="{20F3F120-6FFB-41A7-93B4-52CA320BC6C9}"/>
                    </a:ext>
                  </a:extLst>
                </p:cNvPr>
                <p:cNvSpPr/>
                <p:nvPr/>
              </p:nvSpPr>
              <p:spPr>
                <a:xfrm>
                  <a:off x="4955179" y="604911"/>
                  <a:ext cx="759655" cy="75965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21" name="Oval 20">
                  <a:extLst>
                    <a:ext uri="{FF2B5EF4-FFF2-40B4-BE49-F238E27FC236}">
                      <a16:creationId xmlns:a16="http://schemas.microsoft.com/office/drawing/2014/main" id="{283F6ACE-DC0B-486C-8FED-7786A4765D7C}"/>
                    </a:ext>
                  </a:extLst>
                </p:cNvPr>
                <p:cNvSpPr/>
                <p:nvPr/>
              </p:nvSpPr>
              <p:spPr>
                <a:xfrm>
                  <a:off x="5091780" y="741512"/>
                  <a:ext cx="486452" cy="486452"/>
                </a:xfrm>
                <a:prstGeom prst="ellipse">
                  <a:avLst/>
                </a:prstGeom>
                <a:gradFill flip="none" rotWithShape="1">
                  <a:gsLst>
                    <a:gs pos="100000">
                      <a:srgbClr val="660066">
                        <a:alpha val="49804"/>
                      </a:srgbClr>
                    </a:gs>
                    <a:gs pos="0">
                      <a:srgbClr val="FF00FF">
                        <a:alpha val="69804"/>
                      </a:srgbClr>
                    </a:gs>
                  </a:gsLst>
                  <a:lin ang="5400000" scaled="1"/>
                  <a:tileRect/>
                </a:gradFill>
                <a:ln>
                  <a:gradFill>
                    <a:gsLst>
                      <a:gs pos="0">
                        <a:srgbClr val="FF9900"/>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5169" rtl="0" fontAlgn="auto">
                    <a:spcBef>
                      <a:spcPts val="0"/>
                    </a:spcBef>
                    <a:spcAft>
                      <a:spcPts val="0"/>
                    </a:spcAft>
                  </a:pPr>
                  <a:endParaRPr lang="en-US">
                    <a:solidFill>
                      <a:prstClr val="white"/>
                    </a:solidFill>
                  </a:endParaRPr>
                </a:p>
              </p:txBody>
            </p:sp>
          </p:grpSp>
          <p:cxnSp>
            <p:nvCxnSpPr>
              <p:cNvPr id="44" name="Straight Connector 43">
                <a:extLst>
                  <a:ext uri="{FF2B5EF4-FFF2-40B4-BE49-F238E27FC236}">
                    <a16:creationId xmlns:a16="http://schemas.microsoft.com/office/drawing/2014/main" id="{CD80CE6E-A29B-411C-A3B8-4551426EE785}"/>
                  </a:ext>
                </a:extLst>
              </p:cNvPr>
              <p:cNvCxnSpPr>
                <a:cxnSpLocks/>
                <a:stCxn id="20" idx="4"/>
                <a:endCxn id="10" idx="5"/>
              </p:cNvCxnSpPr>
              <p:nvPr/>
            </p:nvCxnSpPr>
            <p:spPr>
              <a:xfrm flipH="1">
                <a:off x="6132550" y="1304275"/>
                <a:ext cx="1" cy="1991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32C941A7-289C-4FFA-9DDC-8AD3166EA3D0}"/>
                  </a:ext>
                </a:extLst>
              </p:cNvPr>
              <p:cNvSpPr/>
              <p:nvPr/>
            </p:nvSpPr>
            <p:spPr>
              <a:xfrm>
                <a:off x="6137136" y="3291776"/>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cxnSp>
            <p:nvCxnSpPr>
              <p:cNvPr id="61" name="Straight Connector 60">
                <a:extLst>
                  <a:ext uri="{FF2B5EF4-FFF2-40B4-BE49-F238E27FC236}">
                    <a16:creationId xmlns:a16="http://schemas.microsoft.com/office/drawing/2014/main" id="{5096E262-B41A-49CC-9459-AE705D439793}"/>
                  </a:ext>
                </a:extLst>
              </p:cNvPr>
              <p:cNvCxnSpPr>
                <a:cxnSpLocks/>
              </p:cNvCxnSpPr>
              <p:nvPr/>
            </p:nvCxnSpPr>
            <p:spPr>
              <a:xfrm flipV="1">
                <a:off x="6098318" y="3253006"/>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498C4A-685E-4B05-8C12-8EA66C776328}"/>
                  </a:ext>
                </a:extLst>
              </p:cNvPr>
              <p:cNvCxnSpPr>
                <a:cxnSpLocks/>
              </p:cNvCxnSpPr>
              <p:nvPr/>
            </p:nvCxnSpPr>
            <p:spPr>
              <a:xfrm flipV="1">
                <a:off x="6095074" y="3235174"/>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A5EEDE01-4F4A-47BB-97DE-5FF5CC4E2F78}"/>
                </a:ext>
              </a:extLst>
            </p:cNvPr>
            <p:cNvSpPr txBox="1"/>
            <p:nvPr/>
          </p:nvSpPr>
          <p:spPr>
            <a:xfrm>
              <a:off x="5210482" y="3737672"/>
              <a:ext cx="1833748" cy="1554272"/>
            </a:xfrm>
            <a:prstGeom prst="rect">
              <a:avLst/>
            </a:prstGeom>
            <a:noFill/>
          </p:spPr>
          <p:txBody>
            <a:bodyPr wrap="square" rtlCol="0">
              <a:spAutoFit/>
            </a:bodyPr>
            <a:lstStyle/>
            <a:p>
              <a:pPr algn="ctr" defTabSz="2153901" rtl="0" fontAlgn="auto">
                <a:spcBef>
                  <a:spcPts val="0"/>
                </a:spcBef>
                <a:spcAft>
                  <a:spcPts val="0"/>
                </a:spcAft>
              </a:pPr>
              <a:r>
                <a:rPr lang="en-US" sz="4500" b="1" dirty="0">
                  <a:solidFill>
                    <a:prstClr val="black"/>
                  </a:solidFill>
                  <a:latin typeface="Calibri"/>
                  <a:cs typeface="+mn-cs"/>
                </a:rPr>
                <a:t>Possessive</a:t>
              </a:r>
            </a:p>
            <a:p>
              <a:pPr algn="ctr" defTabSz="2153901" rtl="0" fontAlgn="auto">
                <a:spcBef>
                  <a:spcPts val="0"/>
                </a:spcBef>
                <a:spcAft>
                  <a:spcPts val="0"/>
                </a:spcAft>
              </a:pPr>
              <a:r>
                <a:rPr lang="en-US" sz="4500" b="1" dirty="0">
                  <a:solidFill>
                    <a:prstClr val="black"/>
                  </a:solidFill>
                  <a:latin typeface="Calibri"/>
                  <a:cs typeface="+mn-cs"/>
                </a:rPr>
                <a:t>Adjective</a:t>
              </a:r>
            </a:p>
            <a:p>
              <a:pPr algn="ctr" defTabSz="2153901" rtl="0" fontAlgn="auto">
                <a:spcBef>
                  <a:spcPts val="0"/>
                </a:spcBef>
                <a:spcAft>
                  <a:spcPts val="0"/>
                </a:spcAft>
              </a:pPr>
              <a:r>
                <a:rPr lang="en-US" sz="4500" dirty="0">
                  <a:solidFill>
                    <a:prstClr val="black">
                      <a:lumMod val="85000"/>
                      <a:lumOff val="15000"/>
                    </a:prstClr>
                  </a:solidFill>
                  <a:latin typeface="Century Gothic" panose="020B0502020202020204" pitchFamily="34" charset="0"/>
                  <a:cs typeface="+mn-cs"/>
                </a:rPr>
                <a:t>This is </a:t>
              </a:r>
              <a:r>
                <a:rPr lang="en-US" sz="4500" u="sng" dirty="0">
                  <a:solidFill>
                    <a:srgbClr val="FF0000"/>
                  </a:solidFill>
                  <a:latin typeface="Century Gothic" panose="020B0502020202020204" pitchFamily="34" charset="0"/>
                  <a:cs typeface="+mn-cs"/>
                </a:rPr>
                <a:t>my</a:t>
              </a:r>
              <a:r>
                <a:rPr lang="en-US" sz="4500" dirty="0">
                  <a:solidFill>
                    <a:prstClr val="black">
                      <a:lumMod val="85000"/>
                      <a:lumOff val="15000"/>
                    </a:prstClr>
                  </a:solidFill>
                  <a:latin typeface="Century Gothic" panose="020B0502020202020204" pitchFamily="34" charset="0"/>
                  <a:cs typeface="+mn-cs"/>
                </a:rPr>
                <a:t> book.</a:t>
              </a:r>
            </a:p>
            <a:p>
              <a:pPr algn="ctr" defTabSz="2153901" rtl="0" fontAlgn="auto">
                <a:spcBef>
                  <a:spcPts val="0"/>
                </a:spcBef>
                <a:spcAft>
                  <a:spcPts val="0"/>
                </a:spcAft>
              </a:pPr>
              <a:endParaRPr lang="en-US" sz="4500" dirty="0">
                <a:solidFill>
                  <a:prstClr val="black"/>
                </a:solidFill>
                <a:latin typeface="Calibri"/>
                <a:cs typeface="+mn-cs"/>
              </a:endParaRPr>
            </a:p>
          </p:txBody>
        </p:sp>
      </p:grpSp>
      <p:grpSp>
        <p:nvGrpSpPr>
          <p:cNvPr id="98" name="Group 97">
            <a:extLst>
              <a:ext uri="{FF2B5EF4-FFF2-40B4-BE49-F238E27FC236}">
                <a16:creationId xmlns:a16="http://schemas.microsoft.com/office/drawing/2014/main" id="{08A578C9-EEDC-4B2F-A52A-7BE4C42C358B}"/>
              </a:ext>
            </a:extLst>
          </p:cNvPr>
          <p:cNvGrpSpPr/>
          <p:nvPr/>
        </p:nvGrpSpPr>
        <p:grpSpPr>
          <a:xfrm>
            <a:off x="16805280" y="1429105"/>
            <a:ext cx="5184648" cy="10118720"/>
            <a:chOff x="7113346" y="604911"/>
            <a:chExt cx="2194560" cy="4283056"/>
          </a:xfrm>
        </p:grpSpPr>
        <p:grpSp>
          <p:nvGrpSpPr>
            <p:cNvPr id="78" name="Group 77">
              <a:extLst>
                <a:ext uri="{FF2B5EF4-FFF2-40B4-BE49-F238E27FC236}">
                  <a16:creationId xmlns:a16="http://schemas.microsoft.com/office/drawing/2014/main" id="{E77BE62B-2115-46DA-BEC9-7FAF09C758B3}"/>
                </a:ext>
              </a:extLst>
            </p:cNvPr>
            <p:cNvGrpSpPr/>
            <p:nvPr/>
          </p:nvGrpSpPr>
          <p:grpSpPr>
            <a:xfrm>
              <a:off x="7113346" y="604911"/>
              <a:ext cx="2194560" cy="4283056"/>
              <a:chOff x="7113346" y="604911"/>
              <a:chExt cx="2194560" cy="4283056"/>
            </a:xfrm>
          </p:grpSpPr>
          <p:sp>
            <p:nvSpPr>
              <p:cNvPr id="64" name="Freeform: Shape 63">
                <a:extLst>
                  <a:ext uri="{FF2B5EF4-FFF2-40B4-BE49-F238E27FC236}">
                    <a16:creationId xmlns:a16="http://schemas.microsoft.com/office/drawing/2014/main" id="{596FA47F-50CE-4037-BC85-37BC508D4916}"/>
                  </a:ext>
                </a:extLst>
              </p:cNvPr>
              <p:cNvSpPr/>
              <p:nvPr/>
            </p:nvSpPr>
            <p:spPr>
              <a:xfrm flipH="1">
                <a:off x="8183041" y="2692938"/>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11" name="Freeform: Shape 10">
                <a:extLst>
                  <a:ext uri="{FF2B5EF4-FFF2-40B4-BE49-F238E27FC236}">
                    <a16:creationId xmlns:a16="http://schemas.microsoft.com/office/drawing/2014/main" id="{401A764A-8F8B-45FD-B5AE-A1A57A1FB6D6}"/>
                  </a:ext>
                </a:extLst>
              </p:cNvPr>
              <p:cNvSpPr/>
              <p:nvPr/>
            </p:nvSpPr>
            <p:spPr>
              <a:xfrm>
                <a:off x="7113346" y="2693407"/>
                <a:ext cx="2194560" cy="2194560"/>
              </a:xfrm>
              <a:custGeom>
                <a:avLst/>
                <a:gdLst>
                  <a:gd name="connsiteX0" fmla="*/ 1097280 w 2194560"/>
                  <a:gd name="connsiteY0" fmla="*/ 118568 h 2194560"/>
                  <a:gd name="connsiteX1" fmla="*/ 981165 w 2194560"/>
                  <a:gd name="connsiteY1" fmla="*/ 234683 h 2194560"/>
                  <a:gd name="connsiteX2" fmla="*/ 1097280 w 2194560"/>
                  <a:gd name="connsiteY2" fmla="*/ 350798 h 2194560"/>
                  <a:gd name="connsiteX3" fmla="*/ 1213395 w 2194560"/>
                  <a:gd name="connsiteY3" fmla="*/ 234683 h 2194560"/>
                  <a:gd name="connsiteX4" fmla="*/ 1097280 w 2194560"/>
                  <a:gd name="connsiteY4" fmla="*/ 118568 h 2194560"/>
                  <a:gd name="connsiteX5" fmla="*/ 1097280 w 2194560"/>
                  <a:gd name="connsiteY5" fmla="*/ 0 h 2194560"/>
                  <a:gd name="connsiteX6" fmla="*/ 2194560 w 2194560"/>
                  <a:gd name="connsiteY6" fmla="*/ 1097280 h 2194560"/>
                  <a:gd name="connsiteX7" fmla="*/ 1097280 w 2194560"/>
                  <a:gd name="connsiteY7" fmla="*/ 2194560 h 2194560"/>
                  <a:gd name="connsiteX8" fmla="*/ 0 w 2194560"/>
                  <a:gd name="connsiteY8" fmla="*/ 1097280 h 2194560"/>
                  <a:gd name="connsiteX9" fmla="*/ 1097280 w 2194560"/>
                  <a:gd name="connsiteY9"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2194560">
                    <a:moveTo>
                      <a:pt x="1097280" y="118568"/>
                    </a:moveTo>
                    <a:cubicBezTo>
                      <a:pt x="1033151" y="118568"/>
                      <a:pt x="981165" y="170554"/>
                      <a:pt x="981165" y="234683"/>
                    </a:cubicBezTo>
                    <a:cubicBezTo>
                      <a:pt x="981165" y="298812"/>
                      <a:pt x="1033151" y="350798"/>
                      <a:pt x="1097280" y="350798"/>
                    </a:cubicBezTo>
                    <a:cubicBezTo>
                      <a:pt x="1161409" y="350798"/>
                      <a:pt x="1213395" y="298812"/>
                      <a:pt x="1213395" y="234683"/>
                    </a:cubicBezTo>
                    <a:cubicBezTo>
                      <a:pt x="1213395" y="170554"/>
                      <a:pt x="1161409" y="118568"/>
                      <a:pt x="1097280" y="118568"/>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0033CC">
                      <a:alpha val="49804"/>
                    </a:srgbClr>
                  </a:gs>
                  <a:gs pos="0">
                    <a:srgbClr val="0099FF">
                      <a:alpha val="69804"/>
                    </a:srgbClr>
                  </a:gs>
                </a:gsLst>
                <a:lin ang="5400000" scaled="1"/>
                <a:tileRect/>
              </a:gradFill>
              <a:ln>
                <a:gradFill>
                  <a:gsLst>
                    <a:gs pos="0">
                      <a:srgbClr val="FF9900"/>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grpSp>
            <p:nvGrpSpPr>
              <p:cNvPr id="30" name="Group 29">
                <a:extLst>
                  <a:ext uri="{FF2B5EF4-FFF2-40B4-BE49-F238E27FC236}">
                    <a16:creationId xmlns:a16="http://schemas.microsoft.com/office/drawing/2014/main" id="{521449BE-246D-4CA3-85DE-72D0DAAAC78F}"/>
                  </a:ext>
                </a:extLst>
              </p:cNvPr>
              <p:cNvGrpSpPr/>
              <p:nvPr/>
            </p:nvGrpSpPr>
            <p:grpSpPr>
              <a:xfrm>
                <a:off x="7830799" y="604911"/>
                <a:ext cx="759655" cy="759655"/>
                <a:chOff x="6634483" y="604911"/>
                <a:chExt cx="759655" cy="759655"/>
              </a:xfrm>
            </p:grpSpPr>
            <p:sp>
              <p:nvSpPr>
                <p:cNvPr id="23" name="Oval 22">
                  <a:extLst>
                    <a:ext uri="{FF2B5EF4-FFF2-40B4-BE49-F238E27FC236}">
                      <a16:creationId xmlns:a16="http://schemas.microsoft.com/office/drawing/2014/main" id="{249BB675-28A9-40C3-85F3-AFA9FAA24F84}"/>
                    </a:ext>
                  </a:extLst>
                </p:cNvPr>
                <p:cNvSpPr/>
                <p:nvPr/>
              </p:nvSpPr>
              <p:spPr>
                <a:xfrm>
                  <a:off x="6634483" y="604911"/>
                  <a:ext cx="759655" cy="75965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24" name="Oval 23">
                  <a:extLst>
                    <a:ext uri="{FF2B5EF4-FFF2-40B4-BE49-F238E27FC236}">
                      <a16:creationId xmlns:a16="http://schemas.microsoft.com/office/drawing/2014/main" id="{D7A2499C-6923-4D4A-B894-982B7C071925}"/>
                    </a:ext>
                  </a:extLst>
                </p:cNvPr>
                <p:cNvSpPr/>
                <p:nvPr/>
              </p:nvSpPr>
              <p:spPr>
                <a:xfrm>
                  <a:off x="6771084" y="741512"/>
                  <a:ext cx="486452" cy="486452"/>
                </a:xfrm>
                <a:prstGeom prst="ellipse">
                  <a:avLst/>
                </a:prstGeom>
                <a:gradFill flip="none" rotWithShape="1">
                  <a:gsLst>
                    <a:gs pos="100000">
                      <a:srgbClr val="0033CC">
                        <a:alpha val="49804"/>
                      </a:srgbClr>
                    </a:gs>
                    <a:gs pos="0">
                      <a:srgbClr val="0099FF">
                        <a:alpha val="69804"/>
                      </a:srgbClr>
                    </a:gs>
                  </a:gsLst>
                  <a:lin ang="5400000" scaled="1"/>
                  <a:tileRect/>
                </a:gradFill>
                <a:ln>
                  <a:gradFill>
                    <a:gsLst>
                      <a:gs pos="0">
                        <a:srgbClr val="FF9900"/>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5169" rtl="0" fontAlgn="auto">
                    <a:spcBef>
                      <a:spcPts val="0"/>
                    </a:spcBef>
                    <a:spcAft>
                      <a:spcPts val="0"/>
                    </a:spcAft>
                  </a:pPr>
                  <a:endParaRPr lang="en-US">
                    <a:solidFill>
                      <a:prstClr val="white"/>
                    </a:solidFill>
                  </a:endParaRPr>
                </a:p>
              </p:txBody>
            </p:sp>
          </p:grpSp>
          <p:cxnSp>
            <p:nvCxnSpPr>
              <p:cNvPr id="47" name="Straight Connector 46">
                <a:extLst>
                  <a:ext uri="{FF2B5EF4-FFF2-40B4-BE49-F238E27FC236}">
                    <a16:creationId xmlns:a16="http://schemas.microsoft.com/office/drawing/2014/main" id="{6C87BAC3-B1C9-476A-A35B-B09957FD6681}"/>
                  </a:ext>
                </a:extLst>
              </p:cNvPr>
              <p:cNvCxnSpPr>
                <a:cxnSpLocks/>
                <a:stCxn id="23" idx="4"/>
                <a:endCxn id="11" idx="5"/>
              </p:cNvCxnSpPr>
              <p:nvPr/>
            </p:nvCxnSpPr>
            <p:spPr>
              <a:xfrm flipH="1">
                <a:off x="8210626" y="1364566"/>
                <a:ext cx="1" cy="13288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1C67C07C-73EF-42FE-9B4C-DDAC523B09A4}"/>
                  </a:ext>
                </a:extLst>
              </p:cNvPr>
              <p:cNvSpPr/>
              <p:nvPr/>
            </p:nvSpPr>
            <p:spPr>
              <a:xfrm>
                <a:off x="8205701" y="2692938"/>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cxnSp>
            <p:nvCxnSpPr>
              <p:cNvPr id="66" name="Straight Connector 65">
                <a:extLst>
                  <a:ext uri="{FF2B5EF4-FFF2-40B4-BE49-F238E27FC236}">
                    <a16:creationId xmlns:a16="http://schemas.microsoft.com/office/drawing/2014/main" id="{5949C6E9-13BB-4DEC-A8FE-FF8BB03B5987}"/>
                  </a:ext>
                </a:extLst>
              </p:cNvPr>
              <p:cNvCxnSpPr>
                <a:cxnSpLocks/>
              </p:cNvCxnSpPr>
              <p:nvPr/>
            </p:nvCxnSpPr>
            <p:spPr>
              <a:xfrm flipV="1">
                <a:off x="8166883" y="2654168"/>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CF0419-2434-40DC-AC5D-D03D51ED2A91}"/>
                  </a:ext>
                </a:extLst>
              </p:cNvPr>
              <p:cNvCxnSpPr>
                <a:cxnSpLocks/>
              </p:cNvCxnSpPr>
              <p:nvPr/>
            </p:nvCxnSpPr>
            <p:spPr>
              <a:xfrm flipV="1">
                <a:off x="8163639" y="2636336"/>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96AD9EDF-CF84-44D8-997B-249D65AD13E3}"/>
                </a:ext>
              </a:extLst>
            </p:cNvPr>
            <p:cNvSpPr txBox="1"/>
            <p:nvPr/>
          </p:nvSpPr>
          <p:spPr>
            <a:xfrm>
              <a:off x="7288178" y="3154623"/>
              <a:ext cx="1833748" cy="1554272"/>
            </a:xfrm>
            <a:prstGeom prst="rect">
              <a:avLst/>
            </a:prstGeom>
            <a:noFill/>
          </p:spPr>
          <p:txBody>
            <a:bodyPr wrap="square" rtlCol="0">
              <a:spAutoFit/>
            </a:bodyPr>
            <a:lstStyle/>
            <a:p>
              <a:pPr algn="ctr" defTabSz="2153901" rtl="0" fontAlgn="auto">
                <a:spcBef>
                  <a:spcPts val="0"/>
                </a:spcBef>
                <a:spcAft>
                  <a:spcPts val="0"/>
                </a:spcAft>
              </a:pPr>
              <a:r>
                <a:rPr lang="en-US" sz="4500" b="1" dirty="0">
                  <a:solidFill>
                    <a:prstClr val="black"/>
                  </a:solidFill>
                  <a:latin typeface="Calibri"/>
                  <a:cs typeface="+mn-cs"/>
                </a:rPr>
                <a:t>Possessive</a:t>
              </a:r>
            </a:p>
            <a:p>
              <a:pPr algn="ctr" defTabSz="2153901" rtl="0" fontAlgn="auto">
                <a:spcBef>
                  <a:spcPts val="0"/>
                </a:spcBef>
                <a:spcAft>
                  <a:spcPts val="0"/>
                </a:spcAft>
              </a:pPr>
              <a:r>
                <a:rPr lang="en-US" sz="4500" b="1" dirty="0">
                  <a:solidFill>
                    <a:prstClr val="black"/>
                  </a:solidFill>
                  <a:latin typeface="Calibri"/>
                  <a:cs typeface="+mn-cs"/>
                </a:rPr>
                <a:t>Pronouns</a:t>
              </a:r>
            </a:p>
            <a:p>
              <a:pPr algn="ctr" defTabSz="2153901" rtl="0" fontAlgn="auto">
                <a:spcBef>
                  <a:spcPts val="0"/>
                </a:spcBef>
                <a:spcAft>
                  <a:spcPts val="0"/>
                </a:spcAft>
              </a:pPr>
              <a:r>
                <a:rPr lang="en-US" sz="4500" dirty="0">
                  <a:solidFill>
                    <a:prstClr val="black">
                      <a:lumMod val="85000"/>
                      <a:lumOff val="15000"/>
                    </a:prstClr>
                  </a:solidFill>
                  <a:latin typeface="Century Gothic" panose="020B0502020202020204" pitchFamily="34" charset="0"/>
                  <a:cs typeface="+mn-cs"/>
                </a:rPr>
                <a:t>That book is </a:t>
              </a:r>
              <a:r>
                <a:rPr lang="en-US" sz="4500" u="sng" dirty="0">
                  <a:solidFill>
                    <a:srgbClr val="FF0000"/>
                  </a:solidFill>
                  <a:latin typeface="Century Gothic" panose="020B0502020202020204" pitchFamily="34" charset="0"/>
                  <a:cs typeface="+mn-cs"/>
                </a:rPr>
                <a:t>mine.</a:t>
              </a:r>
            </a:p>
            <a:p>
              <a:pPr algn="ctr" defTabSz="2153901" rtl="0" fontAlgn="auto">
                <a:spcBef>
                  <a:spcPts val="0"/>
                </a:spcBef>
                <a:spcAft>
                  <a:spcPts val="0"/>
                </a:spcAft>
              </a:pPr>
              <a:endParaRPr lang="en-US" sz="4500" dirty="0">
                <a:solidFill>
                  <a:prstClr val="black"/>
                </a:solidFill>
                <a:latin typeface="Calibri"/>
                <a:cs typeface="+mn-cs"/>
              </a:endParaRPr>
            </a:p>
          </p:txBody>
        </p:sp>
      </p:grpSp>
      <p:grpSp>
        <p:nvGrpSpPr>
          <p:cNvPr id="99" name="Group 98">
            <a:extLst>
              <a:ext uri="{FF2B5EF4-FFF2-40B4-BE49-F238E27FC236}">
                <a16:creationId xmlns:a16="http://schemas.microsoft.com/office/drawing/2014/main" id="{238D0450-3C6C-4825-8A6E-35635CE42F70}"/>
              </a:ext>
            </a:extLst>
          </p:cNvPr>
          <p:cNvGrpSpPr/>
          <p:nvPr/>
        </p:nvGrpSpPr>
        <p:grpSpPr>
          <a:xfrm>
            <a:off x="21714734" y="1478957"/>
            <a:ext cx="5184648" cy="11943864"/>
            <a:chOff x="9191422" y="626012"/>
            <a:chExt cx="2194560" cy="5055604"/>
          </a:xfrm>
        </p:grpSpPr>
        <p:grpSp>
          <p:nvGrpSpPr>
            <p:cNvPr id="79" name="Group 78">
              <a:extLst>
                <a:ext uri="{FF2B5EF4-FFF2-40B4-BE49-F238E27FC236}">
                  <a16:creationId xmlns:a16="http://schemas.microsoft.com/office/drawing/2014/main" id="{87810CF3-A7DA-483C-A486-405F846C6EB1}"/>
                </a:ext>
              </a:extLst>
            </p:cNvPr>
            <p:cNvGrpSpPr/>
            <p:nvPr/>
          </p:nvGrpSpPr>
          <p:grpSpPr>
            <a:xfrm>
              <a:off x="9191422" y="626012"/>
              <a:ext cx="2194560" cy="5055604"/>
              <a:chOff x="9191422" y="626012"/>
              <a:chExt cx="2194560" cy="5055604"/>
            </a:xfrm>
          </p:grpSpPr>
          <p:sp>
            <p:nvSpPr>
              <p:cNvPr id="70" name="Freeform: Shape 69">
                <a:extLst>
                  <a:ext uri="{FF2B5EF4-FFF2-40B4-BE49-F238E27FC236}">
                    <a16:creationId xmlns:a16="http://schemas.microsoft.com/office/drawing/2014/main" id="{02B344A6-2902-4260-9DDC-AEEEBADD6D97}"/>
                  </a:ext>
                </a:extLst>
              </p:cNvPr>
              <p:cNvSpPr/>
              <p:nvPr/>
            </p:nvSpPr>
            <p:spPr>
              <a:xfrm flipH="1">
                <a:off x="10265269" y="3490463"/>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12" name="Freeform: Shape 11">
                <a:extLst>
                  <a:ext uri="{FF2B5EF4-FFF2-40B4-BE49-F238E27FC236}">
                    <a16:creationId xmlns:a16="http://schemas.microsoft.com/office/drawing/2014/main" id="{1648CAA4-AD1C-4784-989C-36088D3589AD}"/>
                  </a:ext>
                </a:extLst>
              </p:cNvPr>
              <p:cNvSpPr/>
              <p:nvPr/>
            </p:nvSpPr>
            <p:spPr>
              <a:xfrm>
                <a:off x="9191422" y="3487056"/>
                <a:ext cx="2194560" cy="2194560"/>
              </a:xfrm>
              <a:custGeom>
                <a:avLst/>
                <a:gdLst>
                  <a:gd name="connsiteX0" fmla="*/ 1097280 w 2194560"/>
                  <a:gd name="connsiteY0" fmla="*/ 118568 h 2194560"/>
                  <a:gd name="connsiteX1" fmla="*/ 981165 w 2194560"/>
                  <a:gd name="connsiteY1" fmla="*/ 234683 h 2194560"/>
                  <a:gd name="connsiteX2" fmla="*/ 1097280 w 2194560"/>
                  <a:gd name="connsiteY2" fmla="*/ 350798 h 2194560"/>
                  <a:gd name="connsiteX3" fmla="*/ 1213395 w 2194560"/>
                  <a:gd name="connsiteY3" fmla="*/ 234683 h 2194560"/>
                  <a:gd name="connsiteX4" fmla="*/ 1097280 w 2194560"/>
                  <a:gd name="connsiteY4" fmla="*/ 118568 h 2194560"/>
                  <a:gd name="connsiteX5" fmla="*/ 1097280 w 2194560"/>
                  <a:gd name="connsiteY5" fmla="*/ 0 h 2194560"/>
                  <a:gd name="connsiteX6" fmla="*/ 2194560 w 2194560"/>
                  <a:gd name="connsiteY6" fmla="*/ 1097280 h 2194560"/>
                  <a:gd name="connsiteX7" fmla="*/ 1097280 w 2194560"/>
                  <a:gd name="connsiteY7" fmla="*/ 2194560 h 2194560"/>
                  <a:gd name="connsiteX8" fmla="*/ 0 w 2194560"/>
                  <a:gd name="connsiteY8" fmla="*/ 1097280 h 2194560"/>
                  <a:gd name="connsiteX9" fmla="*/ 1097280 w 2194560"/>
                  <a:gd name="connsiteY9"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2194560">
                    <a:moveTo>
                      <a:pt x="1097280" y="118568"/>
                    </a:moveTo>
                    <a:cubicBezTo>
                      <a:pt x="1033151" y="118568"/>
                      <a:pt x="981165" y="170554"/>
                      <a:pt x="981165" y="234683"/>
                    </a:cubicBezTo>
                    <a:cubicBezTo>
                      <a:pt x="981165" y="298812"/>
                      <a:pt x="1033151" y="350798"/>
                      <a:pt x="1097280" y="350798"/>
                    </a:cubicBezTo>
                    <a:cubicBezTo>
                      <a:pt x="1161409" y="350798"/>
                      <a:pt x="1213395" y="298812"/>
                      <a:pt x="1213395" y="234683"/>
                    </a:cubicBezTo>
                    <a:cubicBezTo>
                      <a:pt x="1213395" y="170554"/>
                      <a:pt x="1161409" y="118568"/>
                      <a:pt x="1097280" y="118568"/>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CC0066">
                      <a:alpha val="49804"/>
                    </a:srgbClr>
                  </a:gs>
                  <a:gs pos="0">
                    <a:srgbClr val="B3004D"/>
                  </a:gs>
                  <a:gs pos="0">
                    <a:srgbClr val="990033">
                      <a:alpha val="69804"/>
                    </a:srgbClr>
                  </a:gs>
                </a:gsLst>
                <a:lin ang="5400000" scaled="1"/>
                <a:tileRect/>
              </a:gradFill>
              <a:ln>
                <a:gradFill>
                  <a:gsLst>
                    <a:gs pos="0">
                      <a:srgbClr val="FF9900"/>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grpSp>
            <p:nvGrpSpPr>
              <p:cNvPr id="31" name="Group 30">
                <a:extLst>
                  <a:ext uri="{FF2B5EF4-FFF2-40B4-BE49-F238E27FC236}">
                    <a16:creationId xmlns:a16="http://schemas.microsoft.com/office/drawing/2014/main" id="{580CB898-BF25-492B-B6DF-2CD4061C3A16}"/>
                  </a:ext>
                </a:extLst>
              </p:cNvPr>
              <p:cNvGrpSpPr/>
              <p:nvPr/>
            </p:nvGrpSpPr>
            <p:grpSpPr>
              <a:xfrm>
                <a:off x="9908876" y="626012"/>
                <a:ext cx="759655" cy="759655"/>
                <a:chOff x="8313787" y="604911"/>
                <a:chExt cx="759655" cy="759655"/>
              </a:xfrm>
            </p:grpSpPr>
            <p:sp>
              <p:nvSpPr>
                <p:cNvPr id="26" name="Oval 25">
                  <a:extLst>
                    <a:ext uri="{FF2B5EF4-FFF2-40B4-BE49-F238E27FC236}">
                      <a16:creationId xmlns:a16="http://schemas.microsoft.com/office/drawing/2014/main" id="{E82DE631-821E-4345-B94A-439536FD63AA}"/>
                    </a:ext>
                  </a:extLst>
                </p:cNvPr>
                <p:cNvSpPr/>
                <p:nvPr/>
              </p:nvSpPr>
              <p:spPr>
                <a:xfrm>
                  <a:off x="8313787" y="604911"/>
                  <a:ext cx="759655" cy="75965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27" name="Oval 26">
                  <a:extLst>
                    <a:ext uri="{FF2B5EF4-FFF2-40B4-BE49-F238E27FC236}">
                      <a16:creationId xmlns:a16="http://schemas.microsoft.com/office/drawing/2014/main" id="{1F32D50F-2853-4299-80B5-67E0896F939A}"/>
                    </a:ext>
                  </a:extLst>
                </p:cNvPr>
                <p:cNvSpPr/>
                <p:nvPr/>
              </p:nvSpPr>
              <p:spPr>
                <a:xfrm>
                  <a:off x="8450388" y="741512"/>
                  <a:ext cx="486452" cy="486452"/>
                </a:xfrm>
                <a:prstGeom prst="ellipse">
                  <a:avLst/>
                </a:prstGeom>
                <a:gradFill flip="none" rotWithShape="1">
                  <a:gsLst>
                    <a:gs pos="100000">
                      <a:srgbClr val="CC0066">
                        <a:alpha val="49804"/>
                      </a:srgbClr>
                    </a:gs>
                    <a:gs pos="0">
                      <a:srgbClr val="990033">
                        <a:alpha val="69804"/>
                      </a:srgbClr>
                    </a:gs>
                  </a:gsLst>
                  <a:lin ang="5400000" scaled="1"/>
                  <a:tileRect/>
                </a:gradFill>
                <a:ln>
                  <a:gradFill>
                    <a:gsLst>
                      <a:gs pos="0">
                        <a:srgbClr val="FF9900"/>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5169" rtl="0" fontAlgn="auto">
                    <a:spcBef>
                      <a:spcPts val="0"/>
                    </a:spcBef>
                    <a:spcAft>
                      <a:spcPts val="0"/>
                    </a:spcAft>
                  </a:pPr>
                  <a:endParaRPr lang="en-US">
                    <a:solidFill>
                      <a:prstClr val="white"/>
                    </a:solidFill>
                  </a:endParaRPr>
                </a:p>
              </p:txBody>
            </p:sp>
          </p:grpSp>
          <p:cxnSp>
            <p:nvCxnSpPr>
              <p:cNvPr id="50" name="Straight Connector 49">
                <a:extLst>
                  <a:ext uri="{FF2B5EF4-FFF2-40B4-BE49-F238E27FC236}">
                    <a16:creationId xmlns:a16="http://schemas.microsoft.com/office/drawing/2014/main" id="{7340AD9A-5395-4BC8-8AE6-3C57A2874714}"/>
                  </a:ext>
                </a:extLst>
              </p:cNvPr>
              <p:cNvCxnSpPr>
                <a:cxnSpLocks/>
                <a:stCxn id="26" idx="4"/>
                <a:endCxn id="12" idx="5"/>
              </p:cNvCxnSpPr>
              <p:nvPr/>
            </p:nvCxnSpPr>
            <p:spPr>
              <a:xfrm flipH="1">
                <a:off x="10288702" y="1385667"/>
                <a:ext cx="2" cy="21013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Freeform: Shape 70">
                <a:extLst>
                  <a:ext uri="{FF2B5EF4-FFF2-40B4-BE49-F238E27FC236}">
                    <a16:creationId xmlns:a16="http://schemas.microsoft.com/office/drawing/2014/main" id="{BD911A0C-EAD6-44DD-A9F2-41650FB494F0}"/>
                  </a:ext>
                </a:extLst>
              </p:cNvPr>
              <p:cNvSpPr/>
              <p:nvPr/>
            </p:nvSpPr>
            <p:spPr>
              <a:xfrm>
                <a:off x="10287929" y="3490463"/>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cxnSp>
            <p:nvCxnSpPr>
              <p:cNvPr id="72" name="Straight Connector 71">
                <a:extLst>
                  <a:ext uri="{FF2B5EF4-FFF2-40B4-BE49-F238E27FC236}">
                    <a16:creationId xmlns:a16="http://schemas.microsoft.com/office/drawing/2014/main" id="{B2D5A444-CCBE-4276-A4DE-E73B73A8AE4A}"/>
                  </a:ext>
                </a:extLst>
              </p:cNvPr>
              <p:cNvCxnSpPr>
                <a:cxnSpLocks/>
              </p:cNvCxnSpPr>
              <p:nvPr/>
            </p:nvCxnSpPr>
            <p:spPr>
              <a:xfrm flipV="1">
                <a:off x="10249111" y="3451693"/>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B58B0BE-F723-40EB-80CB-CF13AEB7C3DD}"/>
                  </a:ext>
                </a:extLst>
              </p:cNvPr>
              <p:cNvCxnSpPr>
                <a:cxnSpLocks/>
              </p:cNvCxnSpPr>
              <p:nvPr/>
            </p:nvCxnSpPr>
            <p:spPr>
              <a:xfrm flipV="1">
                <a:off x="10245867" y="3433861"/>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AE68501B-D64B-4EAC-8A7F-AEFD130CB32E}"/>
                </a:ext>
              </a:extLst>
            </p:cNvPr>
            <p:cNvSpPr txBox="1"/>
            <p:nvPr/>
          </p:nvSpPr>
          <p:spPr>
            <a:xfrm>
              <a:off x="9307906" y="3943456"/>
              <a:ext cx="1900200" cy="1504685"/>
            </a:xfrm>
            <a:prstGeom prst="rect">
              <a:avLst/>
            </a:prstGeom>
            <a:noFill/>
          </p:spPr>
          <p:txBody>
            <a:bodyPr wrap="square" rtlCol="0">
              <a:spAutoFit/>
            </a:bodyPr>
            <a:lstStyle/>
            <a:p>
              <a:pPr algn="ctr" defTabSz="2153901" rtl="0" fontAlgn="auto">
                <a:spcBef>
                  <a:spcPts val="0"/>
                </a:spcBef>
                <a:spcAft>
                  <a:spcPts val="0"/>
                </a:spcAft>
              </a:pPr>
              <a:r>
                <a:rPr lang="en-US" sz="4500" b="1" dirty="0">
                  <a:solidFill>
                    <a:prstClr val="black"/>
                  </a:solidFill>
                  <a:latin typeface="Calibri"/>
                  <a:cs typeface="+mn-cs"/>
                </a:rPr>
                <a:t>Reflexive</a:t>
              </a:r>
            </a:p>
            <a:p>
              <a:pPr algn="ctr" defTabSz="2153901" rtl="0" fontAlgn="auto">
                <a:spcBef>
                  <a:spcPts val="0"/>
                </a:spcBef>
                <a:spcAft>
                  <a:spcPts val="0"/>
                </a:spcAft>
              </a:pPr>
              <a:r>
                <a:rPr lang="en-US" sz="4500" b="1" dirty="0">
                  <a:solidFill>
                    <a:prstClr val="black"/>
                  </a:solidFill>
                  <a:latin typeface="Calibri"/>
                  <a:cs typeface="+mn-cs"/>
                </a:rPr>
                <a:t>Pronouns</a:t>
              </a:r>
            </a:p>
            <a:p>
              <a:pPr algn="ctr" defTabSz="2153901" rtl="0" fontAlgn="auto">
                <a:spcBef>
                  <a:spcPts val="0"/>
                </a:spcBef>
                <a:spcAft>
                  <a:spcPts val="0"/>
                </a:spcAft>
              </a:pPr>
              <a:r>
                <a:rPr lang="en-US" sz="4500" dirty="0">
                  <a:solidFill>
                    <a:prstClr val="black">
                      <a:lumMod val="85000"/>
                      <a:lumOff val="15000"/>
                    </a:prstClr>
                  </a:solidFill>
                  <a:latin typeface="Century Gothic" panose="020B0502020202020204" pitchFamily="34" charset="0"/>
                  <a:cs typeface="+mn-cs"/>
                </a:rPr>
                <a:t>I can see </a:t>
              </a:r>
              <a:r>
                <a:rPr lang="en-US" sz="4500" u="sng" dirty="0">
                  <a:solidFill>
                    <a:srgbClr val="FF0000"/>
                  </a:solidFill>
                  <a:latin typeface="Century Gothic" panose="020B0502020202020204" pitchFamily="34" charset="0"/>
                  <a:cs typeface="+mn-cs"/>
                </a:rPr>
                <a:t>myself</a:t>
              </a:r>
              <a:r>
                <a:rPr lang="en-US" sz="4500" dirty="0">
                  <a:solidFill>
                    <a:prstClr val="black">
                      <a:lumMod val="85000"/>
                      <a:lumOff val="15000"/>
                    </a:prstClr>
                  </a:solidFill>
                  <a:latin typeface="Century Gothic" panose="020B0502020202020204" pitchFamily="34" charset="0"/>
                  <a:cs typeface="+mn-cs"/>
                </a:rPr>
                <a:t> in mirror.</a:t>
              </a:r>
            </a:p>
            <a:p>
              <a:pPr algn="ctr" defTabSz="2153901" rtl="0" fontAlgn="auto">
                <a:spcBef>
                  <a:spcPts val="0"/>
                </a:spcBef>
                <a:spcAft>
                  <a:spcPts val="0"/>
                </a:spcAft>
              </a:pPr>
              <a:endParaRPr lang="en-US" sz="4500" dirty="0">
                <a:solidFill>
                  <a:prstClr val="black"/>
                </a:solidFill>
                <a:latin typeface="Calibri"/>
                <a:cs typeface="+mn-cs"/>
              </a:endParaRPr>
            </a:p>
          </p:txBody>
        </p:sp>
      </p:grpSp>
      <p:sp>
        <p:nvSpPr>
          <p:cNvPr id="2" name="مستطيل 1"/>
          <p:cNvSpPr/>
          <p:nvPr/>
        </p:nvSpPr>
        <p:spPr>
          <a:xfrm>
            <a:off x="7201808" y="6906217"/>
            <a:ext cx="14400035" cy="2389643"/>
          </a:xfrm>
          <a:prstGeom prst="rect">
            <a:avLst/>
          </a:prstGeom>
        </p:spPr>
        <p:txBody>
          <a:bodyPr lIns="101838" tIns="50919" rIns="101838" bIns="50919">
            <a:spAutoFit/>
          </a:bodyPr>
          <a:lstStyle/>
          <a:p>
            <a:pPr defTabSz="2541606" fontAlgn="auto">
              <a:spcBef>
                <a:spcPts val="0"/>
              </a:spcBef>
              <a:spcAft>
                <a:spcPts val="0"/>
              </a:spcAft>
            </a:pPr>
            <a:endParaRPr lang="en-US" sz="5000" dirty="0">
              <a:solidFill>
                <a:prstClr val="black"/>
              </a:solidFill>
              <a:latin typeface="Calibri"/>
              <a:cs typeface="+mn-cs"/>
            </a:endParaRPr>
          </a:p>
          <a:p>
            <a:pPr defTabSz="2541606" fontAlgn="auto">
              <a:spcBef>
                <a:spcPts val="0"/>
              </a:spcBef>
              <a:spcAft>
                <a:spcPts val="0"/>
              </a:spcAft>
            </a:pPr>
            <a:r>
              <a:rPr lang="en-US" sz="5000" dirty="0">
                <a:solidFill>
                  <a:prstClr val="black"/>
                </a:solidFill>
                <a:latin typeface="Calibri"/>
                <a:cs typeface="+mn-cs"/>
              </a:rPr>
              <a:t/>
            </a:r>
            <a:br>
              <a:rPr lang="en-US" sz="5000" dirty="0">
                <a:solidFill>
                  <a:prstClr val="black"/>
                </a:solidFill>
                <a:latin typeface="Calibri"/>
                <a:cs typeface="+mn-cs"/>
              </a:rPr>
            </a:br>
            <a:endParaRPr lang="en-US" sz="5000" dirty="0">
              <a:solidFill>
                <a:prstClr val="black"/>
              </a:solidFill>
              <a:latin typeface="Calibri"/>
              <a:cs typeface="+mn-cs"/>
            </a:endParaRPr>
          </a:p>
        </p:txBody>
      </p:sp>
      <p:pic>
        <p:nvPicPr>
          <p:cNvPr id="68" name="Picture 6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9085" y="12609762"/>
            <a:ext cx="4229751" cy="4229751"/>
          </a:xfrm>
          <a:prstGeom prst="rect">
            <a:avLst/>
          </a:prstGeom>
        </p:spPr>
      </p:pic>
      <p:sp>
        <p:nvSpPr>
          <p:cNvPr id="69" name="مربع نص 5"/>
          <p:cNvSpPr txBox="1"/>
          <p:nvPr/>
        </p:nvSpPr>
        <p:spPr>
          <a:xfrm>
            <a:off x="-43519" y="2538415"/>
            <a:ext cx="3276001" cy="1861714"/>
          </a:xfrm>
          <a:prstGeom prst="rect">
            <a:avLst/>
          </a:prstGeom>
          <a:noFill/>
        </p:spPr>
        <p:txBody>
          <a:bodyPr wrap="square" lIns="90921" tIns="45455" rIns="90921" bIns="45455" rtlCol="0">
            <a:spAutoFit/>
          </a:bodyPr>
          <a:lstStyle/>
          <a:p>
            <a:pPr algn="ctr"/>
            <a:r>
              <a:rPr lang="en-US" sz="1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a:t>
            </a:r>
          </a:p>
        </p:txBody>
      </p:sp>
      <p:sp>
        <p:nvSpPr>
          <p:cNvPr id="74" name="مربع نص 5"/>
          <p:cNvSpPr txBox="1"/>
          <p:nvPr/>
        </p:nvSpPr>
        <p:spPr>
          <a:xfrm>
            <a:off x="-43519" y="3986214"/>
            <a:ext cx="3276001" cy="1861714"/>
          </a:xfrm>
          <a:prstGeom prst="rect">
            <a:avLst/>
          </a:prstGeom>
          <a:noFill/>
        </p:spPr>
        <p:txBody>
          <a:bodyPr wrap="square" lIns="90921" tIns="45455" rIns="90921" bIns="45455" rtlCol="0">
            <a:spAutoFit/>
          </a:bodyPr>
          <a:lstStyle/>
          <a:p>
            <a:pPr algn="ctr"/>
            <a:r>
              <a:rPr lang="en-US" sz="1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She</a:t>
            </a:r>
          </a:p>
        </p:txBody>
      </p:sp>
      <p:sp>
        <p:nvSpPr>
          <p:cNvPr id="80" name="مربع نص 5"/>
          <p:cNvSpPr txBox="1"/>
          <p:nvPr/>
        </p:nvSpPr>
        <p:spPr>
          <a:xfrm>
            <a:off x="-43519" y="5281613"/>
            <a:ext cx="3276001" cy="1861714"/>
          </a:xfrm>
          <a:prstGeom prst="rect">
            <a:avLst/>
          </a:prstGeom>
          <a:noFill/>
        </p:spPr>
        <p:txBody>
          <a:bodyPr wrap="square" lIns="90921" tIns="45455" rIns="90921" bIns="45455" rtlCol="0">
            <a:spAutoFit/>
          </a:bodyPr>
          <a:lstStyle/>
          <a:p>
            <a:pPr algn="ctr"/>
            <a:r>
              <a:rPr lang="en-US" sz="1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a:t>
            </a:r>
          </a:p>
        </p:txBody>
      </p:sp>
      <p:sp>
        <p:nvSpPr>
          <p:cNvPr id="81" name="مربع نص 5"/>
          <p:cNvSpPr txBox="1"/>
          <p:nvPr/>
        </p:nvSpPr>
        <p:spPr>
          <a:xfrm>
            <a:off x="-43519" y="6577012"/>
            <a:ext cx="3276001" cy="1861714"/>
          </a:xfrm>
          <a:prstGeom prst="rect">
            <a:avLst/>
          </a:prstGeom>
          <a:noFill/>
        </p:spPr>
        <p:txBody>
          <a:bodyPr wrap="square" lIns="90921" tIns="45455" rIns="90921" bIns="45455" rtlCol="0">
            <a:spAutoFit/>
          </a:bodyPr>
          <a:lstStyle/>
          <a:p>
            <a:pPr algn="ctr"/>
            <a:r>
              <a:rPr lang="en-US" sz="1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Thy</a:t>
            </a:r>
          </a:p>
        </p:txBody>
      </p:sp>
      <p:sp>
        <p:nvSpPr>
          <p:cNvPr id="82" name="مربع نص 5"/>
          <p:cNvSpPr txBox="1"/>
          <p:nvPr/>
        </p:nvSpPr>
        <p:spPr>
          <a:xfrm>
            <a:off x="-43519" y="7839499"/>
            <a:ext cx="3276001" cy="1861714"/>
          </a:xfrm>
          <a:prstGeom prst="rect">
            <a:avLst/>
          </a:prstGeom>
          <a:noFill/>
        </p:spPr>
        <p:txBody>
          <a:bodyPr wrap="square" lIns="90921" tIns="45455" rIns="90921" bIns="45455" rtlCol="0">
            <a:spAutoFit/>
          </a:bodyPr>
          <a:lstStyle/>
          <a:p>
            <a:pPr algn="ctr"/>
            <a:r>
              <a:rPr lang="en-US" sz="1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we</a:t>
            </a:r>
          </a:p>
        </p:txBody>
      </p:sp>
      <p:sp>
        <p:nvSpPr>
          <p:cNvPr id="83" name="مربع نص 5"/>
          <p:cNvSpPr txBox="1"/>
          <p:nvPr/>
        </p:nvSpPr>
        <p:spPr>
          <a:xfrm>
            <a:off x="-43519" y="9167812"/>
            <a:ext cx="3276001" cy="1861714"/>
          </a:xfrm>
          <a:prstGeom prst="rect">
            <a:avLst/>
          </a:prstGeom>
          <a:noFill/>
        </p:spPr>
        <p:txBody>
          <a:bodyPr wrap="square" lIns="90921" tIns="45455" rIns="90921" bIns="45455" rtlCol="0">
            <a:spAutoFit/>
          </a:bodyPr>
          <a:lstStyle/>
          <a:p>
            <a:pPr algn="ctr"/>
            <a:r>
              <a:rPr lang="en-US" sz="1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You</a:t>
            </a:r>
          </a:p>
        </p:txBody>
      </p:sp>
      <p:sp>
        <p:nvSpPr>
          <p:cNvPr id="84" name="مربع نص 5"/>
          <p:cNvSpPr txBox="1"/>
          <p:nvPr/>
        </p:nvSpPr>
        <p:spPr>
          <a:xfrm>
            <a:off x="-43519" y="10615616"/>
            <a:ext cx="3276001" cy="1861714"/>
          </a:xfrm>
          <a:prstGeom prst="rect">
            <a:avLst/>
          </a:prstGeom>
          <a:noFill/>
        </p:spPr>
        <p:txBody>
          <a:bodyPr wrap="square" lIns="90921" tIns="45455" rIns="90921" bIns="45455" rtlCol="0">
            <a:spAutoFit/>
          </a:bodyPr>
          <a:lstStyle/>
          <a:p>
            <a:pPr algn="ctr"/>
            <a:r>
              <a:rPr lang="en-US" sz="1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it</a:t>
            </a:r>
          </a:p>
        </p:txBody>
      </p:sp>
      <p:sp>
        <p:nvSpPr>
          <p:cNvPr id="85" name="Title 6"/>
          <p:cNvSpPr txBox="1">
            <a:spLocks/>
          </p:cNvSpPr>
          <p:nvPr/>
        </p:nvSpPr>
        <p:spPr bwMode="auto">
          <a:xfrm>
            <a:off x="7931010" y="333849"/>
            <a:ext cx="12941581"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9700" dirty="0" smtClean="0">
                <a:solidFill>
                  <a:srgbClr val="FF0000"/>
                </a:solidFill>
                <a:effectLst>
                  <a:outerShdw blurRad="38100" dist="38100" dir="2700000" algn="tl">
                    <a:srgbClr val="000000">
                      <a:alpha val="43137"/>
                    </a:srgbClr>
                  </a:outerShdw>
                </a:effectLst>
                <a:latin typeface="A Cut Above The Rest" pitchFamily="34" charset="0"/>
              </a:rPr>
              <a:t>5</a:t>
            </a:r>
            <a:r>
              <a:rPr lang="en-US" sz="9700" dirty="0" smtClean="0">
                <a:solidFill>
                  <a:schemeClr val="tx1"/>
                </a:solidFill>
                <a:latin typeface="A Cut Above The Rest" pitchFamily="34" charset="0"/>
              </a:rPr>
              <a:t> </a:t>
            </a:r>
            <a:r>
              <a:rPr lang="en-US" sz="9700" dirty="0">
                <a:solidFill>
                  <a:schemeClr val="tx1"/>
                </a:solidFill>
                <a:latin typeface="A Cut Above The Rest" pitchFamily="34" charset="0"/>
              </a:rPr>
              <a:t>- </a:t>
            </a:r>
            <a:r>
              <a:rPr lang="en-US" sz="9700" dirty="0" smtClean="0">
                <a:solidFill>
                  <a:schemeClr val="tx1"/>
                </a:solidFill>
                <a:latin typeface="A Cut Above The Rest" pitchFamily="34" charset="0"/>
              </a:rPr>
              <a:t>Pronouns</a:t>
            </a:r>
            <a:endParaRPr lang="en-US" sz="9700" dirty="0">
              <a:solidFill>
                <a:schemeClr val="tx1"/>
              </a:solidFill>
              <a:latin typeface="A Cut Above The Rest" pitchFamily="34" charset="0"/>
            </a:endParaRPr>
          </a:p>
        </p:txBody>
      </p:sp>
    </p:spTree>
    <p:extLst>
      <p:ext uri="{BB962C8B-B14F-4D97-AF65-F5344CB8AC3E}">
        <p14:creationId xmlns:p14="http://schemas.microsoft.com/office/powerpoint/2010/main" val="92537780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Effect transition="in" filter="wipe(down)">
                                          <p:cBhvr>
                                            <p:cTn id="7" dur="145">
                                              <p:stCondLst>
                                                <p:cond delay="0"/>
                                              </p:stCondLst>
                                            </p:cTn>
                                            <p:tgtEl>
                                              <p:spTgt spid="85"/>
                                            </p:tgtEl>
                                          </p:cBhvr>
                                        </p:animEffect>
                                        <p:anim calcmode="lin" valueType="num">
                                          <p:cBhvr>
                                            <p:cTn id="8" dur="455"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5"/>
                                            </p:tgtEl>
                                            <p:attrNameLst>
                                              <p:attrName>ppt_y</p:attrName>
                                            </p:attrNameLst>
                                          </p:cBhvr>
                                          <p:tavLst>
                                            <p:tav tm="0" fmla="#ppt_y-sin(pi*$)/81">
                                              <p:val>
                                                <p:fltVal val="0"/>
                                              </p:val>
                                            </p:tav>
                                            <p:tav tm="100000">
                                              <p:val>
                                                <p:fltVal val="1"/>
                                              </p:val>
                                            </p:tav>
                                          </p:tavLst>
                                        </p:anim>
                                        <p:animScale>
                                          <p:cBhvr>
                                            <p:cTn id="13" dur="6">
                                              <p:stCondLst>
                                                <p:cond delay="162"/>
                                              </p:stCondLst>
                                            </p:cTn>
                                            <p:tgtEl>
                                              <p:spTgt spid="85"/>
                                            </p:tgtEl>
                                          </p:cBhvr>
                                          <p:to x="100000" y="60000"/>
                                        </p:animScale>
                                        <p:animScale>
                                          <p:cBhvr>
                                            <p:cTn id="14" dur="41" decel="50000">
                                              <p:stCondLst>
                                                <p:cond delay="169"/>
                                              </p:stCondLst>
                                            </p:cTn>
                                            <p:tgtEl>
                                              <p:spTgt spid="85"/>
                                            </p:tgtEl>
                                          </p:cBhvr>
                                          <p:to x="100000" y="100000"/>
                                        </p:animScale>
                                        <p:animScale>
                                          <p:cBhvr>
                                            <p:cTn id="15" dur="6">
                                              <p:stCondLst>
                                                <p:cond delay="328"/>
                                              </p:stCondLst>
                                            </p:cTn>
                                            <p:tgtEl>
                                              <p:spTgt spid="85"/>
                                            </p:tgtEl>
                                          </p:cBhvr>
                                          <p:to x="100000" y="80000"/>
                                        </p:animScale>
                                        <p:animScale>
                                          <p:cBhvr>
                                            <p:cTn id="16" dur="41" decel="50000">
                                              <p:stCondLst>
                                                <p:cond delay="334"/>
                                              </p:stCondLst>
                                            </p:cTn>
                                            <p:tgtEl>
                                              <p:spTgt spid="85"/>
                                            </p:tgtEl>
                                          </p:cBhvr>
                                          <p:to x="100000" y="100000"/>
                                        </p:animScale>
                                        <p:animScale>
                                          <p:cBhvr>
                                            <p:cTn id="17" dur="6">
                                              <p:stCondLst>
                                                <p:cond delay="410"/>
                                              </p:stCondLst>
                                            </p:cTn>
                                            <p:tgtEl>
                                              <p:spTgt spid="85"/>
                                            </p:tgtEl>
                                          </p:cBhvr>
                                          <p:to x="100000" y="90000"/>
                                        </p:animScale>
                                        <p:animScale>
                                          <p:cBhvr>
                                            <p:cTn id="18" dur="41" decel="50000">
                                              <p:stCondLst>
                                                <p:cond delay="417"/>
                                              </p:stCondLst>
                                            </p:cTn>
                                            <p:tgtEl>
                                              <p:spTgt spid="85"/>
                                            </p:tgtEl>
                                          </p:cBhvr>
                                          <p:to x="100000" y="100000"/>
                                        </p:animScale>
                                        <p:animScale>
                                          <p:cBhvr>
                                            <p:cTn id="19" dur="6">
                                              <p:stCondLst>
                                                <p:cond delay="452"/>
                                              </p:stCondLst>
                                            </p:cTn>
                                            <p:tgtEl>
                                              <p:spTgt spid="85"/>
                                            </p:tgtEl>
                                          </p:cBhvr>
                                          <p:to x="100000" y="95000"/>
                                        </p:animScale>
                                        <p:animScale>
                                          <p:cBhvr>
                                            <p:cTn id="20" dur="41" decel="50000">
                                              <p:stCondLst>
                                                <p:cond delay="458"/>
                                              </p:stCondLst>
                                            </p:cTn>
                                            <p:tgtEl>
                                              <p:spTgt spid="8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p:cTn id="39" dur="500" fill="hold"/>
                                            <p:tgtEl>
                                              <p:spTgt spid="74"/>
                                            </p:tgtEl>
                                            <p:attrNameLst>
                                              <p:attrName>ppt_w</p:attrName>
                                            </p:attrNameLst>
                                          </p:cBhvr>
                                          <p:tavLst>
                                            <p:tav tm="0">
                                              <p:val>
                                                <p:fltVal val="0"/>
                                              </p:val>
                                            </p:tav>
                                            <p:tav tm="100000">
                                              <p:val>
                                                <p:strVal val="#ppt_w"/>
                                              </p:val>
                                            </p:tav>
                                          </p:tavLst>
                                        </p:anim>
                                        <p:anim calcmode="lin" valueType="num">
                                          <p:cBhvr>
                                            <p:cTn id="40" dur="500" fill="hold"/>
                                            <p:tgtEl>
                                              <p:spTgt spid="74"/>
                                            </p:tgtEl>
                                            <p:attrNameLst>
                                              <p:attrName>ppt_h</p:attrName>
                                            </p:attrNameLst>
                                          </p:cBhvr>
                                          <p:tavLst>
                                            <p:tav tm="0">
                                              <p:val>
                                                <p:fltVal val="0"/>
                                              </p:val>
                                            </p:tav>
                                            <p:tav tm="100000">
                                              <p:val>
                                                <p:strVal val="#ppt_h"/>
                                              </p:val>
                                            </p:tav>
                                          </p:tavLst>
                                        </p:anim>
                                        <p:animEffect transition="in" filter="fade">
                                          <p:cBhvr>
                                            <p:cTn id="41" dur="500"/>
                                            <p:tgtEl>
                                              <p:spTgt spid="74"/>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ppt_w</p:attrName>
                                            </p:attrNameLst>
                                          </p:cBhvr>
                                          <p:tavLst>
                                            <p:tav tm="0">
                                              <p:val>
                                                <p:fltVal val="0"/>
                                              </p:val>
                                            </p:tav>
                                            <p:tav tm="100000">
                                              <p:val>
                                                <p:strVal val="#ppt_w"/>
                                              </p:val>
                                            </p:tav>
                                          </p:tavLst>
                                        </p:anim>
                                        <p:anim calcmode="lin" valueType="num">
                                          <p:cBhvr>
                                            <p:cTn id="58" dur="500" fill="hold"/>
                                            <p:tgtEl>
                                              <p:spTgt spid="82"/>
                                            </p:tgtEl>
                                            <p:attrNameLst>
                                              <p:attrName>ppt_h</p:attrName>
                                            </p:attrNameLst>
                                          </p:cBhvr>
                                          <p:tavLst>
                                            <p:tav tm="0">
                                              <p:val>
                                                <p:fltVal val="0"/>
                                              </p:val>
                                            </p:tav>
                                            <p:tav tm="100000">
                                              <p:val>
                                                <p:strVal val="#ppt_h"/>
                                              </p:val>
                                            </p:tav>
                                          </p:tavLst>
                                        </p:anim>
                                        <p:animEffect transition="in" filter="fade">
                                          <p:cBhvr>
                                            <p:cTn id="59" dur="500"/>
                                            <p:tgtEl>
                                              <p:spTgt spid="82"/>
                                            </p:tgtEl>
                                          </p:cBhvr>
                                        </p:animEffect>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 calcmode="lin" valueType="num">
                                          <p:cBhvr>
                                            <p:cTn id="63" dur="500" fill="hold"/>
                                            <p:tgtEl>
                                              <p:spTgt spid="83"/>
                                            </p:tgtEl>
                                            <p:attrNameLst>
                                              <p:attrName>ppt_w</p:attrName>
                                            </p:attrNameLst>
                                          </p:cBhvr>
                                          <p:tavLst>
                                            <p:tav tm="0">
                                              <p:val>
                                                <p:fltVal val="0"/>
                                              </p:val>
                                            </p:tav>
                                            <p:tav tm="100000">
                                              <p:val>
                                                <p:strVal val="#ppt_w"/>
                                              </p:val>
                                            </p:tav>
                                          </p:tavLst>
                                        </p:anim>
                                        <p:anim calcmode="lin" valueType="num">
                                          <p:cBhvr>
                                            <p:cTn id="64" dur="500" fill="hold"/>
                                            <p:tgtEl>
                                              <p:spTgt spid="83"/>
                                            </p:tgtEl>
                                            <p:attrNameLst>
                                              <p:attrName>ppt_h</p:attrName>
                                            </p:attrNameLst>
                                          </p:cBhvr>
                                          <p:tavLst>
                                            <p:tav tm="0">
                                              <p:val>
                                                <p:fltVal val="0"/>
                                              </p:val>
                                            </p:tav>
                                            <p:tav tm="100000">
                                              <p:val>
                                                <p:strVal val="#ppt_h"/>
                                              </p:val>
                                            </p:tav>
                                          </p:tavLst>
                                        </p:anim>
                                        <p:animEffect transition="in" filter="fade">
                                          <p:cBhvr>
                                            <p:cTn id="65" dur="500"/>
                                            <p:tgtEl>
                                              <p:spTgt spid="83"/>
                                            </p:tgtEl>
                                          </p:cBhvr>
                                        </p:animEffect>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 calcmode="lin" valueType="num">
                                          <p:cBhvr>
                                            <p:cTn id="69" dur="500" fill="hold"/>
                                            <p:tgtEl>
                                              <p:spTgt spid="84"/>
                                            </p:tgtEl>
                                            <p:attrNameLst>
                                              <p:attrName>ppt_w</p:attrName>
                                            </p:attrNameLst>
                                          </p:cBhvr>
                                          <p:tavLst>
                                            <p:tav tm="0">
                                              <p:val>
                                                <p:fltVal val="0"/>
                                              </p:val>
                                            </p:tav>
                                            <p:tav tm="100000">
                                              <p:val>
                                                <p:strVal val="#ppt_w"/>
                                              </p:val>
                                            </p:tav>
                                          </p:tavLst>
                                        </p:anim>
                                        <p:anim calcmode="lin" valueType="num">
                                          <p:cBhvr>
                                            <p:cTn id="70" dur="500" fill="hold"/>
                                            <p:tgtEl>
                                              <p:spTgt spid="84"/>
                                            </p:tgtEl>
                                            <p:attrNameLst>
                                              <p:attrName>ppt_h</p:attrName>
                                            </p:attrNameLst>
                                          </p:cBhvr>
                                          <p:tavLst>
                                            <p:tav tm="0">
                                              <p:val>
                                                <p:fltVal val="0"/>
                                              </p:val>
                                            </p:tav>
                                            <p:tav tm="100000">
                                              <p:val>
                                                <p:strVal val="#ppt_h"/>
                                              </p:val>
                                            </p:tav>
                                          </p:tavLst>
                                        </p:anim>
                                        <p:animEffect transition="in" filter="fade">
                                          <p:cBhvr>
                                            <p:cTn id="71" dur="500"/>
                                            <p:tgtEl>
                                              <p:spTgt spid="84"/>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14:presetBounceEnd="50000">
                                      <p:stCondLst>
                                        <p:cond delay="0"/>
                                      </p:stCondLst>
                                      <p:childTnLst>
                                        <p:set>
                                          <p:cBhvr>
                                            <p:cTn id="75" dur="1" fill="hold">
                                              <p:stCondLst>
                                                <p:cond delay="0"/>
                                              </p:stCondLst>
                                            </p:cTn>
                                            <p:tgtEl>
                                              <p:spTgt spid="95"/>
                                            </p:tgtEl>
                                            <p:attrNameLst>
                                              <p:attrName>style.visibility</p:attrName>
                                            </p:attrNameLst>
                                          </p:cBhvr>
                                          <p:to>
                                            <p:strVal val="visible"/>
                                          </p:to>
                                        </p:set>
                                        <p:anim calcmode="lin" valueType="num" p14:bounceEnd="50000">
                                          <p:cBhvr additive="base">
                                            <p:cTn id="76" dur="2000" fill="hold"/>
                                            <p:tgtEl>
                                              <p:spTgt spid="95"/>
                                            </p:tgtEl>
                                            <p:attrNameLst>
                                              <p:attrName>ppt_x</p:attrName>
                                            </p:attrNameLst>
                                          </p:cBhvr>
                                          <p:tavLst>
                                            <p:tav tm="0">
                                              <p:val>
                                                <p:strVal val="0-#ppt_w/2"/>
                                              </p:val>
                                            </p:tav>
                                            <p:tav tm="100000">
                                              <p:val>
                                                <p:strVal val="#ppt_x"/>
                                              </p:val>
                                            </p:tav>
                                          </p:tavLst>
                                        </p:anim>
                                        <p:anim calcmode="lin" valueType="num" p14:bounceEnd="50000">
                                          <p:cBhvr additive="base">
                                            <p:cTn id="77" dur="2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14:presetBounceEnd="50000">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14:bounceEnd="50000">
                                          <p:cBhvr additive="base">
                                            <p:cTn id="82" dur="2000" fill="hold"/>
                                            <p:tgtEl>
                                              <p:spTgt spid="96"/>
                                            </p:tgtEl>
                                            <p:attrNameLst>
                                              <p:attrName>ppt_x</p:attrName>
                                            </p:attrNameLst>
                                          </p:cBhvr>
                                          <p:tavLst>
                                            <p:tav tm="0">
                                              <p:val>
                                                <p:strVal val="0-#ppt_w/2"/>
                                              </p:val>
                                            </p:tav>
                                            <p:tav tm="100000">
                                              <p:val>
                                                <p:strVal val="#ppt_x"/>
                                              </p:val>
                                            </p:tav>
                                          </p:tavLst>
                                        </p:anim>
                                        <p:anim calcmode="lin" valueType="num" p14:bounceEnd="50000">
                                          <p:cBhvr additive="base">
                                            <p:cTn id="83" dur="20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nodeType="clickEffect" p14:presetBounceEnd="50000">
                                      <p:stCondLst>
                                        <p:cond delay="0"/>
                                      </p:stCondLst>
                                      <p:childTnLst>
                                        <p:set>
                                          <p:cBhvr>
                                            <p:cTn id="87" dur="1" fill="hold">
                                              <p:stCondLst>
                                                <p:cond delay="0"/>
                                              </p:stCondLst>
                                            </p:cTn>
                                            <p:tgtEl>
                                              <p:spTgt spid="97"/>
                                            </p:tgtEl>
                                            <p:attrNameLst>
                                              <p:attrName>style.visibility</p:attrName>
                                            </p:attrNameLst>
                                          </p:cBhvr>
                                          <p:to>
                                            <p:strVal val="visible"/>
                                          </p:to>
                                        </p:set>
                                        <p:anim calcmode="lin" valueType="num" p14:bounceEnd="50000">
                                          <p:cBhvr additive="base">
                                            <p:cTn id="88" dur="2000" fill="hold"/>
                                            <p:tgtEl>
                                              <p:spTgt spid="97"/>
                                            </p:tgtEl>
                                            <p:attrNameLst>
                                              <p:attrName>ppt_x</p:attrName>
                                            </p:attrNameLst>
                                          </p:cBhvr>
                                          <p:tavLst>
                                            <p:tav tm="0">
                                              <p:val>
                                                <p:strVal val="0-#ppt_w/2"/>
                                              </p:val>
                                            </p:tav>
                                            <p:tav tm="100000">
                                              <p:val>
                                                <p:strVal val="#ppt_x"/>
                                              </p:val>
                                            </p:tav>
                                          </p:tavLst>
                                        </p:anim>
                                        <p:anim calcmode="lin" valueType="num" p14:bounceEnd="50000">
                                          <p:cBhvr additive="base">
                                            <p:cTn id="89" dur="20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nodeType="clickEffect" p14:presetBounceEnd="50000">
                                      <p:stCondLst>
                                        <p:cond delay="0"/>
                                      </p:stCondLst>
                                      <p:childTnLst>
                                        <p:set>
                                          <p:cBhvr>
                                            <p:cTn id="93" dur="1" fill="hold">
                                              <p:stCondLst>
                                                <p:cond delay="0"/>
                                              </p:stCondLst>
                                            </p:cTn>
                                            <p:tgtEl>
                                              <p:spTgt spid="98"/>
                                            </p:tgtEl>
                                            <p:attrNameLst>
                                              <p:attrName>style.visibility</p:attrName>
                                            </p:attrNameLst>
                                          </p:cBhvr>
                                          <p:to>
                                            <p:strVal val="visible"/>
                                          </p:to>
                                        </p:set>
                                        <p:anim calcmode="lin" valueType="num" p14:bounceEnd="50000">
                                          <p:cBhvr additive="base">
                                            <p:cTn id="94" dur="2000" fill="hold"/>
                                            <p:tgtEl>
                                              <p:spTgt spid="98"/>
                                            </p:tgtEl>
                                            <p:attrNameLst>
                                              <p:attrName>ppt_x</p:attrName>
                                            </p:attrNameLst>
                                          </p:cBhvr>
                                          <p:tavLst>
                                            <p:tav tm="0">
                                              <p:val>
                                                <p:strVal val="0-#ppt_w/2"/>
                                              </p:val>
                                            </p:tav>
                                            <p:tav tm="100000">
                                              <p:val>
                                                <p:strVal val="#ppt_x"/>
                                              </p:val>
                                            </p:tav>
                                          </p:tavLst>
                                        </p:anim>
                                        <p:anim calcmode="lin" valueType="num" p14:bounceEnd="50000">
                                          <p:cBhvr additive="base">
                                            <p:cTn id="95" dur="20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nodeType="clickEffect" p14:presetBounceEnd="50000">
                                      <p:stCondLst>
                                        <p:cond delay="0"/>
                                      </p:stCondLst>
                                      <p:childTnLst>
                                        <p:set>
                                          <p:cBhvr>
                                            <p:cTn id="99" dur="1" fill="hold">
                                              <p:stCondLst>
                                                <p:cond delay="0"/>
                                              </p:stCondLst>
                                            </p:cTn>
                                            <p:tgtEl>
                                              <p:spTgt spid="99"/>
                                            </p:tgtEl>
                                            <p:attrNameLst>
                                              <p:attrName>style.visibility</p:attrName>
                                            </p:attrNameLst>
                                          </p:cBhvr>
                                          <p:to>
                                            <p:strVal val="visible"/>
                                          </p:to>
                                        </p:set>
                                        <p:anim calcmode="lin" valueType="num" p14:bounceEnd="50000">
                                          <p:cBhvr additive="base">
                                            <p:cTn id="100" dur="2000" fill="hold"/>
                                            <p:tgtEl>
                                              <p:spTgt spid="99"/>
                                            </p:tgtEl>
                                            <p:attrNameLst>
                                              <p:attrName>ppt_x</p:attrName>
                                            </p:attrNameLst>
                                          </p:cBhvr>
                                          <p:tavLst>
                                            <p:tav tm="0">
                                              <p:val>
                                                <p:strVal val="0-#ppt_w/2"/>
                                              </p:val>
                                            </p:tav>
                                            <p:tav tm="100000">
                                              <p:val>
                                                <p:strVal val="#ppt_x"/>
                                              </p:val>
                                            </p:tav>
                                          </p:tavLst>
                                        </p:anim>
                                        <p:anim calcmode="lin" valueType="num" p14:bounceEnd="50000">
                                          <p:cBhvr additive="base">
                                            <p:cTn id="101" dur="20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9" grpId="0"/>
          <p:bldP spid="74" grpId="0"/>
          <p:bldP spid="80" grpId="0"/>
          <p:bldP spid="81" grpId="0"/>
          <p:bldP spid="82" grpId="0"/>
          <p:bldP spid="83" grpId="0"/>
          <p:bldP spid="84" grpId="0"/>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Effect transition="in" filter="wipe(down)">
                                          <p:cBhvr>
                                            <p:cTn id="7" dur="145">
                                              <p:stCondLst>
                                                <p:cond delay="0"/>
                                              </p:stCondLst>
                                            </p:cTn>
                                            <p:tgtEl>
                                              <p:spTgt spid="85"/>
                                            </p:tgtEl>
                                          </p:cBhvr>
                                        </p:animEffect>
                                        <p:anim calcmode="lin" valueType="num">
                                          <p:cBhvr>
                                            <p:cTn id="8" dur="455"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5"/>
                                            </p:tgtEl>
                                            <p:attrNameLst>
                                              <p:attrName>ppt_y</p:attrName>
                                            </p:attrNameLst>
                                          </p:cBhvr>
                                          <p:tavLst>
                                            <p:tav tm="0" fmla="#ppt_y-sin(pi*$)/81">
                                              <p:val>
                                                <p:fltVal val="0"/>
                                              </p:val>
                                            </p:tav>
                                            <p:tav tm="100000">
                                              <p:val>
                                                <p:fltVal val="1"/>
                                              </p:val>
                                            </p:tav>
                                          </p:tavLst>
                                        </p:anim>
                                        <p:animScale>
                                          <p:cBhvr>
                                            <p:cTn id="13" dur="6">
                                              <p:stCondLst>
                                                <p:cond delay="162"/>
                                              </p:stCondLst>
                                            </p:cTn>
                                            <p:tgtEl>
                                              <p:spTgt spid="85"/>
                                            </p:tgtEl>
                                          </p:cBhvr>
                                          <p:to x="100000" y="60000"/>
                                        </p:animScale>
                                        <p:animScale>
                                          <p:cBhvr>
                                            <p:cTn id="14" dur="41" decel="50000">
                                              <p:stCondLst>
                                                <p:cond delay="169"/>
                                              </p:stCondLst>
                                            </p:cTn>
                                            <p:tgtEl>
                                              <p:spTgt spid="85"/>
                                            </p:tgtEl>
                                          </p:cBhvr>
                                          <p:to x="100000" y="100000"/>
                                        </p:animScale>
                                        <p:animScale>
                                          <p:cBhvr>
                                            <p:cTn id="15" dur="6">
                                              <p:stCondLst>
                                                <p:cond delay="328"/>
                                              </p:stCondLst>
                                            </p:cTn>
                                            <p:tgtEl>
                                              <p:spTgt spid="85"/>
                                            </p:tgtEl>
                                          </p:cBhvr>
                                          <p:to x="100000" y="80000"/>
                                        </p:animScale>
                                        <p:animScale>
                                          <p:cBhvr>
                                            <p:cTn id="16" dur="41" decel="50000">
                                              <p:stCondLst>
                                                <p:cond delay="334"/>
                                              </p:stCondLst>
                                            </p:cTn>
                                            <p:tgtEl>
                                              <p:spTgt spid="85"/>
                                            </p:tgtEl>
                                          </p:cBhvr>
                                          <p:to x="100000" y="100000"/>
                                        </p:animScale>
                                        <p:animScale>
                                          <p:cBhvr>
                                            <p:cTn id="17" dur="6">
                                              <p:stCondLst>
                                                <p:cond delay="410"/>
                                              </p:stCondLst>
                                            </p:cTn>
                                            <p:tgtEl>
                                              <p:spTgt spid="85"/>
                                            </p:tgtEl>
                                          </p:cBhvr>
                                          <p:to x="100000" y="90000"/>
                                        </p:animScale>
                                        <p:animScale>
                                          <p:cBhvr>
                                            <p:cTn id="18" dur="41" decel="50000">
                                              <p:stCondLst>
                                                <p:cond delay="417"/>
                                              </p:stCondLst>
                                            </p:cTn>
                                            <p:tgtEl>
                                              <p:spTgt spid="85"/>
                                            </p:tgtEl>
                                          </p:cBhvr>
                                          <p:to x="100000" y="100000"/>
                                        </p:animScale>
                                        <p:animScale>
                                          <p:cBhvr>
                                            <p:cTn id="19" dur="6">
                                              <p:stCondLst>
                                                <p:cond delay="452"/>
                                              </p:stCondLst>
                                            </p:cTn>
                                            <p:tgtEl>
                                              <p:spTgt spid="85"/>
                                            </p:tgtEl>
                                          </p:cBhvr>
                                          <p:to x="100000" y="95000"/>
                                        </p:animScale>
                                        <p:animScale>
                                          <p:cBhvr>
                                            <p:cTn id="20" dur="41" decel="50000">
                                              <p:stCondLst>
                                                <p:cond delay="458"/>
                                              </p:stCondLst>
                                            </p:cTn>
                                            <p:tgtEl>
                                              <p:spTgt spid="8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p:cTn id="39" dur="500" fill="hold"/>
                                            <p:tgtEl>
                                              <p:spTgt spid="74"/>
                                            </p:tgtEl>
                                            <p:attrNameLst>
                                              <p:attrName>ppt_w</p:attrName>
                                            </p:attrNameLst>
                                          </p:cBhvr>
                                          <p:tavLst>
                                            <p:tav tm="0">
                                              <p:val>
                                                <p:fltVal val="0"/>
                                              </p:val>
                                            </p:tav>
                                            <p:tav tm="100000">
                                              <p:val>
                                                <p:strVal val="#ppt_w"/>
                                              </p:val>
                                            </p:tav>
                                          </p:tavLst>
                                        </p:anim>
                                        <p:anim calcmode="lin" valueType="num">
                                          <p:cBhvr>
                                            <p:cTn id="40" dur="500" fill="hold"/>
                                            <p:tgtEl>
                                              <p:spTgt spid="74"/>
                                            </p:tgtEl>
                                            <p:attrNameLst>
                                              <p:attrName>ppt_h</p:attrName>
                                            </p:attrNameLst>
                                          </p:cBhvr>
                                          <p:tavLst>
                                            <p:tav tm="0">
                                              <p:val>
                                                <p:fltVal val="0"/>
                                              </p:val>
                                            </p:tav>
                                            <p:tav tm="100000">
                                              <p:val>
                                                <p:strVal val="#ppt_h"/>
                                              </p:val>
                                            </p:tav>
                                          </p:tavLst>
                                        </p:anim>
                                        <p:animEffect transition="in" filter="fade">
                                          <p:cBhvr>
                                            <p:cTn id="41" dur="500"/>
                                            <p:tgtEl>
                                              <p:spTgt spid="74"/>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ppt_w</p:attrName>
                                            </p:attrNameLst>
                                          </p:cBhvr>
                                          <p:tavLst>
                                            <p:tav tm="0">
                                              <p:val>
                                                <p:fltVal val="0"/>
                                              </p:val>
                                            </p:tav>
                                            <p:tav tm="100000">
                                              <p:val>
                                                <p:strVal val="#ppt_w"/>
                                              </p:val>
                                            </p:tav>
                                          </p:tavLst>
                                        </p:anim>
                                        <p:anim calcmode="lin" valueType="num">
                                          <p:cBhvr>
                                            <p:cTn id="58" dur="500" fill="hold"/>
                                            <p:tgtEl>
                                              <p:spTgt spid="82"/>
                                            </p:tgtEl>
                                            <p:attrNameLst>
                                              <p:attrName>ppt_h</p:attrName>
                                            </p:attrNameLst>
                                          </p:cBhvr>
                                          <p:tavLst>
                                            <p:tav tm="0">
                                              <p:val>
                                                <p:fltVal val="0"/>
                                              </p:val>
                                            </p:tav>
                                            <p:tav tm="100000">
                                              <p:val>
                                                <p:strVal val="#ppt_h"/>
                                              </p:val>
                                            </p:tav>
                                          </p:tavLst>
                                        </p:anim>
                                        <p:animEffect transition="in" filter="fade">
                                          <p:cBhvr>
                                            <p:cTn id="59" dur="500"/>
                                            <p:tgtEl>
                                              <p:spTgt spid="82"/>
                                            </p:tgtEl>
                                          </p:cBhvr>
                                        </p:animEffect>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 calcmode="lin" valueType="num">
                                          <p:cBhvr>
                                            <p:cTn id="63" dur="500" fill="hold"/>
                                            <p:tgtEl>
                                              <p:spTgt spid="83"/>
                                            </p:tgtEl>
                                            <p:attrNameLst>
                                              <p:attrName>ppt_w</p:attrName>
                                            </p:attrNameLst>
                                          </p:cBhvr>
                                          <p:tavLst>
                                            <p:tav tm="0">
                                              <p:val>
                                                <p:fltVal val="0"/>
                                              </p:val>
                                            </p:tav>
                                            <p:tav tm="100000">
                                              <p:val>
                                                <p:strVal val="#ppt_w"/>
                                              </p:val>
                                            </p:tav>
                                          </p:tavLst>
                                        </p:anim>
                                        <p:anim calcmode="lin" valueType="num">
                                          <p:cBhvr>
                                            <p:cTn id="64" dur="500" fill="hold"/>
                                            <p:tgtEl>
                                              <p:spTgt spid="83"/>
                                            </p:tgtEl>
                                            <p:attrNameLst>
                                              <p:attrName>ppt_h</p:attrName>
                                            </p:attrNameLst>
                                          </p:cBhvr>
                                          <p:tavLst>
                                            <p:tav tm="0">
                                              <p:val>
                                                <p:fltVal val="0"/>
                                              </p:val>
                                            </p:tav>
                                            <p:tav tm="100000">
                                              <p:val>
                                                <p:strVal val="#ppt_h"/>
                                              </p:val>
                                            </p:tav>
                                          </p:tavLst>
                                        </p:anim>
                                        <p:animEffect transition="in" filter="fade">
                                          <p:cBhvr>
                                            <p:cTn id="65" dur="500"/>
                                            <p:tgtEl>
                                              <p:spTgt spid="83"/>
                                            </p:tgtEl>
                                          </p:cBhvr>
                                        </p:animEffect>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 calcmode="lin" valueType="num">
                                          <p:cBhvr>
                                            <p:cTn id="69" dur="500" fill="hold"/>
                                            <p:tgtEl>
                                              <p:spTgt spid="84"/>
                                            </p:tgtEl>
                                            <p:attrNameLst>
                                              <p:attrName>ppt_w</p:attrName>
                                            </p:attrNameLst>
                                          </p:cBhvr>
                                          <p:tavLst>
                                            <p:tav tm="0">
                                              <p:val>
                                                <p:fltVal val="0"/>
                                              </p:val>
                                            </p:tav>
                                            <p:tav tm="100000">
                                              <p:val>
                                                <p:strVal val="#ppt_w"/>
                                              </p:val>
                                            </p:tav>
                                          </p:tavLst>
                                        </p:anim>
                                        <p:anim calcmode="lin" valueType="num">
                                          <p:cBhvr>
                                            <p:cTn id="70" dur="500" fill="hold"/>
                                            <p:tgtEl>
                                              <p:spTgt spid="84"/>
                                            </p:tgtEl>
                                            <p:attrNameLst>
                                              <p:attrName>ppt_h</p:attrName>
                                            </p:attrNameLst>
                                          </p:cBhvr>
                                          <p:tavLst>
                                            <p:tav tm="0">
                                              <p:val>
                                                <p:fltVal val="0"/>
                                              </p:val>
                                            </p:tav>
                                            <p:tav tm="100000">
                                              <p:val>
                                                <p:strVal val="#ppt_h"/>
                                              </p:val>
                                            </p:tav>
                                          </p:tavLst>
                                        </p:anim>
                                        <p:animEffect transition="in" filter="fade">
                                          <p:cBhvr>
                                            <p:cTn id="71" dur="500"/>
                                            <p:tgtEl>
                                              <p:spTgt spid="84"/>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95"/>
                                            </p:tgtEl>
                                            <p:attrNameLst>
                                              <p:attrName>style.visibility</p:attrName>
                                            </p:attrNameLst>
                                          </p:cBhvr>
                                          <p:to>
                                            <p:strVal val="visible"/>
                                          </p:to>
                                        </p:set>
                                        <p:anim calcmode="lin" valueType="num">
                                          <p:cBhvr additive="base">
                                            <p:cTn id="76" dur="2000" fill="hold"/>
                                            <p:tgtEl>
                                              <p:spTgt spid="95"/>
                                            </p:tgtEl>
                                            <p:attrNameLst>
                                              <p:attrName>ppt_x</p:attrName>
                                            </p:attrNameLst>
                                          </p:cBhvr>
                                          <p:tavLst>
                                            <p:tav tm="0">
                                              <p:val>
                                                <p:strVal val="0-#ppt_w/2"/>
                                              </p:val>
                                            </p:tav>
                                            <p:tav tm="100000">
                                              <p:val>
                                                <p:strVal val="#ppt_x"/>
                                              </p:val>
                                            </p:tav>
                                          </p:tavLst>
                                        </p:anim>
                                        <p:anim calcmode="lin" valueType="num">
                                          <p:cBhvr additive="base">
                                            <p:cTn id="77" dur="2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2000" fill="hold"/>
                                            <p:tgtEl>
                                              <p:spTgt spid="96"/>
                                            </p:tgtEl>
                                            <p:attrNameLst>
                                              <p:attrName>ppt_x</p:attrName>
                                            </p:attrNameLst>
                                          </p:cBhvr>
                                          <p:tavLst>
                                            <p:tav tm="0">
                                              <p:val>
                                                <p:strVal val="0-#ppt_w/2"/>
                                              </p:val>
                                            </p:tav>
                                            <p:tav tm="100000">
                                              <p:val>
                                                <p:strVal val="#ppt_x"/>
                                              </p:val>
                                            </p:tav>
                                          </p:tavLst>
                                        </p:anim>
                                        <p:anim calcmode="lin" valueType="num">
                                          <p:cBhvr additive="base">
                                            <p:cTn id="83" dur="20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nodeType="clickEffect">
                                      <p:stCondLst>
                                        <p:cond delay="0"/>
                                      </p:stCondLst>
                                      <p:childTnLst>
                                        <p:set>
                                          <p:cBhvr>
                                            <p:cTn id="87" dur="1" fill="hold">
                                              <p:stCondLst>
                                                <p:cond delay="0"/>
                                              </p:stCondLst>
                                            </p:cTn>
                                            <p:tgtEl>
                                              <p:spTgt spid="97"/>
                                            </p:tgtEl>
                                            <p:attrNameLst>
                                              <p:attrName>style.visibility</p:attrName>
                                            </p:attrNameLst>
                                          </p:cBhvr>
                                          <p:to>
                                            <p:strVal val="visible"/>
                                          </p:to>
                                        </p:set>
                                        <p:anim calcmode="lin" valueType="num">
                                          <p:cBhvr additive="base">
                                            <p:cTn id="88" dur="2000" fill="hold"/>
                                            <p:tgtEl>
                                              <p:spTgt spid="97"/>
                                            </p:tgtEl>
                                            <p:attrNameLst>
                                              <p:attrName>ppt_x</p:attrName>
                                            </p:attrNameLst>
                                          </p:cBhvr>
                                          <p:tavLst>
                                            <p:tav tm="0">
                                              <p:val>
                                                <p:strVal val="0-#ppt_w/2"/>
                                              </p:val>
                                            </p:tav>
                                            <p:tav tm="100000">
                                              <p:val>
                                                <p:strVal val="#ppt_x"/>
                                              </p:val>
                                            </p:tav>
                                          </p:tavLst>
                                        </p:anim>
                                        <p:anim calcmode="lin" valueType="num">
                                          <p:cBhvr additive="base">
                                            <p:cTn id="89" dur="20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nodeType="clickEffect">
                                      <p:stCondLst>
                                        <p:cond delay="0"/>
                                      </p:stCondLst>
                                      <p:childTnLst>
                                        <p:set>
                                          <p:cBhvr>
                                            <p:cTn id="93" dur="1" fill="hold">
                                              <p:stCondLst>
                                                <p:cond delay="0"/>
                                              </p:stCondLst>
                                            </p:cTn>
                                            <p:tgtEl>
                                              <p:spTgt spid="98"/>
                                            </p:tgtEl>
                                            <p:attrNameLst>
                                              <p:attrName>style.visibility</p:attrName>
                                            </p:attrNameLst>
                                          </p:cBhvr>
                                          <p:to>
                                            <p:strVal val="visible"/>
                                          </p:to>
                                        </p:set>
                                        <p:anim calcmode="lin" valueType="num">
                                          <p:cBhvr additive="base">
                                            <p:cTn id="94" dur="2000" fill="hold"/>
                                            <p:tgtEl>
                                              <p:spTgt spid="98"/>
                                            </p:tgtEl>
                                            <p:attrNameLst>
                                              <p:attrName>ppt_x</p:attrName>
                                            </p:attrNameLst>
                                          </p:cBhvr>
                                          <p:tavLst>
                                            <p:tav tm="0">
                                              <p:val>
                                                <p:strVal val="0-#ppt_w/2"/>
                                              </p:val>
                                            </p:tav>
                                            <p:tav tm="100000">
                                              <p:val>
                                                <p:strVal val="#ppt_x"/>
                                              </p:val>
                                            </p:tav>
                                          </p:tavLst>
                                        </p:anim>
                                        <p:anim calcmode="lin" valueType="num">
                                          <p:cBhvr additive="base">
                                            <p:cTn id="95" dur="20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nodeType="clickEffect">
                                      <p:stCondLst>
                                        <p:cond delay="0"/>
                                      </p:stCondLst>
                                      <p:childTnLst>
                                        <p:set>
                                          <p:cBhvr>
                                            <p:cTn id="99" dur="1" fill="hold">
                                              <p:stCondLst>
                                                <p:cond delay="0"/>
                                              </p:stCondLst>
                                            </p:cTn>
                                            <p:tgtEl>
                                              <p:spTgt spid="99"/>
                                            </p:tgtEl>
                                            <p:attrNameLst>
                                              <p:attrName>style.visibility</p:attrName>
                                            </p:attrNameLst>
                                          </p:cBhvr>
                                          <p:to>
                                            <p:strVal val="visible"/>
                                          </p:to>
                                        </p:set>
                                        <p:anim calcmode="lin" valueType="num">
                                          <p:cBhvr additive="base">
                                            <p:cTn id="100" dur="2000" fill="hold"/>
                                            <p:tgtEl>
                                              <p:spTgt spid="99"/>
                                            </p:tgtEl>
                                            <p:attrNameLst>
                                              <p:attrName>ppt_x</p:attrName>
                                            </p:attrNameLst>
                                          </p:cBhvr>
                                          <p:tavLst>
                                            <p:tav tm="0">
                                              <p:val>
                                                <p:strVal val="0-#ppt_w/2"/>
                                              </p:val>
                                            </p:tav>
                                            <p:tav tm="100000">
                                              <p:val>
                                                <p:strVal val="#ppt_x"/>
                                              </p:val>
                                            </p:tav>
                                          </p:tavLst>
                                        </p:anim>
                                        <p:anim calcmode="lin" valueType="num">
                                          <p:cBhvr additive="base">
                                            <p:cTn id="101" dur="20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9" grpId="0"/>
          <p:bldP spid="74" grpId="0"/>
          <p:bldP spid="80" grpId="0"/>
          <p:bldP spid="81" grpId="0"/>
          <p:bldP spid="82" grpId="0"/>
          <p:bldP spid="83" grpId="0"/>
          <p:bldP spid="84" grpId="0"/>
          <p:bldP spid="8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772DC68-ECD8-4A9E-B5C1-04A0E3B8D3C4}"/>
              </a:ext>
            </a:extLst>
          </p:cNvPr>
          <p:cNvSpPr/>
          <p:nvPr/>
        </p:nvSpPr>
        <p:spPr>
          <a:xfrm>
            <a:off x="8451844" y="1429129"/>
            <a:ext cx="19043999" cy="1794685"/>
          </a:xfrm>
          <a:prstGeom prst="roundRect">
            <a:avLst>
              <a:gd name="adj" fmla="val 50000"/>
            </a:avLst>
          </a:prstGeom>
          <a:solidFill>
            <a:schemeClr val="bg1"/>
          </a:solidFill>
          <a:ln>
            <a:noFill/>
          </a:ln>
          <a:effectLst>
            <a:innerShdw blurRad="381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215521" tIns="107754" rIns="215521" bIns="107754" rtlCol="0" anchor="ctr"/>
          <a:lstStyle/>
          <a:p>
            <a:pPr algn="ctr" defTabSz="2155169" rtl="0" fontAlgn="auto">
              <a:spcBef>
                <a:spcPts val="0"/>
              </a:spcBef>
              <a:spcAft>
                <a:spcPts val="0"/>
              </a:spcAft>
            </a:pPr>
            <a:endParaRPr lang="en-US">
              <a:solidFill>
                <a:prstClr val="white"/>
              </a:solidFill>
            </a:endParaRPr>
          </a:p>
        </p:txBody>
      </p:sp>
      <p:sp>
        <p:nvSpPr>
          <p:cNvPr id="5" name="Rectangle: Rounded Corners 4">
            <a:extLst>
              <a:ext uri="{FF2B5EF4-FFF2-40B4-BE49-F238E27FC236}">
                <a16:creationId xmlns:a16="http://schemas.microsoft.com/office/drawing/2014/main" id="{0C1DC683-D8C3-47A7-A59C-BD843ECB15E7}"/>
              </a:ext>
            </a:extLst>
          </p:cNvPr>
          <p:cNvSpPr/>
          <p:nvPr/>
        </p:nvSpPr>
        <p:spPr>
          <a:xfrm>
            <a:off x="9226798" y="1914967"/>
            <a:ext cx="17388000" cy="822958"/>
          </a:xfrm>
          <a:prstGeom prst="roundRect">
            <a:avLst>
              <a:gd name="adj" fmla="val 50000"/>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215521" tIns="107754" rIns="215521" bIns="107754" rtlCol="0" anchor="ctr"/>
          <a:lstStyle/>
          <a:p>
            <a:pPr algn="ctr" defTabSz="2155169" rtl="0" fontAlgn="auto">
              <a:spcBef>
                <a:spcPts val="0"/>
              </a:spcBef>
              <a:spcAft>
                <a:spcPts val="0"/>
              </a:spcAft>
            </a:pPr>
            <a:endParaRPr lang="en-US">
              <a:solidFill>
                <a:prstClr val="white"/>
              </a:solidFill>
            </a:endParaRPr>
          </a:p>
        </p:txBody>
      </p:sp>
      <p:grpSp>
        <p:nvGrpSpPr>
          <p:cNvPr id="95" name="Group 94">
            <a:extLst>
              <a:ext uri="{FF2B5EF4-FFF2-40B4-BE49-F238E27FC236}">
                <a16:creationId xmlns:a16="http://schemas.microsoft.com/office/drawing/2014/main" id="{5D3FD644-BF10-43B9-8BFA-2FFE41E2D98F}"/>
              </a:ext>
            </a:extLst>
          </p:cNvPr>
          <p:cNvGrpSpPr/>
          <p:nvPr/>
        </p:nvGrpSpPr>
        <p:grpSpPr>
          <a:xfrm>
            <a:off x="8440499" y="1429105"/>
            <a:ext cx="5184648" cy="13242096"/>
            <a:chOff x="879118" y="604911"/>
            <a:chExt cx="2194560" cy="5605120"/>
          </a:xfrm>
        </p:grpSpPr>
        <p:grpSp>
          <p:nvGrpSpPr>
            <p:cNvPr id="75" name="Group 74">
              <a:extLst>
                <a:ext uri="{FF2B5EF4-FFF2-40B4-BE49-F238E27FC236}">
                  <a16:creationId xmlns:a16="http://schemas.microsoft.com/office/drawing/2014/main" id="{2446DA79-FB1F-45A7-A935-C22EA1823E4E}"/>
                </a:ext>
              </a:extLst>
            </p:cNvPr>
            <p:cNvGrpSpPr/>
            <p:nvPr/>
          </p:nvGrpSpPr>
          <p:grpSpPr>
            <a:xfrm>
              <a:off x="879118" y="604911"/>
              <a:ext cx="2194560" cy="5439787"/>
              <a:chOff x="879118" y="604911"/>
              <a:chExt cx="2194560" cy="5439787"/>
            </a:xfrm>
          </p:grpSpPr>
          <p:sp>
            <p:nvSpPr>
              <p:cNvPr id="36" name="Freeform: Shape 35">
                <a:extLst>
                  <a:ext uri="{FF2B5EF4-FFF2-40B4-BE49-F238E27FC236}">
                    <a16:creationId xmlns:a16="http://schemas.microsoft.com/office/drawing/2014/main" id="{20BE0D12-557E-4EE0-9B4E-D7C738A401B1}"/>
                  </a:ext>
                </a:extLst>
              </p:cNvPr>
              <p:cNvSpPr/>
              <p:nvPr/>
            </p:nvSpPr>
            <p:spPr>
              <a:xfrm flipH="1">
                <a:off x="1947191" y="3847289"/>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8" name="Freeform: Shape 7">
                <a:extLst>
                  <a:ext uri="{FF2B5EF4-FFF2-40B4-BE49-F238E27FC236}">
                    <a16:creationId xmlns:a16="http://schemas.microsoft.com/office/drawing/2014/main" id="{29D1A560-E356-4702-822D-C0702984B740}"/>
                  </a:ext>
                </a:extLst>
              </p:cNvPr>
              <p:cNvSpPr/>
              <p:nvPr/>
            </p:nvSpPr>
            <p:spPr>
              <a:xfrm>
                <a:off x="879118" y="3850138"/>
                <a:ext cx="2194560" cy="2194560"/>
              </a:xfrm>
              <a:custGeom>
                <a:avLst/>
                <a:gdLst>
                  <a:gd name="connsiteX0" fmla="*/ 1097280 w 2194560"/>
                  <a:gd name="connsiteY0" fmla="*/ 118568 h 2194560"/>
                  <a:gd name="connsiteX1" fmla="*/ 981165 w 2194560"/>
                  <a:gd name="connsiteY1" fmla="*/ 234683 h 2194560"/>
                  <a:gd name="connsiteX2" fmla="*/ 1097280 w 2194560"/>
                  <a:gd name="connsiteY2" fmla="*/ 350798 h 2194560"/>
                  <a:gd name="connsiteX3" fmla="*/ 1213395 w 2194560"/>
                  <a:gd name="connsiteY3" fmla="*/ 234683 h 2194560"/>
                  <a:gd name="connsiteX4" fmla="*/ 1097280 w 2194560"/>
                  <a:gd name="connsiteY4" fmla="*/ 118568 h 2194560"/>
                  <a:gd name="connsiteX5" fmla="*/ 1097280 w 2194560"/>
                  <a:gd name="connsiteY5" fmla="*/ 0 h 2194560"/>
                  <a:gd name="connsiteX6" fmla="*/ 2194560 w 2194560"/>
                  <a:gd name="connsiteY6" fmla="*/ 1097280 h 2194560"/>
                  <a:gd name="connsiteX7" fmla="*/ 1097280 w 2194560"/>
                  <a:gd name="connsiteY7" fmla="*/ 2194560 h 2194560"/>
                  <a:gd name="connsiteX8" fmla="*/ 0 w 2194560"/>
                  <a:gd name="connsiteY8" fmla="*/ 1097280 h 2194560"/>
                  <a:gd name="connsiteX9" fmla="*/ 1097280 w 2194560"/>
                  <a:gd name="connsiteY9"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2194560">
                    <a:moveTo>
                      <a:pt x="1097280" y="118568"/>
                    </a:moveTo>
                    <a:cubicBezTo>
                      <a:pt x="1033151" y="118568"/>
                      <a:pt x="981165" y="170554"/>
                      <a:pt x="981165" y="234683"/>
                    </a:cubicBezTo>
                    <a:cubicBezTo>
                      <a:pt x="981165" y="298812"/>
                      <a:pt x="1033151" y="350798"/>
                      <a:pt x="1097280" y="350798"/>
                    </a:cubicBezTo>
                    <a:cubicBezTo>
                      <a:pt x="1161409" y="350798"/>
                      <a:pt x="1213395" y="298812"/>
                      <a:pt x="1213395" y="234683"/>
                    </a:cubicBezTo>
                    <a:cubicBezTo>
                      <a:pt x="1213395" y="170554"/>
                      <a:pt x="1161409" y="118568"/>
                      <a:pt x="1097280" y="118568"/>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008000">
                      <a:alpha val="50000"/>
                    </a:srgbClr>
                  </a:gs>
                  <a:gs pos="0">
                    <a:srgbClr val="00CC00">
                      <a:alpha val="70000"/>
                    </a:srgbClr>
                  </a:gs>
                </a:gsLst>
                <a:lin ang="5400000" scaled="1"/>
                <a:tileRect/>
              </a:gradFill>
              <a:ln>
                <a:gradFill>
                  <a:gsLst>
                    <a:gs pos="0">
                      <a:srgbClr val="008000"/>
                    </a:gs>
                    <a:gs pos="100000">
                      <a:schemeClr val="bg1">
                        <a:alpha val="0"/>
                      </a:schemeClr>
                    </a:gs>
                  </a:gsLst>
                  <a:lin ang="102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dirty="0">
                  <a:solidFill>
                    <a:prstClr val="white"/>
                  </a:solidFill>
                </a:endParaRPr>
              </a:p>
            </p:txBody>
          </p:sp>
          <p:grpSp>
            <p:nvGrpSpPr>
              <p:cNvPr id="15" name="Group 14">
                <a:extLst>
                  <a:ext uri="{FF2B5EF4-FFF2-40B4-BE49-F238E27FC236}">
                    <a16:creationId xmlns:a16="http://schemas.microsoft.com/office/drawing/2014/main" id="{370A2B47-8D76-405E-AF83-025422830851}"/>
                  </a:ext>
                </a:extLst>
              </p:cNvPr>
              <p:cNvGrpSpPr/>
              <p:nvPr/>
            </p:nvGrpSpPr>
            <p:grpSpPr>
              <a:xfrm>
                <a:off x="1596571" y="604911"/>
                <a:ext cx="759655" cy="759655"/>
                <a:chOff x="1611085" y="604911"/>
                <a:chExt cx="759655" cy="759655"/>
              </a:xfrm>
            </p:grpSpPr>
            <p:sp>
              <p:nvSpPr>
                <p:cNvPr id="13" name="Oval 12">
                  <a:extLst>
                    <a:ext uri="{FF2B5EF4-FFF2-40B4-BE49-F238E27FC236}">
                      <a16:creationId xmlns:a16="http://schemas.microsoft.com/office/drawing/2014/main" id="{7B256EFC-C5C2-4D35-BF77-6DA2A299F92D}"/>
                    </a:ext>
                  </a:extLst>
                </p:cNvPr>
                <p:cNvSpPr/>
                <p:nvPr/>
              </p:nvSpPr>
              <p:spPr>
                <a:xfrm>
                  <a:off x="1611085" y="604911"/>
                  <a:ext cx="759655" cy="75965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14" name="Oval 13">
                  <a:extLst>
                    <a:ext uri="{FF2B5EF4-FFF2-40B4-BE49-F238E27FC236}">
                      <a16:creationId xmlns:a16="http://schemas.microsoft.com/office/drawing/2014/main" id="{B49178A4-96F0-4167-AB71-8A48F76DD8B2}"/>
                    </a:ext>
                  </a:extLst>
                </p:cNvPr>
                <p:cNvSpPr/>
                <p:nvPr/>
              </p:nvSpPr>
              <p:spPr>
                <a:xfrm>
                  <a:off x="1747686" y="741512"/>
                  <a:ext cx="486452" cy="486452"/>
                </a:xfrm>
                <a:prstGeom prst="ellipse">
                  <a:avLst/>
                </a:prstGeom>
                <a:gradFill flip="none" rotWithShape="1">
                  <a:gsLst>
                    <a:gs pos="100000">
                      <a:srgbClr val="008000">
                        <a:alpha val="50000"/>
                      </a:srgbClr>
                    </a:gs>
                    <a:gs pos="0">
                      <a:srgbClr val="00CC00">
                        <a:alpha val="70000"/>
                      </a:srgbClr>
                    </a:gs>
                  </a:gsLst>
                  <a:lin ang="5400000" scaled="1"/>
                  <a:tileRect/>
                </a:gradFill>
                <a:ln>
                  <a:gradFill>
                    <a:gsLst>
                      <a:gs pos="0">
                        <a:srgbClr val="008000"/>
                      </a:gs>
                      <a:gs pos="100000">
                        <a:schemeClr val="bg1">
                          <a:alpha val="0"/>
                        </a:schemeClr>
                      </a:gs>
                    </a:gsLst>
                    <a:lin ang="10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5169" rtl="0" fontAlgn="auto">
                    <a:spcBef>
                      <a:spcPts val="0"/>
                    </a:spcBef>
                    <a:spcAft>
                      <a:spcPts val="0"/>
                    </a:spcAft>
                  </a:pPr>
                  <a:endParaRPr lang="en-US">
                    <a:solidFill>
                      <a:prstClr val="white"/>
                    </a:solidFill>
                  </a:endParaRPr>
                </a:p>
              </p:txBody>
            </p:sp>
          </p:grpSp>
          <p:cxnSp>
            <p:nvCxnSpPr>
              <p:cNvPr id="33" name="Straight Connector 32">
                <a:extLst>
                  <a:ext uri="{FF2B5EF4-FFF2-40B4-BE49-F238E27FC236}">
                    <a16:creationId xmlns:a16="http://schemas.microsoft.com/office/drawing/2014/main" id="{BB0A0698-338B-4132-8B38-558540A240FA}"/>
                  </a:ext>
                </a:extLst>
              </p:cNvPr>
              <p:cNvCxnSpPr>
                <a:cxnSpLocks/>
                <a:stCxn id="13" idx="4"/>
                <a:endCxn id="8" idx="5"/>
              </p:cNvCxnSpPr>
              <p:nvPr/>
            </p:nvCxnSpPr>
            <p:spPr>
              <a:xfrm flipH="1">
                <a:off x="1976398" y="1364566"/>
                <a:ext cx="1" cy="2485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12BC9F40-C5C4-4673-98BE-D257050DD6D5}"/>
                  </a:ext>
                </a:extLst>
              </p:cNvPr>
              <p:cNvSpPr/>
              <p:nvPr/>
            </p:nvSpPr>
            <p:spPr>
              <a:xfrm>
                <a:off x="1969851" y="3847289"/>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cxnSp>
            <p:nvCxnSpPr>
              <p:cNvPr id="38" name="Straight Connector 37">
                <a:extLst>
                  <a:ext uri="{FF2B5EF4-FFF2-40B4-BE49-F238E27FC236}">
                    <a16:creationId xmlns:a16="http://schemas.microsoft.com/office/drawing/2014/main" id="{B6ED70DA-563E-4D85-BDD2-F7EFA2E84D19}"/>
                  </a:ext>
                </a:extLst>
              </p:cNvPr>
              <p:cNvCxnSpPr>
                <a:cxnSpLocks/>
              </p:cNvCxnSpPr>
              <p:nvPr/>
            </p:nvCxnSpPr>
            <p:spPr>
              <a:xfrm flipV="1">
                <a:off x="1931033" y="3808519"/>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B334AA4-E2B9-47E5-B6F3-76D30A4B494C}"/>
                  </a:ext>
                </a:extLst>
              </p:cNvPr>
              <p:cNvCxnSpPr>
                <a:cxnSpLocks/>
              </p:cNvCxnSpPr>
              <p:nvPr/>
            </p:nvCxnSpPr>
            <p:spPr>
              <a:xfrm flipV="1">
                <a:off x="1927789" y="3790687"/>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5D0D4806-3577-431A-A579-D5ACCAEC8DDD}"/>
                </a:ext>
              </a:extLst>
            </p:cNvPr>
            <p:cNvSpPr txBox="1"/>
            <p:nvPr/>
          </p:nvSpPr>
          <p:spPr>
            <a:xfrm>
              <a:off x="883921" y="4286427"/>
              <a:ext cx="2189757" cy="1923604"/>
            </a:xfrm>
            <a:prstGeom prst="rect">
              <a:avLst/>
            </a:prstGeom>
            <a:noFill/>
          </p:spPr>
          <p:txBody>
            <a:bodyPr wrap="square" rtlCol="0">
              <a:spAutoFit/>
            </a:bodyPr>
            <a:lstStyle/>
            <a:p>
              <a:pPr algn="ctr" defTabSz="2153901" rtl="0" fontAlgn="auto">
                <a:spcBef>
                  <a:spcPts val="0"/>
                </a:spcBef>
                <a:spcAft>
                  <a:spcPts val="0"/>
                </a:spcAft>
              </a:pPr>
              <a:r>
                <a:rPr lang="en-US" sz="4000" b="1" dirty="0">
                  <a:solidFill>
                    <a:prstClr val="black"/>
                  </a:solidFill>
                  <a:latin typeface="PT Serif"/>
                  <a:cs typeface="+mn-cs"/>
                </a:rPr>
                <a:t>Prepositions </a:t>
              </a:r>
            </a:p>
            <a:p>
              <a:pPr algn="ctr" defTabSz="2153901" rtl="0" fontAlgn="auto">
                <a:spcBef>
                  <a:spcPts val="0"/>
                </a:spcBef>
                <a:spcAft>
                  <a:spcPts val="0"/>
                </a:spcAft>
              </a:pPr>
              <a:r>
                <a:rPr lang="en-US" sz="4000" b="1" dirty="0">
                  <a:solidFill>
                    <a:prstClr val="black"/>
                  </a:solidFill>
                  <a:latin typeface="PT Serif"/>
                  <a:cs typeface="+mn-cs"/>
                </a:rPr>
                <a:t>of Time</a:t>
              </a:r>
              <a:endParaRPr lang="en-US" sz="4000" b="1" dirty="0">
                <a:latin typeface="PT Serif"/>
                <a:cs typeface="+mn-cs"/>
              </a:endParaRPr>
            </a:p>
            <a:p>
              <a:pPr algn="ctr" defTabSz="2153901" rtl="0" fontAlgn="auto">
                <a:spcBef>
                  <a:spcPts val="0"/>
                </a:spcBef>
                <a:spcAft>
                  <a:spcPts val="0"/>
                </a:spcAft>
              </a:pPr>
              <a:endParaRPr lang="en-US" sz="4000" b="1" dirty="0">
                <a:latin typeface="PT Serif"/>
                <a:cs typeface="+mn-cs"/>
              </a:endParaRPr>
            </a:p>
            <a:p>
              <a:pPr algn="ctr" defTabSz="2153901" rtl="0" fontAlgn="auto">
                <a:spcBef>
                  <a:spcPts val="0"/>
                </a:spcBef>
                <a:spcAft>
                  <a:spcPts val="0"/>
                </a:spcAft>
              </a:pPr>
              <a:r>
                <a:rPr lang="en-US" sz="4000" b="1" dirty="0">
                  <a:latin typeface="PT Serif"/>
                  <a:cs typeface="+mn-cs"/>
                </a:rPr>
                <a:t>He started working </a:t>
              </a:r>
              <a:r>
                <a:rPr lang="en-US" sz="4000" b="1" u="sng" dirty="0">
                  <a:solidFill>
                    <a:srgbClr val="FF0000"/>
                  </a:solidFill>
                  <a:latin typeface="PT Serif"/>
                  <a:cs typeface="+mn-cs"/>
                </a:rPr>
                <a:t>at 10 am</a:t>
              </a:r>
            </a:p>
            <a:p>
              <a:pPr algn="ctr" defTabSz="2153901" rtl="0" fontAlgn="auto">
                <a:spcBef>
                  <a:spcPts val="0"/>
                </a:spcBef>
                <a:spcAft>
                  <a:spcPts val="0"/>
                </a:spcAft>
              </a:pPr>
              <a:endParaRPr lang="en-US" sz="4000" dirty="0">
                <a:solidFill>
                  <a:prstClr val="black"/>
                </a:solidFill>
                <a:latin typeface="Calibri"/>
                <a:cs typeface="+mn-cs"/>
              </a:endParaRPr>
            </a:p>
            <a:p>
              <a:pPr algn="ctr" defTabSz="2153901" rtl="0" fontAlgn="auto">
                <a:spcBef>
                  <a:spcPts val="0"/>
                </a:spcBef>
                <a:spcAft>
                  <a:spcPts val="0"/>
                </a:spcAft>
              </a:pPr>
              <a:endParaRPr lang="en-US" sz="4000" dirty="0">
                <a:solidFill>
                  <a:prstClr val="black"/>
                </a:solidFill>
                <a:latin typeface="Calibri"/>
                <a:cs typeface="+mn-cs"/>
              </a:endParaRPr>
            </a:p>
          </p:txBody>
        </p:sp>
      </p:grpSp>
      <p:grpSp>
        <p:nvGrpSpPr>
          <p:cNvPr id="96" name="Group 95">
            <a:extLst>
              <a:ext uri="{FF2B5EF4-FFF2-40B4-BE49-F238E27FC236}">
                <a16:creationId xmlns:a16="http://schemas.microsoft.com/office/drawing/2014/main" id="{907FF938-5070-4BD2-AA99-A39EAD0261EB}"/>
              </a:ext>
            </a:extLst>
          </p:cNvPr>
          <p:cNvGrpSpPr/>
          <p:nvPr/>
        </p:nvGrpSpPr>
        <p:grpSpPr>
          <a:xfrm>
            <a:off x="12628451" y="1429132"/>
            <a:ext cx="5184648" cy="10447785"/>
            <a:chOff x="2957194" y="604911"/>
            <a:chExt cx="2194560" cy="4422343"/>
          </a:xfrm>
        </p:grpSpPr>
        <p:grpSp>
          <p:nvGrpSpPr>
            <p:cNvPr id="76" name="Group 75">
              <a:extLst>
                <a:ext uri="{FF2B5EF4-FFF2-40B4-BE49-F238E27FC236}">
                  <a16:creationId xmlns:a16="http://schemas.microsoft.com/office/drawing/2014/main" id="{C28D802A-8900-4093-85AE-C5B968360B3F}"/>
                </a:ext>
              </a:extLst>
            </p:cNvPr>
            <p:cNvGrpSpPr/>
            <p:nvPr/>
          </p:nvGrpSpPr>
          <p:grpSpPr>
            <a:xfrm>
              <a:off x="2957194" y="604911"/>
              <a:ext cx="2194560" cy="4422343"/>
              <a:chOff x="2957194" y="604911"/>
              <a:chExt cx="2194560" cy="4422343"/>
            </a:xfrm>
          </p:grpSpPr>
          <p:sp>
            <p:nvSpPr>
              <p:cNvPr id="53" name="Freeform: Shape 52">
                <a:extLst>
                  <a:ext uri="{FF2B5EF4-FFF2-40B4-BE49-F238E27FC236}">
                    <a16:creationId xmlns:a16="http://schemas.microsoft.com/office/drawing/2014/main" id="{BFF01B3C-7948-407D-B99E-C93A08C5E730}"/>
                  </a:ext>
                </a:extLst>
              </p:cNvPr>
              <p:cNvSpPr/>
              <p:nvPr/>
            </p:nvSpPr>
            <p:spPr>
              <a:xfrm flipH="1">
                <a:off x="4026889" y="2803925"/>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9" name="Freeform: Shape 8">
                <a:extLst>
                  <a:ext uri="{FF2B5EF4-FFF2-40B4-BE49-F238E27FC236}">
                    <a16:creationId xmlns:a16="http://schemas.microsoft.com/office/drawing/2014/main" id="{BEE4B28C-68B1-4871-819C-428B107B144A}"/>
                  </a:ext>
                </a:extLst>
              </p:cNvPr>
              <p:cNvSpPr/>
              <p:nvPr/>
            </p:nvSpPr>
            <p:spPr>
              <a:xfrm>
                <a:off x="2957194" y="2832694"/>
                <a:ext cx="2194560" cy="2194560"/>
              </a:xfrm>
              <a:custGeom>
                <a:avLst/>
                <a:gdLst>
                  <a:gd name="connsiteX0" fmla="*/ 1097280 w 2194560"/>
                  <a:gd name="connsiteY0" fmla="*/ 118568 h 2194560"/>
                  <a:gd name="connsiteX1" fmla="*/ 981165 w 2194560"/>
                  <a:gd name="connsiteY1" fmla="*/ 234683 h 2194560"/>
                  <a:gd name="connsiteX2" fmla="*/ 1097280 w 2194560"/>
                  <a:gd name="connsiteY2" fmla="*/ 350798 h 2194560"/>
                  <a:gd name="connsiteX3" fmla="*/ 1213395 w 2194560"/>
                  <a:gd name="connsiteY3" fmla="*/ 234683 h 2194560"/>
                  <a:gd name="connsiteX4" fmla="*/ 1097280 w 2194560"/>
                  <a:gd name="connsiteY4" fmla="*/ 118568 h 2194560"/>
                  <a:gd name="connsiteX5" fmla="*/ 1097280 w 2194560"/>
                  <a:gd name="connsiteY5" fmla="*/ 0 h 2194560"/>
                  <a:gd name="connsiteX6" fmla="*/ 2194560 w 2194560"/>
                  <a:gd name="connsiteY6" fmla="*/ 1097280 h 2194560"/>
                  <a:gd name="connsiteX7" fmla="*/ 1097280 w 2194560"/>
                  <a:gd name="connsiteY7" fmla="*/ 2194560 h 2194560"/>
                  <a:gd name="connsiteX8" fmla="*/ 0 w 2194560"/>
                  <a:gd name="connsiteY8" fmla="*/ 1097280 h 2194560"/>
                  <a:gd name="connsiteX9" fmla="*/ 1097280 w 2194560"/>
                  <a:gd name="connsiteY9"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2194560">
                    <a:moveTo>
                      <a:pt x="1097280" y="118568"/>
                    </a:moveTo>
                    <a:cubicBezTo>
                      <a:pt x="1033151" y="118568"/>
                      <a:pt x="981165" y="170554"/>
                      <a:pt x="981165" y="234683"/>
                    </a:cubicBezTo>
                    <a:cubicBezTo>
                      <a:pt x="981165" y="298812"/>
                      <a:pt x="1033151" y="350798"/>
                      <a:pt x="1097280" y="350798"/>
                    </a:cubicBezTo>
                    <a:cubicBezTo>
                      <a:pt x="1161409" y="350798"/>
                      <a:pt x="1213395" y="298812"/>
                      <a:pt x="1213395" y="234683"/>
                    </a:cubicBezTo>
                    <a:cubicBezTo>
                      <a:pt x="1213395" y="170554"/>
                      <a:pt x="1161409" y="118568"/>
                      <a:pt x="1097280" y="118568"/>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FF9900">
                      <a:alpha val="50000"/>
                    </a:srgbClr>
                  </a:gs>
                  <a:gs pos="0">
                    <a:srgbClr val="FFCC00">
                      <a:alpha val="70000"/>
                    </a:srgbClr>
                  </a:gs>
                </a:gsLst>
                <a:lin ang="5400000" scaled="1"/>
                <a:tileRect/>
              </a:gradFill>
              <a:ln>
                <a:gradFill>
                  <a:gsLst>
                    <a:gs pos="0">
                      <a:srgbClr val="FF9900"/>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grpSp>
            <p:nvGrpSpPr>
              <p:cNvPr id="28" name="Group 27">
                <a:extLst>
                  <a:ext uri="{FF2B5EF4-FFF2-40B4-BE49-F238E27FC236}">
                    <a16:creationId xmlns:a16="http://schemas.microsoft.com/office/drawing/2014/main" id="{7797F9E2-AA8F-474C-A370-5AC9236EBED4}"/>
                  </a:ext>
                </a:extLst>
              </p:cNvPr>
              <p:cNvGrpSpPr/>
              <p:nvPr/>
            </p:nvGrpSpPr>
            <p:grpSpPr>
              <a:xfrm>
                <a:off x="3674647" y="604911"/>
                <a:ext cx="759655" cy="759655"/>
                <a:chOff x="3275875" y="604911"/>
                <a:chExt cx="759655" cy="759655"/>
              </a:xfrm>
            </p:grpSpPr>
            <p:sp>
              <p:nvSpPr>
                <p:cNvPr id="17" name="Oval 16">
                  <a:extLst>
                    <a:ext uri="{FF2B5EF4-FFF2-40B4-BE49-F238E27FC236}">
                      <a16:creationId xmlns:a16="http://schemas.microsoft.com/office/drawing/2014/main" id="{E4163879-ABAA-4544-B016-BB09E5FCCEC6}"/>
                    </a:ext>
                  </a:extLst>
                </p:cNvPr>
                <p:cNvSpPr/>
                <p:nvPr/>
              </p:nvSpPr>
              <p:spPr>
                <a:xfrm>
                  <a:off x="3275875" y="604911"/>
                  <a:ext cx="759655" cy="75965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18" name="Oval 17">
                  <a:extLst>
                    <a:ext uri="{FF2B5EF4-FFF2-40B4-BE49-F238E27FC236}">
                      <a16:creationId xmlns:a16="http://schemas.microsoft.com/office/drawing/2014/main" id="{834B1B57-FB35-4E14-8B2F-DF7CC19830AA}"/>
                    </a:ext>
                  </a:extLst>
                </p:cNvPr>
                <p:cNvSpPr/>
                <p:nvPr/>
              </p:nvSpPr>
              <p:spPr>
                <a:xfrm>
                  <a:off x="3412476" y="741512"/>
                  <a:ext cx="486452" cy="486452"/>
                </a:xfrm>
                <a:prstGeom prst="ellipse">
                  <a:avLst/>
                </a:prstGeom>
                <a:gradFill flip="none" rotWithShape="1">
                  <a:gsLst>
                    <a:gs pos="100000">
                      <a:srgbClr val="FF9900">
                        <a:alpha val="50000"/>
                      </a:srgbClr>
                    </a:gs>
                    <a:gs pos="0">
                      <a:srgbClr val="FFCC00">
                        <a:alpha val="70000"/>
                      </a:srgbClr>
                    </a:gs>
                  </a:gsLst>
                  <a:lin ang="5400000" scaled="1"/>
                  <a:tileRect/>
                </a:gradFill>
                <a:ln>
                  <a:gradFill>
                    <a:gsLst>
                      <a:gs pos="0">
                        <a:srgbClr val="FF9900"/>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5169" rtl="0" fontAlgn="auto">
                    <a:spcBef>
                      <a:spcPts val="0"/>
                    </a:spcBef>
                    <a:spcAft>
                      <a:spcPts val="0"/>
                    </a:spcAft>
                  </a:pPr>
                  <a:endParaRPr lang="en-US">
                    <a:solidFill>
                      <a:prstClr val="white"/>
                    </a:solidFill>
                  </a:endParaRPr>
                </a:p>
              </p:txBody>
            </p:sp>
          </p:grpSp>
          <p:cxnSp>
            <p:nvCxnSpPr>
              <p:cNvPr id="40" name="Straight Connector 39">
                <a:extLst>
                  <a:ext uri="{FF2B5EF4-FFF2-40B4-BE49-F238E27FC236}">
                    <a16:creationId xmlns:a16="http://schemas.microsoft.com/office/drawing/2014/main" id="{3756914D-1821-44E7-81E1-CE3DDFB73C39}"/>
                  </a:ext>
                </a:extLst>
              </p:cNvPr>
              <p:cNvCxnSpPr>
                <a:cxnSpLocks/>
                <a:stCxn id="17" idx="4"/>
                <a:endCxn id="9" idx="5"/>
              </p:cNvCxnSpPr>
              <p:nvPr/>
            </p:nvCxnSpPr>
            <p:spPr>
              <a:xfrm flipH="1">
                <a:off x="4054474" y="1364566"/>
                <a:ext cx="1" cy="14681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Freeform: Shape 53">
                <a:extLst>
                  <a:ext uri="{FF2B5EF4-FFF2-40B4-BE49-F238E27FC236}">
                    <a16:creationId xmlns:a16="http://schemas.microsoft.com/office/drawing/2014/main" id="{0AF792A8-00D2-4999-8B38-71B04C28E7C9}"/>
                  </a:ext>
                </a:extLst>
              </p:cNvPr>
              <p:cNvSpPr/>
              <p:nvPr/>
            </p:nvSpPr>
            <p:spPr>
              <a:xfrm>
                <a:off x="4049549" y="2803925"/>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cxnSp>
            <p:nvCxnSpPr>
              <p:cNvPr id="55" name="Straight Connector 54">
                <a:extLst>
                  <a:ext uri="{FF2B5EF4-FFF2-40B4-BE49-F238E27FC236}">
                    <a16:creationId xmlns:a16="http://schemas.microsoft.com/office/drawing/2014/main" id="{241E3357-6290-4492-B2EC-314BE3D13DAF}"/>
                  </a:ext>
                </a:extLst>
              </p:cNvPr>
              <p:cNvCxnSpPr>
                <a:cxnSpLocks/>
              </p:cNvCxnSpPr>
              <p:nvPr/>
            </p:nvCxnSpPr>
            <p:spPr>
              <a:xfrm flipV="1">
                <a:off x="4010731" y="2765155"/>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C9112D2-8ADF-4D34-A4CF-6E3032134A24}"/>
                  </a:ext>
                </a:extLst>
              </p:cNvPr>
              <p:cNvCxnSpPr>
                <a:cxnSpLocks/>
              </p:cNvCxnSpPr>
              <p:nvPr/>
            </p:nvCxnSpPr>
            <p:spPr>
              <a:xfrm flipV="1">
                <a:off x="4007487" y="2747323"/>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id="{95CBDD67-882F-4883-A96A-C9BB6B229C08}"/>
                </a:ext>
              </a:extLst>
            </p:cNvPr>
            <p:cNvSpPr txBox="1"/>
            <p:nvPr/>
          </p:nvSpPr>
          <p:spPr>
            <a:xfrm>
              <a:off x="3115847" y="3291810"/>
              <a:ext cx="1833748" cy="1492716"/>
            </a:xfrm>
            <a:prstGeom prst="rect">
              <a:avLst/>
            </a:prstGeom>
            <a:noFill/>
          </p:spPr>
          <p:txBody>
            <a:bodyPr wrap="square" rtlCol="0">
              <a:spAutoFit/>
            </a:bodyPr>
            <a:lstStyle/>
            <a:p>
              <a:pPr algn="ctr" defTabSz="2153901" rtl="0" fontAlgn="auto">
                <a:spcBef>
                  <a:spcPts val="0"/>
                </a:spcBef>
                <a:spcAft>
                  <a:spcPts val="0"/>
                </a:spcAft>
              </a:pPr>
              <a:r>
                <a:rPr lang="en-US" sz="4000" b="1" dirty="0">
                  <a:solidFill>
                    <a:prstClr val="black"/>
                  </a:solidFill>
                  <a:latin typeface="PT Serif"/>
                </a:rPr>
                <a:t>Prepositions </a:t>
              </a:r>
            </a:p>
            <a:p>
              <a:pPr algn="ctr" defTabSz="2153901" rtl="0" fontAlgn="auto">
                <a:spcBef>
                  <a:spcPts val="0"/>
                </a:spcBef>
                <a:spcAft>
                  <a:spcPts val="0"/>
                </a:spcAft>
              </a:pPr>
              <a:r>
                <a:rPr lang="en-US" sz="4000" b="1" dirty="0">
                  <a:solidFill>
                    <a:prstClr val="black"/>
                  </a:solidFill>
                  <a:latin typeface="PT Serif"/>
                </a:rPr>
                <a:t>of Place</a:t>
              </a:r>
              <a:endParaRPr lang="en-US" sz="4500" b="1" dirty="0">
                <a:solidFill>
                  <a:prstClr val="black"/>
                </a:solidFill>
                <a:latin typeface="PT Serif"/>
              </a:endParaRPr>
            </a:p>
            <a:p>
              <a:pPr algn="ctr" defTabSz="2153901" rtl="0" fontAlgn="auto">
                <a:spcBef>
                  <a:spcPts val="0"/>
                </a:spcBef>
                <a:spcAft>
                  <a:spcPts val="0"/>
                </a:spcAft>
              </a:pPr>
              <a:endParaRPr lang="en-US" sz="4500" b="1" dirty="0">
                <a:solidFill>
                  <a:prstClr val="black"/>
                </a:solidFill>
                <a:latin typeface="PT Serif"/>
              </a:endParaRPr>
            </a:p>
            <a:p>
              <a:pPr algn="ctr" defTabSz="2153901" rtl="0" fontAlgn="auto">
                <a:spcBef>
                  <a:spcPts val="0"/>
                </a:spcBef>
                <a:spcAft>
                  <a:spcPts val="0"/>
                </a:spcAft>
              </a:pPr>
              <a:r>
                <a:rPr lang="en-US" sz="4500" b="1" dirty="0">
                  <a:solidFill>
                    <a:prstClr val="black"/>
                  </a:solidFill>
                  <a:latin typeface="PT Serif"/>
                </a:rPr>
                <a:t>He is </a:t>
              </a:r>
              <a:r>
                <a:rPr lang="en-US" sz="4500" b="1" u="sng" dirty="0">
                  <a:solidFill>
                    <a:srgbClr val="FF0000"/>
                  </a:solidFill>
                  <a:latin typeface="PT Serif"/>
                </a:rPr>
                <a:t>at home</a:t>
              </a:r>
            </a:p>
            <a:p>
              <a:pPr algn="ctr" defTabSz="2153901" rtl="0" fontAlgn="auto">
                <a:spcBef>
                  <a:spcPts val="0"/>
                </a:spcBef>
                <a:spcAft>
                  <a:spcPts val="0"/>
                </a:spcAft>
              </a:pPr>
              <a:endParaRPr lang="en-US" sz="4500" dirty="0">
                <a:solidFill>
                  <a:prstClr val="black"/>
                </a:solidFill>
                <a:latin typeface="Calibri"/>
                <a:cs typeface="+mn-cs"/>
              </a:endParaRPr>
            </a:p>
          </p:txBody>
        </p:sp>
      </p:grpSp>
      <p:grpSp>
        <p:nvGrpSpPr>
          <p:cNvPr id="97" name="Group 96">
            <a:extLst>
              <a:ext uri="{FF2B5EF4-FFF2-40B4-BE49-F238E27FC236}">
                <a16:creationId xmlns:a16="http://schemas.microsoft.com/office/drawing/2014/main" id="{F6633BC8-8A8C-41EC-9A50-4E8DF390658A}"/>
              </a:ext>
            </a:extLst>
          </p:cNvPr>
          <p:cNvGrpSpPr/>
          <p:nvPr/>
        </p:nvGrpSpPr>
        <p:grpSpPr>
          <a:xfrm>
            <a:off x="17355898" y="1286694"/>
            <a:ext cx="5184648" cy="11683519"/>
            <a:chOff x="5035270" y="544620"/>
            <a:chExt cx="2194560" cy="4945405"/>
          </a:xfrm>
        </p:grpSpPr>
        <p:grpSp>
          <p:nvGrpSpPr>
            <p:cNvPr id="77" name="Group 76">
              <a:extLst>
                <a:ext uri="{FF2B5EF4-FFF2-40B4-BE49-F238E27FC236}">
                  <a16:creationId xmlns:a16="http://schemas.microsoft.com/office/drawing/2014/main" id="{B07E31DA-DC39-43AC-9EA0-9AA75DA66072}"/>
                </a:ext>
              </a:extLst>
            </p:cNvPr>
            <p:cNvGrpSpPr/>
            <p:nvPr/>
          </p:nvGrpSpPr>
          <p:grpSpPr>
            <a:xfrm>
              <a:off x="5035270" y="544620"/>
              <a:ext cx="2194560" cy="4945405"/>
              <a:chOff x="5035270" y="544620"/>
              <a:chExt cx="2194560" cy="4945405"/>
            </a:xfrm>
          </p:grpSpPr>
          <p:sp>
            <p:nvSpPr>
              <p:cNvPr id="59" name="Freeform: Shape 58">
                <a:extLst>
                  <a:ext uri="{FF2B5EF4-FFF2-40B4-BE49-F238E27FC236}">
                    <a16:creationId xmlns:a16="http://schemas.microsoft.com/office/drawing/2014/main" id="{798AF131-19A4-44D7-BB03-D6D7CC918295}"/>
                  </a:ext>
                </a:extLst>
              </p:cNvPr>
              <p:cNvSpPr/>
              <p:nvPr/>
            </p:nvSpPr>
            <p:spPr>
              <a:xfrm flipH="1">
                <a:off x="6114476" y="3291776"/>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10" name="Freeform: Shape 9">
                <a:extLst>
                  <a:ext uri="{FF2B5EF4-FFF2-40B4-BE49-F238E27FC236}">
                    <a16:creationId xmlns:a16="http://schemas.microsoft.com/office/drawing/2014/main" id="{B1C62A36-BB03-49EE-BF66-BDBEA57C3A73}"/>
                  </a:ext>
                </a:extLst>
              </p:cNvPr>
              <p:cNvSpPr/>
              <p:nvPr/>
            </p:nvSpPr>
            <p:spPr>
              <a:xfrm>
                <a:off x="5035270" y="3295465"/>
                <a:ext cx="2194560" cy="2194560"/>
              </a:xfrm>
              <a:custGeom>
                <a:avLst/>
                <a:gdLst>
                  <a:gd name="connsiteX0" fmla="*/ 1097280 w 2194560"/>
                  <a:gd name="connsiteY0" fmla="*/ 118568 h 2194560"/>
                  <a:gd name="connsiteX1" fmla="*/ 981165 w 2194560"/>
                  <a:gd name="connsiteY1" fmla="*/ 234683 h 2194560"/>
                  <a:gd name="connsiteX2" fmla="*/ 1097280 w 2194560"/>
                  <a:gd name="connsiteY2" fmla="*/ 350798 h 2194560"/>
                  <a:gd name="connsiteX3" fmla="*/ 1213395 w 2194560"/>
                  <a:gd name="connsiteY3" fmla="*/ 234683 h 2194560"/>
                  <a:gd name="connsiteX4" fmla="*/ 1097280 w 2194560"/>
                  <a:gd name="connsiteY4" fmla="*/ 118568 h 2194560"/>
                  <a:gd name="connsiteX5" fmla="*/ 1097280 w 2194560"/>
                  <a:gd name="connsiteY5" fmla="*/ 0 h 2194560"/>
                  <a:gd name="connsiteX6" fmla="*/ 2194560 w 2194560"/>
                  <a:gd name="connsiteY6" fmla="*/ 1097280 h 2194560"/>
                  <a:gd name="connsiteX7" fmla="*/ 1097280 w 2194560"/>
                  <a:gd name="connsiteY7" fmla="*/ 2194560 h 2194560"/>
                  <a:gd name="connsiteX8" fmla="*/ 0 w 2194560"/>
                  <a:gd name="connsiteY8" fmla="*/ 1097280 h 2194560"/>
                  <a:gd name="connsiteX9" fmla="*/ 1097280 w 2194560"/>
                  <a:gd name="connsiteY9"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2194560">
                    <a:moveTo>
                      <a:pt x="1097280" y="118568"/>
                    </a:moveTo>
                    <a:cubicBezTo>
                      <a:pt x="1033151" y="118568"/>
                      <a:pt x="981165" y="170554"/>
                      <a:pt x="981165" y="234683"/>
                    </a:cubicBezTo>
                    <a:cubicBezTo>
                      <a:pt x="981165" y="298812"/>
                      <a:pt x="1033151" y="350798"/>
                      <a:pt x="1097280" y="350798"/>
                    </a:cubicBezTo>
                    <a:cubicBezTo>
                      <a:pt x="1161409" y="350798"/>
                      <a:pt x="1213395" y="298812"/>
                      <a:pt x="1213395" y="234683"/>
                    </a:cubicBezTo>
                    <a:cubicBezTo>
                      <a:pt x="1213395" y="170554"/>
                      <a:pt x="1161409" y="118568"/>
                      <a:pt x="1097280" y="118568"/>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660066">
                      <a:alpha val="49804"/>
                    </a:srgbClr>
                  </a:gs>
                  <a:gs pos="0">
                    <a:srgbClr val="FF00FF">
                      <a:alpha val="69804"/>
                    </a:srgbClr>
                  </a:gs>
                </a:gsLst>
                <a:lin ang="5400000" scaled="1"/>
                <a:tileRect/>
              </a:gradFill>
              <a:ln>
                <a:gradFill>
                  <a:gsLst>
                    <a:gs pos="0">
                      <a:srgbClr val="FF9900"/>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grpSp>
            <p:nvGrpSpPr>
              <p:cNvPr id="29" name="Group 28">
                <a:extLst>
                  <a:ext uri="{FF2B5EF4-FFF2-40B4-BE49-F238E27FC236}">
                    <a16:creationId xmlns:a16="http://schemas.microsoft.com/office/drawing/2014/main" id="{1C8BD27D-4E69-4B3E-8882-5AC53EAB5452}"/>
                  </a:ext>
                </a:extLst>
              </p:cNvPr>
              <p:cNvGrpSpPr/>
              <p:nvPr/>
            </p:nvGrpSpPr>
            <p:grpSpPr>
              <a:xfrm>
                <a:off x="5752723" y="544620"/>
                <a:ext cx="759655" cy="759655"/>
                <a:chOff x="4955179" y="604911"/>
                <a:chExt cx="759655" cy="759655"/>
              </a:xfrm>
            </p:grpSpPr>
            <p:sp>
              <p:nvSpPr>
                <p:cNvPr id="20" name="Oval 19">
                  <a:extLst>
                    <a:ext uri="{FF2B5EF4-FFF2-40B4-BE49-F238E27FC236}">
                      <a16:creationId xmlns:a16="http://schemas.microsoft.com/office/drawing/2014/main" id="{20F3F120-6FFB-41A7-93B4-52CA320BC6C9}"/>
                    </a:ext>
                  </a:extLst>
                </p:cNvPr>
                <p:cNvSpPr/>
                <p:nvPr/>
              </p:nvSpPr>
              <p:spPr>
                <a:xfrm>
                  <a:off x="4955179" y="604911"/>
                  <a:ext cx="759655" cy="75965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21" name="Oval 20">
                  <a:extLst>
                    <a:ext uri="{FF2B5EF4-FFF2-40B4-BE49-F238E27FC236}">
                      <a16:creationId xmlns:a16="http://schemas.microsoft.com/office/drawing/2014/main" id="{283F6ACE-DC0B-486C-8FED-7786A4765D7C}"/>
                    </a:ext>
                  </a:extLst>
                </p:cNvPr>
                <p:cNvSpPr/>
                <p:nvPr/>
              </p:nvSpPr>
              <p:spPr>
                <a:xfrm>
                  <a:off x="5091780" y="741512"/>
                  <a:ext cx="486452" cy="486452"/>
                </a:xfrm>
                <a:prstGeom prst="ellipse">
                  <a:avLst/>
                </a:prstGeom>
                <a:gradFill flip="none" rotWithShape="1">
                  <a:gsLst>
                    <a:gs pos="100000">
                      <a:srgbClr val="660066">
                        <a:alpha val="49804"/>
                      </a:srgbClr>
                    </a:gs>
                    <a:gs pos="0">
                      <a:srgbClr val="FF00FF">
                        <a:alpha val="69804"/>
                      </a:srgbClr>
                    </a:gs>
                  </a:gsLst>
                  <a:lin ang="5400000" scaled="1"/>
                  <a:tileRect/>
                </a:gradFill>
                <a:ln>
                  <a:gradFill>
                    <a:gsLst>
                      <a:gs pos="0">
                        <a:srgbClr val="FF9900"/>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5169" rtl="0" fontAlgn="auto">
                    <a:spcBef>
                      <a:spcPts val="0"/>
                    </a:spcBef>
                    <a:spcAft>
                      <a:spcPts val="0"/>
                    </a:spcAft>
                  </a:pPr>
                  <a:endParaRPr lang="en-US">
                    <a:solidFill>
                      <a:prstClr val="white"/>
                    </a:solidFill>
                  </a:endParaRPr>
                </a:p>
              </p:txBody>
            </p:sp>
          </p:grpSp>
          <p:cxnSp>
            <p:nvCxnSpPr>
              <p:cNvPr id="44" name="Straight Connector 43">
                <a:extLst>
                  <a:ext uri="{FF2B5EF4-FFF2-40B4-BE49-F238E27FC236}">
                    <a16:creationId xmlns:a16="http://schemas.microsoft.com/office/drawing/2014/main" id="{CD80CE6E-A29B-411C-A3B8-4551426EE785}"/>
                  </a:ext>
                </a:extLst>
              </p:cNvPr>
              <p:cNvCxnSpPr>
                <a:cxnSpLocks/>
                <a:stCxn id="20" idx="4"/>
                <a:endCxn id="10" idx="5"/>
              </p:cNvCxnSpPr>
              <p:nvPr/>
            </p:nvCxnSpPr>
            <p:spPr>
              <a:xfrm flipH="1">
                <a:off x="6132550" y="1304275"/>
                <a:ext cx="1" cy="1991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32C941A7-289C-4FFA-9DDC-8AD3166EA3D0}"/>
                  </a:ext>
                </a:extLst>
              </p:cNvPr>
              <p:cNvSpPr/>
              <p:nvPr/>
            </p:nvSpPr>
            <p:spPr>
              <a:xfrm>
                <a:off x="6137136" y="3291776"/>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cxnSp>
            <p:nvCxnSpPr>
              <p:cNvPr id="61" name="Straight Connector 60">
                <a:extLst>
                  <a:ext uri="{FF2B5EF4-FFF2-40B4-BE49-F238E27FC236}">
                    <a16:creationId xmlns:a16="http://schemas.microsoft.com/office/drawing/2014/main" id="{5096E262-B41A-49CC-9459-AE705D439793}"/>
                  </a:ext>
                </a:extLst>
              </p:cNvPr>
              <p:cNvCxnSpPr>
                <a:cxnSpLocks/>
              </p:cNvCxnSpPr>
              <p:nvPr/>
            </p:nvCxnSpPr>
            <p:spPr>
              <a:xfrm flipV="1">
                <a:off x="6098318" y="3253006"/>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498C4A-685E-4B05-8C12-8EA66C776328}"/>
                  </a:ext>
                </a:extLst>
              </p:cNvPr>
              <p:cNvCxnSpPr>
                <a:cxnSpLocks/>
              </p:cNvCxnSpPr>
              <p:nvPr/>
            </p:nvCxnSpPr>
            <p:spPr>
              <a:xfrm flipV="1">
                <a:off x="6095074" y="3235174"/>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A5EEDE01-4F4A-47BB-97DE-5FF5CC4E2F78}"/>
                </a:ext>
              </a:extLst>
            </p:cNvPr>
            <p:cNvSpPr txBox="1"/>
            <p:nvPr/>
          </p:nvSpPr>
          <p:spPr>
            <a:xfrm>
              <a:off x="5035270" y="3737672"/>
              <a:ext cx="2142324" cy="1341841"/>
            </a:xfrm>
            <a:prstGeom prst="rect">
              <a:avLst/>
            </a:prstGeom>
            <a:noFill/>
          </p:spPr>
          <p:txBody>
            <a:bodyPr wrap="square" rtlCol="0">
              <a:spAutoFit/>
            </a:bodyPr>
            <a:lstStyle/>
            <a:p>
              <a:pPr algn="ctr" defTabSz="2153901" rtl="0" fontAlgn="auto">
                <a:spcBef>
                  <a:spcPts val="0"/>
                </a:spcBef>
                <a:spcAft>
                  <a:spcPts val="0"/>
                </a:spcAft>
                <a:defRPr/>
              </a:pPr>
              <a:r>
                <a:rPr lang="en-US" sz="4000" b="1" dirty="0">
                  <a:solidFill>
                    <a:prstClr val="black"/>
                  </a:solidFill>
                  <a:latin typeface="PT Serif"/>
                </a:rPr>
                <a:t>Prepositions </a:t>
              </a:r>
            </a:p>
            <a:p>
              <a:pPr algn="ctr" defTabSz="2153901" rtl="0" fontAlgn="auto">
                <a:spcBef>
                  <a:spcPts val="0"/>
                </a:spcBef>
                <a:spcAft>
                  <a:spcPts val="0"/>
                </a:spcAft>
                <a:defRPr/>
              </a:pPr>
              <a:r>
                <a:rPr lang="en-US" sz="4000" b="1" dirty="0">
                  <a:solidFill>
                    <a:prstClr val="black"/>
                  </a:solidFill>
                  <a:latin typeface="PT Serif"/>
                </a:rPr>
                <a:t>of Agents</a:t>
              </a:r>
            </a:p>
            <a:p>
              <a:pPr algn="ctr" defTabSz="2153901" rtl="0" fontAlgn="auto">
                <a:spcBef>
                  <a:spcPts val="0"/>
                </a:spcBef>
                <a:spcAft>
                  <a:spcPts val="0"/>
                </a:spcAft>
                <a:defRPr/>
              </a:pPr>
              <a:endParaRPr lang="en-US" sz="4000" b="1" dirty="0">
                <a:solidFill>
                  <a:prstClr val="black"/>
                </a:solidFill>
                <a:latin typeface="PT Serif"/>
              </a:endParaRPr>
            </a:p>
            <a:p>
              <a:pPr algn="ctr" defTabSz="2153901" rtl="0" fontAlgn="auto">
                <a:spcBef>
                  <a:spcPts val="0"/>
                </a:spcBef>
                <a:spcAft>
                  <a:spcPts val="0"/>
                </a:spcAft>
                <a:defRPr/>
              </a:pPr>
              <a:r>
                <a:rPr lang="en-US" sz="4000" b="1" dirty="0">
                  <a:solidFill>
                    <a:prstClr val="black"/>
                  </a:solidFill>
                  <a:latin typeface="PT Serif"/>
                </a:rPr>
                <a:t>He is playing </a:t>
              </a:r>
            </a:p>
            <a:p>
              <a:pPr algn="ctr" defTabSz="2153901" rtl="0" fontAlgn="auto">
                <a:spcBef>
                  <a:spcPts val="0"/>
                </a:spcBef>
                <a:spcAft>
                  <a:spcPts val="0"/>
                </a:spcAft>
                <a:defRPr/>
              </a:pPr>
              <a:r>
                <a:rPr lang="en-US" sz="4000" b="1" u="sng" dirty="0">
                  <a:solidFill>
                    <a:srgbClr val="FF0000"/>
                  </a:solidFill>
                  <a:latin typeface="PT Serif"/>
                </a:rPr>
                <a:t>with his brother</a:t>
              </a:r>
            </a:p>
          </p:txBody>
        </p:sp>
      </p:grpSp>
      <p:grpSp>
        <p:nvGrpSpPr>
          <p:cNvPr id="98" name="Group 97">
            <a:extLst>
              <a:ext uri="{FF2B5EF4-FFF2-40B4-BE49-F238E27FC236}">
                <a16:creationId xmlns:a16="http://schemas.microsoft.com/office/drawing/2014/main" id="{08A578C9-EEDC-4B2F-A52A-7BE4C42C358B}"/>
              </a:ext>
            </a:extLst>
          </p:cNvPr>
          <p:cNvGrpSpPr/>
          <p:nvPr/>
        </p:nvGrpSpPr>
        <p:grpSpPr>
          <a:xfrm>
            <a:off x="22004098" y="1429105"/>
            <a:ext cx="5184648" cy="10118720"/>
            <a:chOff x="7113346" y="604911"/>
            <a:chExt cx="2194560" cy="4283056"/>
          </a:xfrm>
        </p:grpSpPr>
        <p:grpSp>
          <p:nvGrpSpPr>
            <p:cNvPr id="78" name="Group 77">
              <a:extLst>
                <a:ext uri="{FF2B5EF4-FFF2-40B4-BE49-F238E27FC236}">
                  <a16:creationId xmlns:a16="http://schemas.microsoft.com/office/drawing/2014/main" id="{E77BE62B-2115-46DA-BEC9-7FAF09C758B3}"/>
                </a:ext>
              </a:extLst>
            </p:cNvPr>
            <p:cNvGrpSpPr/>
            <p:nvPr/>
          </p:nvGrpSpPr>
          <p:grpSpPr>
            <a:xfrm>
              <a:off x="7113346" y="604911"/>
              <a:ext cx="2194560" cy="4283056"/>
              <a:chOff x="7113346" y="604911"/>
              <a:chExt cx="2194560" cy="4283056"/>
            </a:xfrm>
          </p:grpSpPr>
          <p:sp>
            <p:nvSpPr>
              <p:cNvPr id="64" name="Freeform: Shape 63">
                <a:extLst>
                  <a:ext uri="{FF2B5EF4-FFF2-40B4-BE49-F238E27FC236}">
                    <a16:creationId xmlns:a16="http://schemas.microsoft.com/office/drawing/2014/main" id="{596FA47F-50CE-4037-BC85-37BC508D4916}"/>
                  </a:ext>
                </a:extLst>
              </p:cNvPr>
              <p:cNvSpPr/>
              <p:nvPr/>
            </p:nvSpPr>
            <p:spPr>
              <a:xfrm flipH="1">
                <a:off x="8183041" y="2692938"/>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11" name="Freeform: Shape 10">
                <a:extLst>
                  <a:ext uri="{FF2B5EF4-FFF2-40B4-BE49-F238E27FC236}">
                    <a16:creationId xmlns:a16="http://schemas.microsoft.com/office/drawing/2014/main" id="{401A764A-8F8B-45FD-B5AE-A1A57A1FB6D6}"/>
                  </a:ext>
                </a:extLst>
              </p:cNvPr>
              <p:cNvSpPr/>
              <p:nvPr/>
            </p:nvSpPr>
            <p:spPr>
              <a:xfrm>
                <a:off x="7113346" y="2693407"/>
                <a:ext cx="2194560" cy="2194560"/>
              </a:xfrm>
              <a:custGeom>
                <a:avLst/>
                <a:gdLst>
                  <a:gd name="connsiteX0" fmla="*/ 1097280 w 2194560"/>
                  <a:gd name="connsiteY0" fmla="*/ 118568 h 2194560"/>
                  <a:gd name="connsiteX1" fmla="*/ 981165 w 2194560"/>
                  <a:gd name="connsiteY1" fmla="*/ 234683 h 2194560"/>
                  <a:gd name="connsiteX2" fmla="*/ 1097280 w 2194560"/>
                  <a:gd name="connsiteY2" fmla="*/ 350798 h 2194560"/>
                  <a:gd name="connsiteX3" fmla="*/ 1213395 w 2194560"/>
                  <a:gd name="connsiteY3" fmla="*/ 234683 h 2194560"/>
                  <a:gd name="connsiteX4" fmla="*/ 1097280 w 2194560"/>
                  <a:gd name="connsiteY4" fmla="*/ 118568 h 2194560"/>
                  <a:gd name="connsiteX5" fmla="*/ 1097280 w 2194560"/>
                  <a:gd name="connsiteY5" fmla="*/ 0 h 2194560"/>
                  <a:gd name="connsiteX6" fmla="*/ 2194560 w 2194560"/>
                  <a:gd name="connsiteY6" fmla="*/ 1097280 h 2194560"/>
                  <a:gd name="connsiteX7" fmla="*/ 1097280 w 2194560"/>
                  <a:gd name="connsiteY7" fmla="*/ 2194560 h 2194560"/>
                  <a:gd name="connsiteX8" fmla="*/ 0 w 2194560"/>
                  <a:gd name="connsiteY8" fmla="*/ 1097280 h 2194560"/>
                  <a:gd name="connsiteX9" fmla="*/ 1097280 w 2194560"/>
                  <a:gd name="connsiteY9"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2194560">
                    <a:moveTo>
                      <a:pt x="1097280" y="118568"/>
                    </a:moveTo>
                    <a:cubicBezTo>
                      <a:pt x="1033151" y="118568"/>
                      <a:pt x="981165" y="170554"/>
                      <a:pt x="981165" y="234683"/>
                    </a:cubicBezTo>
                    <a:cubicBezTo>
                      <a:pt x="981165" y="298812"/>
                      <a:pt x="1033151" y="350798"/>
                      <a:pt x="1097280" y="350798"/>
                    </a:cubicBezTo>
                    <a:cubicBezTo>
                      <a:pt x="1161409" y="350798"/>
                      <a:pt x="1213395" y="298812"/>
                      <a:pt x="1213395" y="234683"/>
                    </a:cubicBezTo>
                    <a:cubicBezTo>
                      <a:pt x="1213395" y="170554"/>
                      <a:pt x="1161409" y="118568"/>
                      <a:pt x="1097280" y="118568"/>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adFill flip="none" rotWithShape="1">
                <a:gsLst>
                  <a:gs pos="100000">
                    <a:srgbClr val="0033CC">
                      <a:alpha val="49804"/>
                    </a:srgbClr>
                  </a:gs>
                  <a:gs pos="0">
                    <a:srgbClr val="0099FF">
                      <a:alpha val="69804"/>
                    </a:srgbClr>
                  </a:gs>
                </a:gsLst>
                <a:lin ang="5400000" scaled="1"/>
                <a:tileRect/>
              </a:gradFill>
              <a:ln>
                <a:gradFill>
                  <a:gsLst>
                    <a:gs pos="0">
                      <a:srgbClr val="FF9900"/>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grpSp>
            <p:nvGrpSpPr>
              <p:cNvPr id="30" name="Group 29">
                <a:extLst>
                  <a:ext uri="{FF2B5EF4-FFF2-40B4-BE49-F238E27FC236}">
                    <a16:creationId xmlns:a16="http://schemas.microsoft.com/office/drawing/2014/main" id="{521449BE-246D-4CA3-85DE-72D0DAAAC78F}"/>
                  </a:ext>
                </a:extLst>
              </p:cNvPr>
              <p:cNvGrpSpPr/>
              <p:nvPr/>
            </p:nvGrpSpPr>
            <p:grpSpPr>
              <a:xfrm>
                <a:off x="7830799" y="604911"/>
                <a:ext cx="759655" cy="759655"/>
                <a:chOff x="6634483" y="604911"/>
                <a:chExt cx="759655" cy="759655"/>
              </a:xfrm>
            </p:grpSpPr>
            <p:sp>
              <p:nvSpPr>
                <p:cNvPr id="23" name="Oval 22">
                  <a:extLst>
                    <a:ext uri="{FF2B5EF4-FFF2-40B4-BE49-F238E27FC236}">
                      <a16:creationId xmlns:a16="http://schemas.microsoft.com/office/drawing/2014/main" id="{249BB675-28A9-40C3-85F3-AFA9FAA24F84}"/>
                    </a:ext>
                  </a:extLst>
                </p:cNvPr>
                <p:cNvSpPr/>
                <p:nvPr/>
              </p:nvSpPr>
              <p:spPr>
                <a:xfrm>
                  <a:off x="6634483" y="604911"/>
                  <a:ext cx="759655" cy="75965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sp>
              <p:nvSpPr>
                <p:cNvPr id="24" name="Oval 23">
                  <a:extLst>
                    <a:ext uri="{FF2B5EF4-FFF2-40B4-BE49-F238E27FC236}">
                      <a16:creationId xmlns:a16="http://schemas.microsoft.com/office/drawing/2014/main" id="{D7A2499C-6923-4D4A-B894-982B7C071925}"/>
                    </a:ext>
                  </a:extLst>
                </p:cNvPr>
                <p:cNvSpPr/>
                <p:nvPr/>
              </p:nvSpPr>
              <p:spPr>
                <a:xfrm>
                  <a:off x="6771084" y="741512"/>
                  <a:ext cx="486452" cy="486452"/>
                </a:xfrm>
                <a:prstGeom prst="ellipse">
                  <a:avLst/>
                </a:prstGeom>
                <a:gradFill flip="none" rotWithShape="1">
                  <a:gsLst>
                    <a:gs pos="100000">
                      <a:srgbClr val="0033CC">
                        <a:alpha val="49804"/>
                      </a:srgbClr>
                    </a:gs>
                    <a:gs pos="0">
                      <a:srgbClr val="0099FF">
                        <a:alpha val="69804"/>
                      </a:srgbClr>
                    </a:gs>
                  </a:gsLst>
                  <a:lin ang="5400000" scaled="1"/>
                  <a:tileRect/>
                </a:gradFill>
                <a:ln>
                  <a:gradFill>
                    <a:gsLst>
                      <a:gs pos="0">
                        <a:srgbClr val="FF9900"/>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5169" rtl="0" fontAlgn="auto">
                    <a:spcBef>
                      <a:spcPts val="0"/>
                    </a:spcBef>
                    <a:spcAft>
                      <a:spcPts val="0"/>
                    </a:spcAft>
                  </a:pPr>
                  <a:endParaRPr lang="en-US">
                    <a:solidFill>
                      <a:prstClr val="white"/>
                    </a:solidFill>
                  </a:endParaRPr>
                </a:p>
              </p:txBody>
            </p:sp>
          </p:grpSp>
          <p:cxnSp>
            <p:nvCxnSpPr>
              <p:cNvPr id="47" name="Straight Connector 46">
                <a:extLst>
                  <a:ext uri="{FF2B5EF4-FFF2-40B4-BE49-F238E27FC236}">
                    <a16:creationId xmlns:a16="http://schemas.microsoft.com/office/drawing/2014/main" id="{6C87BAC3-B1C9-476A-A35B-B09957FD6681}"/>
                  </a:ext>
                </a:extLst>
              </p:cNvPr>
              <p:cNvCxnSpPr>
                <a:cxnSpLocks/>
                <a:stCxn id="23" idx="4"/>
                <a:endCxn id="11" idx="5"/>
              </p:cNvCxnSpPr>
              <p:nvPr/>
            </p:nvCxnSpPr>
            <p:spPr>
              <a:xfrm flipH="1">
                <a:off x="8210626" y="1364566"/>
                <a:ext cx="1" cy="13288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1C67C07C-73EF-42FE-9B4C-DDAC523B09A4}"/>
                  </a:ext>
                </a:extLst>
              </p:cNvPr>
              <p:cNvSpPr/>
              <p:nvPr/>
            </p:nvSpPr>
            <p:spPr>
              <a:xfrm>
                <a:off x="8205701" y="2692938"/>
                <a:ext cx="44023" cy="165371"/>
              </a:xfrm>
              <a:custGeom>
                <a:avLst/>
                <a:gdLst>
                  <a:gd name="connsiteX0" fmla="*/ 0 w 44023"/>
                  <a:gd name="connsiteY0" fmla="*/ 0 h 165371"/>
                  <a:gd name="connsiteX1" fmla="*/ 43775 w 44023"/>
                  <a:gd name="connsiteY1" fmla="*/ 63230 h 165371"/>
                  <a:gd name="connsiteX2" fmla="*/ 14592 w 44023"/>
                  <a:gd name="connsiteY2" fmla="*/ 165371 h 165371"/>
                </a:gdLst>
                <a:ahLst/>
                <a:cxnLst>
                  <a:cxn ang="0">
                    <a:pos x="connsiteX0" y="connsiteY0"/>
                  </a:cxn>
                  <a:cxn ang="0">
                    <a:pos x="connsiteX1" y="connsiteY1"/>
                  </a:cxn>
                  <a:cxn ang="0">
                    <a:pos x="connsiteX2" y="connsiteY2"/>
                  </a:cxn>
                </a:cxnLst>
                <a:rect l="l" t="t" r="r" b="b"/>
                <a:pathLst>
                  <a:path w="44023" h="165371">
                    <a:moveTo>
                      <a:pt x="0" y="0"/>
                    </a:moveTo>
                    <a:cubicBezTo>
                      <a:pt x="20671" y="17834"/>
                      <a:pt x="41343" y="35668"/>
                      <a:pt x="43775" y="63230"/>
                    </a:cubicBezTo>
                    <a:cubicBezTo>
                      <a:pt x="46207" y="90792"/>
                      <a:pt x="30399" y="128081"/>
                      <a:pt x="14592" y="1653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5169" rtl="0" fontAlgn="auto">
                  <a:spcBef>
                    <a:spcPts val="0"/>
                  </a:spcBef>
                  <a:spcAft>
                    <a:spcPts val="0"/>
                  </a:spcAft>
                </a:pPr>
                <a:endParaRPr lang="en-US">
                  <a:solidFill>
                    <a:prstClr val="white"/>
                  </a:solidFill>
                </a:endParaRPr>
              </a:p>
            </p:txBody>
          </p:sp>
          <p:cxnSp>
            <p:nvCxnSpPr>
              <p:cNvPr id="66" name="Straight Connector 65">
                <a:extLst>
                  <a:ext uri="{FF2B5EF4-FFF2-40B4-BE49-F238E27FC236}">
                    <a16:creationId xmlns:a16="http://schemas.microsoft.com/office/drawing/2014/main" id="{5949C6E9-13BB-4DEC-A8FE-FF8BB03B5987}"/>
                  </a:ext>
                </a:extLst>
              </p:cNvPr>
              <p:cNvCxnSpPr>
                <a:cxnSpLocks/>
              </p:cNvCxnSpPr>
              <p:nvPr/>
            </p:nvCxnSpPr>
            <p:spPr>
              <a:xfrm flipV="1">
                <a:off x="8166883" y="2654168"/>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CF0419-2434-40DC-AC5D-D03D51ED2A91}"/>
                  </a:ext>
                </a:extLst>
              </p:cNvPr>
              <p:cNvCxnSpPr>
                <a:cxnSpLocks/>
              </p:cNvCxnSpPr>
              <p:nvPr/>
            </p:nvCxnSpPr>
            <p:spPr>
              <a:xfrm flipV="1">
                <a:off x="8163639" y="2636336"/>
                <a:ext cx="90730" cy="5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96AD9EDF-CF84-44D8-997B-249D65AD13E3}"/>
                </a:ext>
              </a:extLst>
            </p:cNvPr>
            <p:cNvSpPr txBox="1"/>
            <p:nvPr/>
          </p:nvSpPr>
          <p:spPr>
            <a:xfrm>
              <a:off x="7288178" y="3154623"/>
              <a:ext cx="1833748" cy="1602392"/>
            </a:xfrm>
            <a:prstGeom prst="rect">
              <a:avLst/>
            </a:prstGeom>
            <a:noFill/>
          </p:spPr>
          <p:txBody>
            <a:bodyPr wrap="square" rtlCol="0">
              <a:spAutoFit/>
            </a:bodyPr>
            <a:lstStyle/>
            <a:p>
              <a:pPr algn="ctr" defTabSz="2153901" rtl="0" fontAlgn="auto">
                <a:spcBef>
                  <a:spcPts val="0"/>
                </a:spcBef>
                <a:spcAft>
                  <a:spcPts val="0"/>
                </a:spcAft>
                <a:defRPr/>
              </a:pPr>
              <a:r>
                <a:rPr lang="en-US" sz="4000" b="1" dirty="0">
                  <a:solidFill>
                    <a:prstClr val="black"/>
                  </a:solidFill>
                  <a:latin typeface="PT Serif"/>
                </a:rPr>
                <a:t>Phrasal Prepositions </a:t>
              </a:r>
            </a:p>
            <a:p>
              <a:pPr algn="ctr" defTabSz="2153901" rtl="0" fontAlgn="auto">
                <a:spcBef>
                  <a:spcPts val="0"/>
                </a:spcBef>
                <a:spcAft>
                  <a:spcPts val="0"/>
                </a:spcAft>
                <a:defRPr/>
              </a:pPr>
              <a:endParaRPr lang="en-US" sz="4000" b="1" dirty="0">
                <a:solidFill>
                  <a:prstClr val="black"/>
                </a:solidFill>
                <a:latin typeface="PT Serif"/>
              </a:endParaRPr>
            </a:p>
            <a:p>
              <a:pPr algn="ctr" defTabSz="2153901" rtl="0" fontAlgn="auto">
                <a:spcBef>
                  <a:spcPts val="0"/>
                </a:spcBef>
                <a:spcAft>
                  <a:spcPts val="0"/>
                </a:spcAft>
                <a:defRPr/>
              </a:pPr>
              <a:r>
                <a:rPr lang="en-US" sz="4000" b="1" u="sng" dirty="0">
                  <a:solidFill>
                    <a:srgbClr val="FF0000"/>
                  </a:solidFill>
                  <a:latin typeface="PT Serif"/>
                </a:rPr>
                <a:t>According to </a:t>
              </a:r>
              <a:r>
                <a:rPr lang="en-US" sz="4000" b="1" dirty="0">
                  <a:solidFill>
                    <a:prstClr val="black"/>
                  </a:solidFill>
                  <a:latin typeface="PT Serif"/>
                </a:rPr>
                <a:t>the new rules, you are not right.</a:t>
              </a:r>
              <a:endParaRPr lang="en-US" sz="4500" dirty="0">
                <a:solidFill>
                  <a:prstClr val="black"/>
                </a:solidFill>
                <a:latin typeface="Calibri"/>
                <a:cs typeface="+mn-cs"/>
              </a:endParaRPr>
            </a:p>
          </p:txBody>
        </p:sp>
      </p:grpSp>
      <p:sp>
        <p:nvSpPr>
          <p:cNvPr id="2" name="مستطيل 1"/>
          <p:cNvSpPr/>
          <p:nvPr/>
        </p:nvSpPr>
        <p:spPr>
          <a:xfrm>
            <a:off x="13565389" y="6906217"/>
            <a:ext cx="14400035" cy="2389643"/>
          </a:xfrm>
          <a:prstGeom prst="rect">
            <a:avLst/>
          </a:prstGeom>
        </p:spPr>
        <p:txBody>
          <a:bodyPr lIns="101838" tIns="50919" rIns="101838" bIns="50919">
            <a:spAutoFit/>
          </a:bodyPr>
          <a:lstStyle/>
          <a:p>
            <a:pPr defTabSz="2541606" fontAlgn="auto">
              <a:spcBef>
                <a:spcPts val="0"/>
              </a:spcBef>
              <a:spcAft>
                <a:spcPts val="0"/>
              </a:spcAft>
            </a:pPr>
            <a:endParaRPr lang="en-US" sz="5000" dirty="0">
              <a:solidFill>
                <a:prstClr val="black"/>
              </a:solidFill>
              <a:latin typeface="Calibri"/>
              <a:cs typeface="+mn-cs"/>
            </a:endParaRPr>
          </a:p>
          <a:p>
            <a:pPr defTabSz="2541606" fontAlgn="auto">
              <a:spcBef>
                <a:spcPts val="0"/>
              </a:spcBef>
              <a:spcAft>
                <a:spcPts val="0"/>
              </a:spcAft>
            </a:pPr>
            <a:r>
              <a:rPr lang="en-US" sz="5000" dirty="0">
                <a:solidFill>
                  <a:prstClr val="black"/>
                </a:solidFill>
                <a:latin typeface="Calibri"/>
                <a:cs typeface="+mn-cs"/>
              </a:rPr>
              <a:t/>
            </a:r>
            <a:br>
              <a:rPr lang="en-US" sz="5000" dirty="0">
                <a:solidFill>
                  <a:prstClr val="black"/>
                </a:solidFill>
                <a:latin typeface="Calibri"/>
                <a:cs typeface="+mn-cs"/>
              </a:rPr>
            </a:br>
            <a:endParaRPr lang="en-US" sz="5000" dirty="0">
              <a:solidFill>
                <a:prstClr val="black"/>
              </a:solidFill>
              <a:latin typeface="Calibri"/>
              <a:cs typeface="+mn-cs"/>
            </a:endParaRPr>
          </a:p>
        </p:txBody>
      </p:sp>
      <p:pic>
        <p:nvPicPr>
          <p:cNvPr id="68" name="Picture 6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9085" y="12368237"/>
            <a:ext cx="4229751" cy="4229751"/>
          </a:xfrm>
          <a:prstGeom prst="rect">
            <a:avLst/>
          </a:prstGeom>
        </p:spPr>
      </p:pic>
      <p:sp>
        <p:nvSpPr>
          <p:cNvPr id="69" name="مربع نص 5"/>
          <p:cNvSpPr txBox="1"/>
          <p:nvPr/>
        </p:nvSpPr>
        <p:spPr>
          <a:xfrm>
            <a:off x="1295402" y="404812"/>
            <a:ext cx="6480000" cy="3785316"/>
          </a:xfrm>
          <a:prstGeom prst="rect">
            <a:avLst/>
          </a:prstGeom>
          <a:noFill/>
          <a:ln w="63500" cmpd="sng">
            <a:solidFill>
              <a:schemeClr val="accent1"/>
            </a:solidFill>
          </a:ln>
          <a:scene3d>
            <a:camera prst="perspectiveRelaxedModerately"/>
            <a:lightRig rig="threePt" dir="t"/>
          </a:scene3d>
        </p:spPr>
        <p:txBody>
          <a:bodyPr wrap="square" lIns="90921" tIns="45455" rIns="90921" bIns="45455" rtlCol="0">
            <a:spAutoFit/>
          </a:bodyPr>
          <a:lstStyle/>
          <a:p>
            <a:pPr algn="ctr" rtl="0"/>
            <a:r>
              <a:rPr lang="en-US" sz="4000" b="1" dirty="0">
                <a:solidFill>
                  <a:srgbClr val="2616F6"/>
                </a:solidFill>
                <a:latin typeface="PT Serif"/>
              </a:rPr>
              <a:t>Prepositions of Time</a:t>
            </a:r>
          </a:p>
          <a:p>
            <a:pPr algn="l" rtl="0"/>
            <a:r>
              <a:rPr lang="en-US" sz="4000" b="1" dirty="0">
                <a:latin typeface="PT Serif"/>
              </a:rPr>
              <a:t>show the relationship of time between the nouns to the other parts of a sentence.</a:t>
            </a:r>
          </a:p>
          <a:p>
            <a:pPr algn="l" rtl="0"/>
            <a:r>
              <a:rPr lang="en-US" sz="4000" b="1" i="1" dirty="0">
                <a:solidFill>
                  <a:srgbClr val="FF0000"/>
                </a:solidFill>
                <a:latin typeface="PT Serif"/>
              </a:rPr>
              <a:t>on, at, in, from, to, for</a:t>
            </a:r>
            <a:endParaRPr lang="en-US" sz="4000" b="1" dirty="0">
              <a:solidFill>
                <a:srgbClr val="FF0000"/>
              </a:solidFill>
              <a:latin typeface="PT Serif"/>
            </a:endParaRPr>
          </a:p>
        </p:txBody>
      </p:sp>
      <p:sp>
        <p:nvSpPr>
          <p:cNvPr id="85" name="مربع نص 5"/>
          <p:cNvSpPr txBox="1"/>
          <p:nvPr/>
        </p:nvSpPr>
        <p:spPr>
          <a:xfrm>
            <a:off x="843026" y="10920420"/>
            <a:ext cx="7271999" cy="3785117"/>
          </a:xfrm>
          <a:prstGeom prst="rect">
            <a:avLst/>
          </a:prstGeom>
          <a:noFill/>
          <a:ln w="63500" cmpd="sng">
            <a:solidFill>
              <a:schemeClr val="accent1"/>
            </a:solidFill>
          </a:ln>
          <a:scene3d>
            <a:camera prst="perspectiveBelow"/>
            <a:lightRig rig="threePt" dir="t"/>
          </a:scene3d>
        </p:spPr>
        <p:txBody>
          <a:bodyPr wrap="square" lIns="90921" tIns="45455" rIns="90921" bIns="45455" rtlCol="0">
            <a:spAutoFit/>
          </a:bodyPr>
          <a:lstStyle/>
          <a:p>
            <a:pPr algn="ctr" rtl="0"/>
            <a:r>
              <a:rPr lang="en-US" sz="4000" b="1" dirty="0">
                <a:solidFill>
                  <a:srgbClr val="2616F6"/>
                </a:solidFill>
                <a:latin typeface="PT Serif"/>
              </a:rPr>
              <a:t>Phrasal  Prepositions</a:t>
            </a:r>
          </a:p>
          <a:p>
            <a:pPr algn="ctr" rtl="0"/>
            <a:r>
              <a:rPr lang="en-US" sz="4000" b="1" dirty="0">
                <a:latin typeface="PT Serif"/>
              </a:rPr>
              <a:t>is not a prepositional phrase, but they are a combination of two or more words which functions as a preposition.</a:t>
            </a:r>
          </a:p>
          <a:p>
            <a:pPr algn="l" rtl="0"/>
            <a:r>
              <a:rPr lang="en-US" sz="4000" b="1" dirty="0">
                <a:solidFill>
                  <a:srgbClr val="FF0000"/>
                </a:solidFill>
                <a:latin typeface="PT Serif"/>
              </a:rPr>
              <a:t>Along with, in spite of</a:t>
            </a:r>
          </a:p>
        </p:txBody>
      </p:sp>
      <p:sp>
        <p:nvSpPr>
          <p:cNvPr id="86" name="مربع نص 5"/>
          <p:cNvSpPr txBox="1"/>
          <p:nvPr/>
        </p:nvSpPr>
        <p:spPr>
          <a:xfrm>
            <a:off x="1165199" y="4062413"/>
            <a:ext cx="6732000" cy="3785316"/>
          </a:xfrm>
          <a:prstGeom prst="rect">
            <a:avLst/>
          </a:prstGeom>
          <a:noFill/>
          <a:ln w="63500" cmpd="sng">
            <a:solidFill>
              <a:schemeClr val="accent1"/>
            </a:solidFill>
          </a:ln>
          <a:scene3d>
            <a:camera prst="perspectiveBelow"/>
            <a:lightRig rig="threePt" dir="t"/>
          </a:scene3d>
        </p:spPr>
        <p:txBody>
          <a:bodyPr wrap="square" lIns="90921" tIns="45455" rIns="90921" bIns="45455" rtlCol="0">
            <a:spAutoFit/>
          </a:bodyPr>
          <a:lstStyle/>
          <a:p>
            <a:pPr algn="ctr" rtl="0"/>
            <a:r>
              <a:rPr lang="en-US" sz="4000" b="1" dirty="0">
                <a:solidFill>
                  <a:srgbClr val="2616F6"/>
                </a:solidFill>
                <a:latin typeface="PT Serif"/>
              </a:rPr>
              <a:t>Prepositions of Place</a:t>
            </a:r>
          </a:p>
          <a:p>
            <a:pPr algn="ctr" rtl="0"/>
            <a:r>
              <a:rPr lang="en-US" sz="4000" b="1" dirty="0">
                <a:latin typeface="PT Serif"/>
              </a:rPr>
              <a:t>show the relationship of place between the nouns to the other parts of a sentence.</a:t>
            </a:r>
          </a:p>
          <a:p>
            <a:pPr algn="l" rtl="0"/>
            <a:r>
              <a:rPr lang="en-US" sz="4000" b="1" dirty="0">
                <a:solidFill>
                  <a:srgbClr val="FF0000"/>
                </a:solidFill>
                <a:latin typeface="PT Serif"/>
              </a:rPr>
              <a:t>up, down, over, between</a:t>
            </a:r>
          </a:p>
        </p:txBody>
      </p:sp>
      <p:sp>
        <p:nvSpPr>
          <p:cNvPr id="87" name="مربع نص 5"/>
          <p:cNvSpPr txBox="1"/>
          <p:nvPr/>
        </p:nvSpPr>
        <p:spPr>
          <a:xfrm>
            <a:off x="974424" y="7287495"/>
            <a:ext cx="7020001" cy="3785316"/>
          </a:xfrm>
          <a:prstGeom prst="rect">
            <a:avLst/>
          </a:prstGeom>
          <a:noFill/>
          <a:ln w="63500" cmpd="sng">
            <a:solidFill>
              <a:schemeClr val="accent1"/>
            </a:solidFill>
          </a:ln>
          <a:scene3d>
            <a:camera prst="perspectiveRelaxedModerately"/>
            <a:lightRig rig="threePt" dir="t"/>
          </a:scene3d>
        </p:spPr>
        <p:txBody>
          <a:bodyPr wrap="square" lIns="90921" tIns="45455" rIns="90921" bIns="45455" rtlCol="0">
            <a:spAutoFit/>
          </a:bodyPr>
          <a:lstStyle/>
          <a:p>
            <a:pPr algn="ctr" rtl="0"/>
            <a:r>
              <a:rPr lang="en-US" sz="4000" b="1" dirty="0">
                <a:solidFill>
                  <a:srgbClr val="2616F6"/>
                </a:solidFill>
                <a:latin typeface="PT Serif"/>
              </a:rPr>
              <a:t>Prepositions of Agents</a:t>
            </a:r>
          </a:p>
          <a:p>
            <a:pPr algn="l" rtl="0"/>
            <a:r>
              <a:rPr lang="en-US" sz="4000" b="1" dirty="0">
                <a:latin typeface="PT Serif"/>
              </a:rPr>
              <a:t>indicate a casual relationship between nouns and other parts of the sentence.</a:t>
            </a:r>
          </a:p>
          <a:p>
            <a:pPr algn="l" rtl="0"/>
            <a:r>
              <a:rPr lang="en-US" sz="4000" b="1" dirty="0">
                <a:solidFill>
                  <a:srgbClr val="FF0000"/>
                </a:solidFill>
                <a:latin typeface="PT Serif"/>
              </a:rPr>
              <a:t>of, for, by, with, about</a:t>
            </a:r>
          </a:p>
        </p:txBody>
      </p:sp>
      <p:sp>
        <p:nvSpPr>
          <p:cNvPr id="88" name="Title 6"/>
          <p:cNvSpPr txBox="1">
            <a:spLocks/>
          </p:cNvSpPr>
          <p:nvPr/>
        </p:nvSpPr>
        <p:spPr bwMode="auto">
          <a:xfrm>
            <a:off x="7931010" y="328612"/>
            <a:ext cx="12941581"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9700" dirty="0" smtClean="0">
                <a:solidFill>
                  <a:srgbClr val="FF0000"/>
                </a:solidFill>
                <a:effectLst>
                  <a:outerShdw blurRad="38100" dist="38100" dir="2700000" algn="tl">
                    <a:srgbClr val="000000">
                      <a:alpha val="43137"/>
                    </a:srgbClr>
                  </a:outerShdw>
                </a:effectLst>
                <a:latin typeface="A Cut Above The Rest" pitchFamily="34" charset="0"/>
              </a:rPr>
              <a:t>6</a:t>
            </a:r>
            <a:r>
              <a:rPr lang="en-US" sz="9700" dirty="0" smtClean="0">
                <a:solidFill>
                  <a:schemeClr val="tx1"/>
                </a:solidFill>
                <a:latin typeface="A Cut Above The Rest" pitchFamily="34" charset="0"/>
              </a:rPr>
              <a:t> </a:t>
            </a:r>
            <a:r>
              <a:rPr lang="en-US" sz="9700" dirty="0">
                <a:solidFill>
                  <a:schemeClr val="tx1"/>
                </a:solidFill>
                <a:latin typeface="A Cut Above The Rest" pitchFamily="34" charset="0"/>
              </a:rPr>
              <a:t>- </a:t>
            </a:r>
            <a:r>
              <a:rPr lang="en-US" sz="9700" dirty="0" smtClean="0">
                <a:solidFill>
                  <a:schemeClr val="tx1"/>
                </a:solidFill>
                <a:latin typeface="A Cut Above The Rest" pitchFamily="34" charset="0"/>
              </a:rPr>
              <a:t>Prepositions</a:t>
            </a:r>
            <a:endParaRPr lang="en-US" sz="9700" dirty="0">
              <a:solidFill>
                <a:schemeClr val="tx1"/>
              </a:solidFill>
              <a:latin typeface="A Cut Above The Rest" pitchFamily="34" charset="0"/>
            </a:endParaRPr>
          </a:p>
        </p:txBody>
      </p:sp>
    </p:spTree>
    <p:extLst>
      <p:ext uri="{BB962C8B-B14F-4D97-AF65-F5344CB8AC3E}">
        <p14:creationId xmlns:p14="http://schemas.microsoft.com/office/powerpoint/2010/main" val="413777795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88"/>
                                            </p:tgtEl>
                                            <p:attrNameLst>
                                              <p:attrName>style.visibility</p:attrName>
                                            </p:attrNameLst>
                                          </p:cBhvr>
                                          <p:to>
                                            <p:strVal val="visible"/>
                                          </p:to>
                                        </p:set>
                                        <p:animEffect transition="in" filter="wipe(down)">
                                          <p:cBhvr>
                                            <p:cTn id="7" dur="145">
                                              <p:stCondLst>
                                                <p:cond delay="0"/>
                                              </p:stCondLst>
                                            </p:cTn>
                                            <p:tgtEl>
                                              <p:spTgt spid="88"/>
                                            </p:tgtEl>
                                          </p:cBhvr>
                                        </p:animEffect>
                                        <p:anim calcmode="lin" valueType="num">
                                          <p:cBhvr>
                                            <p:cTn id="8" dur="455"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8"/>
                                            </p:tgtEl>
                                            <p:attrNameLst>
                                              <p:attrName>ppt_y</p:attrName>
                                            </p:attrNameLst>
                                          </p:cBhvr>
                                          <p:tavLst>
                                            <p:tav tm="0" fmla="#ppt_y-sin(pi*$)/81">
                                              <p:val>
                                                <p:fltVal val="0"/>
                                              </p:val>
                                            </p:tav>
                                            <p:tav tm="100000">
                                              <p:val>
                                                <p:fltVal val="1"/>
                                              </p:val>
                                            </p:tav>
                                          </p:tavLst>
                                        </p:anim>
                                        <p:animScale>
                                          <p:cBhvr>
                                            <p:cTn id="13" dur="6">
                                              <p:stCondLst>
                                                <p:cond delay="162"/>
                                              </p:stCondLst>
                                            </p:cTn>
                                            <p:tgtEl>
                                              <p:spTgt spid="88"/>
                                            </p:tgtEl>
                                          </p:cBhvr>
                                          <p:to x="100000" y="60000"/>
                                        </p:animScale>
                                        <p:animScale>
                                          <p:cBhvr>
                                            <p:cTn id="14" dur="41" decel="50000">
                                              <p:stCondLst>
                                                <p:cond delay="169"/>
                                              </p:stCondLst>
                                            </p:cTn>
                                            <p:tgtEl>
                                              <p:spTgt spid="88"/>
                                            </p:tgtEl>
                                          </p:cBhvr>
                                          <p:to x="100000" y="100000"/>
                                        </p:animScale>
                                        <p:animScale>
                                          <p:cBhvr>
                                            <p:cTn id="15" dur="6">
                                              <p:stCondLst>
                                                <p:cond delay="328"/>
                                              </p:stCondLst>
                                            </p:cTn>
                                            <p:tgtEl>
                                              <p:spTgt spid="88"/>
                                            </p:tgtEl>
                                          </p:cBhvr>
                                          <p:to x="100000" y="80000"/>
                                        </p:animScale>
                                        <p:animScale>
                                          <p:cBhvr>
                                            <p:cTn id="16" dur="41" decel="50000">
                                              <p:stCondLst>
                                                <p:cond delay="334"/>
                                              </p:stCondLst>
                                            </p:cTn>
                                            <p:tgtEl>
                                              <p:spTgt spid="88"/>
                                            </p:tgtEl>
                                          </p:cBhvr>
                                          <p:to x="100000" y="100000"/>
                                        </p:animScale>
                                        <p:animScale>
                                          <p:cBhvr>
                                            <p:cTn id="17" dur="6">
                                              <p:stCondLst>
                                                <p:cond delay="410"/>
                                              </p:stCondLst>
                                            </p:cTn>
                                            <p:tgtEl>
                                              <p:spTgt spid="88"/>
                                            </p:tgtEl>
                                          </p:cBhvr>
                                          <p:to x="100000" y="90000"/>
                                        </p:animScale>
                                        <p:animScale>
                                          <p:cBhvr>
                                            <p:cTn id="18" dur="41" decel="50000">
                                              <p:stCondLst>
                                                <p:cond delay="417"/>
                                              </p:stCondLst>
                                            </p:cTn>
                                            <p:tgtEl>
                                              <p:spTgt spid="88"/>
                                            </p:tgtEl>
                                          </p:cBhvr>
                                          <p:to x="100000" y="100000"/>
                                        </p:animScale>
                                        <p:animScale>
                                          <p:cBhvr>
                                            <p:cTn id="19" dur="6">
                                              <p:stCondLst>
                                                <p:cond delay="452"/>
                                              </p:stCondLst>
                                            </p:cTn>
                                            <p:tgtEl>
                                              <p:spTgt spid="88"/>
                                            </p:tgtEl>
                                          </p:cBhvr>
                                          <p:to x="100000" y="95000"/>
                                        </p:animScale>
                                        <p:animScale>
                                          <p:cBhvr>
                                            <p:cTn id="20" dur="41" decel="50000">
                                              <p:stCondLst>
                                                <p:cond delay="458"/>
                                              </p:stCondLst>
                                            </p:cTn>
                                            <p:tgtEl>
                                              <p:spTgt spid="8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14:presetBounceEnd="50000">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14:bounceEnd="50000">
                                          <p:cBhvr additive="base">
                                            <p:cTn id="34" dur="2000" fill="hold"/>
                                            <p:tgtEl>
                                              <p:spTgt spid="95"/>
                                            </p:tgtEl>
                                            <p:attrNameLst>
                                              <p:attrName>ppt_x</p:attrName>
                                            </p:attrNameLst>
                                          </p:cBhvr>
                                          <p:tavLst>
                                            <p:tav tm="0">
                                              <p:val>
                                                <p:strVal val="1+#ppt_w/2"/>
                                              </p:val>
                                            </p:tav>
                                            <p:tav tm="100000">
                                              <p:val>
                                                <p:strVal val="#ppt_x"/>
                                              </p:val>
                                            </p:tav>
                                          </p:tavLst>
                                        </p:anim>
                                        <p:anim calcmode="lin" valueType="num" p14:bounceEnd="50000">
                                          <p:cBhvr additive="base">
                                            <p:cTn id="35" dur="2000" fill="hold"/>
                                            <p:tgtEl>
                                              <p:spTgt spid="95"/>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p:cTn id="39" dur="500" fill="hold"/>
                                            <p:tgtEl>
                                              <p:spTgt spid="69"/>
                                            </p:tgtEl>
                                            <p:attrNameLst>
                                              <p:attrName>ppt_w</p:attrName>
                                            </p:attrNameLst>
                                          </p:cBhvr>
                                          <p:tavLst>
                                            <p:tav tm="0">
                                              <p:val>
                                                <p:fltVal val="0"/>
                                              </p:val>
                                            </p:tav>
                                            <p:tav tm="100000">
                                              <p:val>
                                                <p:strVal val="#ppt_w"/>
                                              </p:val>
                                            </p:tav>
                                          </p:tavLst>
                                        </p:anim>
                                        <p:anim calcmode="lin" valueType="num">
                                          <p:cBhvr>
                                            <p:cTn id="40" dur="500" fill="hold"/>
                                            <p:tgtEl>
                                              <p:spTgt spid="69"/>
                                            </p:tgtEl>
                                            <p:attrNameLst>
                                              <p:attrName>ppt_h</p:attrName>
                                            </p:attrNameLst>
                                          </p:cBhvr>
                                          <p:tavLst>
                                            <p:tav tm="0">
                                              <p:val>
                                                <p:fltVal val="0"/>
                                              </p:val>
                                            </p:tav>
                                            <p:tav tm="100000">
                                              <p:val>
                                                <p:strVal val="#ppt_h"/>
                                              </p:val>
                                            </p:tav>
                                          </p:tavLst>
                                        </p:anim>
                                        <p:animEffect transition="in" filter="fade">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14:presetBounceEnd="50000">
                                      <p:stCondLst>
                                        <p:cond delay="0"/>
                                      </p:stCondLst>
                                      <p:childTnLst>
                                        <p:set>
                                          <p:cBhvr>
                                            <p:cTn id="45" dur="1" fill="hold">
                                              <p:stCondLst>
                                                <p:cond delay="0"/>
                                              </p:stCondLst>
                                            </p:cTn>
                                            <p:tgtEl>
                                              <p:spTgt spid="96"/>
                                            </p:tgtEl>
                                            <p:attrNameLst>
                                              <p:attrName>style.visibility</p:attrName>
                                            </p:attrNameLst>
                                          </p:cBhvr>
                                          <p:to>
                                            <p:strVal val="visible"/>
                                          </p:to>
                                        </p:set>
                                        <p:anim calcmode="lin" valueType="num" p14:bounceEnd="50000">
                                          <p:cBhvr additive="base">
                                            <p:cTn id="46" dur="2000" fill="hold"/>
                                            <p:tgtEl>
                                              <p:spTgt spid="96"/>
                                            </p:tgtEl>
                                            <p:attrNameLst>
                                              <p:attrName>ppt_x</p:attrName>
                                            </p:attrNameLst>
                                          </p:cBhvr>
                                          <p:tavLst>
                                            <p:tav tm="0">
                                              <p:val>
                                                <p:strVal val="1+#ppt_w/2"/>
                                              </p:val>
                                            </p:tav>
                                            <p:tav tm="100000">
                                              <p:val>
                                                <p:strVal val="#ppt_x"/>
                                              </p:val>
                                            </p:tav>
                                          </p:tavLst>
                                        </p:anim>
                                        <p:anim calcmode="lin" valueType="num" p14:bounceEnd="50000">
                                          <p:cBhvr additive="base">
                                            <p:cTn id="47" dur="2000" fill="hold"/>
                                            <p:tgtEl>
                                              <p:spTgt spid="96"/>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p:cTn id="51" dur="500" fill="hold"/>
                                            <p:tgtEl>
                                              <p:spTgt spid="86"/>
                                            </p:tgtEl>
                                            <p:attrNameLst>
                                              <p:attrName>ppt_w</p:attrName>
                                            </p:attrNameLst>
                                          </p:cBhvr>
                                          <p:tavLst>
                                            <p:tav tm="0">
                                              <p:val>
                                                <p:fltVal val="0"/>
                                              </p:val>
                                            </p:tav>
                                            <p:tav tm="100000">
                                              <p:val>
                                                <p:strVal val="#ppt_w"/>
                                              </p:val>
                                            </p:tav>
                                          </p:tavLst>
                                        </p:anim>
                                        <p:anim calcmode="lin" valueType="num">
                                          <p:cBhvr>
                                            <p:cTn id="52" dur="500" fill="hold"/>
                                            <p:tgtEl>
                                              <p:spTgt spid="86"/>
                                            </p:tgtEl>
                                            <p:attrNameLst>
                                              <p:attrName>ppt_h</p:attrName>
                                            </p:attrNameLst>
                                          </p:cBhvr>
                                          <p:tavLst>
                                            <p:tav tm="0">
                                              <p:val>
                                                <p:fltVal val="0"/>
                                              </p:val>
                                            </p:tav>
                                            <p:tav tm="100000">
                                              <p:val>
                                                <p:strVal val="#ppt_h"/>
                                              </p:val>
                                            </p:tav>
                                          </p:tavLst>
                                        </p:anim>
                                        <p:animEffect transition="in" filter="fade">
                                          <p:cBhvr>
                                            <p:cTn id="53" dur="500"/>
                                            <p:tgtEl>
                                              <p:spTgt spid="8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14:presetBounceEnd="50000">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14:bounceEnd="50000">
                                          <p:cBhvr additive="base">
                                            <p:cTn id="58" dur="2000" fill="hold"/>
                                            <p:tgtEl>
                                              <p:spTgt spid="97"/>
                                            </p:tgtEl>
                                            <p:attrNameLst>
                                              <p:attrName>ppt_x</p:attrName>
                                            </p:attrNameLst>
                                          </p:cBhvr>
                                          <p:tavLst>
                                            <p:tav tm="0">
                                              <p:val>
                                                <p:strVal val="1+#ppt_w/2"/>
                                              </p:val>
                                            </p:tav>
                                            <p:tav tm="100000">
                                              <p:val>
                                                <p:strVal val="#ppt_x"/>
                                              </p:val>
                                            </p:tav>
                                          </p:tavLst>
                                        </p:anim>
                                        <p:anim calcmode="lin" valueType="num" p14:bounceEnd="50000">
                                          <p:cBhvr additive="base">
                                            <p:cTn id="59" dur="2000" fill="hold"/>
                                            <p:tgtEl>
                                              <p:spTgt spid="97"/>
                                            </p:tgtEl>
                                            <p:attrNameLst>
                                              <p:attrName>ppt_y</p:attrName>
                                            </p:attrNameLst>
                                          </p:cBhvr>
                                          <p:tavLst>
                                            <p:tav tm="0">
                                              <p:val>
                                                <p:strVal val="#ppt_y"/>
                                              </p:val>
                                            </p:tav>
                                            <p:tav tm="100000">
                                              <p:val>
                                                <p:strVal val="#ppt_y"/>
                                              </p:val>
                                            </p:tav>
                                          </p:tavLst>
                                        </p:anim>
                                      </p:childTnLst>
                                    </p:cTn>
                                  </p:par>
                                </p:childTnLst>
                              </p:cTn>
                            </p:par>
                            <p:par>
                              <p:cTn id="60" fill="hold">
                                <p:stCondLst>
                                  <p:cond delay="2000"/>
                                </p:stCondLst>
                                <p:childTnLst>
                                  <p:par>
                                    <p:cTn id="61" presetID="53" presetClass="entr" presetSubtype="16"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 calcmode="lin" valueType="num">
                                          <p:cBhvr>
                                            <p:cTn id="63" dur="500" fill="hold"/>
                                            <p:tgtEl>
                                              <p:spTgt spid="87"/>
                                            </p:tgtEl>
                                            <p:attrNameLst>
                                              <p:attrName>ppt_w</p:attrName>
                                            </p:attrNameLst>
                                          </p:cBhvr>
                                          <p:tavLst>
                                            <p:tav tm="0">
                                              <p:val>
                                                <p:fltVal val="0"/>
                                              </p:val>
                                            </p:tav>
                                            <p:tav tm="100000">
                                              <p:val>
                                                <p:strVal val="#ppt_w"/>
                                              </p:val>
                                            </p:tav>
                                          </p:tavLst>
                                        </p:anim>
                                        <p:anim calcmode="lin" valueType="num">
                                          <p:cBhvr>
                                            <p:cTn id="64" dur="500" fill="hold"/>
                                            <p:tgtEl>
                                              <p:spTgt spid="87"/>
                                            </p:tgtEl>
                                            <p:attrNameLst>
                                              <p:attrName>ppt_h</p:attrName>
                                            </p:attrNameLst>
                                          </p:cBhvr>
                                          <p:tavLst>
                                            <p:tav tm="0">
                                              <p:val>
                                                <p:fltVal val="0"/>
                                              </p:val>
                                            </p:tav>
                                            <p:tav tm="100000">
                                              <p:val>
                                                <p:strVal val="#ppt_h"/>
                                              </p:val>
                                            </p:tav>
                                          </p:tavLst>
                                        </p:anim>
                                        <p:animEffect transition="in" filter="fade">
                                          <p:cBhvr>
                                            <p:cTn id="65" dur="500"/>
                                            <p:tgtEl>
                                              <p:spTgt spid="87"/>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14:presetBounceEnd="50000">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14:bounceEnd="50000">
                                          <p:cBhvr additive="base">
                                            <p:cTn id="70" dur="2000" fill="hold"/>
                                            <p:tgtEl>
                                              <p:spTgt spid="98"/>
                                            </p:tgtEl>
                                            <p:attrNameLst>
                                              <p:attrName>ppt_x</p:attrName>
                                            </p:attrNameLst>
                                          </p:cBhvr>
                                          <p:tavLst>
                                            <p:tav tm="0">
                                              <p:val>
                                                <p:strVal val="1+#ppt_w/2"/>
                                              </p:val>
                                            </p:tav>
                                            <p:tav tm="100000">
                                              <p:val>
                                                <p:strVal val="#ppt_x"/>
                                              </p:val>
                                            </p:tav>
                                          </p:tavLst>
                                        </p:anim>
                                        <p:anim calcmode="lin" valueType="num" p14:bounceEnd="50000">
                                          <p:cBhvr additive="base">
                                            <p:cTn id="71" dur="2000" fill="hold"/>
                                            <p:tgtEl>
                                              <p:spTgt spid="98"/>
                                            </p:tgtEl>
                                            <p:attrNameLst>
                                              <p:attrName>ppt_y</p:attrName>
                                            </p:attrNameLst>
                                          </p:cBhvr>
                                          <p:tavLst>
                                            <p:tav tm="0">
                                              <p:val>
                                                <p:strVal val="#ppt_y"/>
                                              </p:val>
                                            </p:tav>
                                            <p:tav tm="100000">
                                              <p:val>
                                                <p:strVal val="#ppt_y"/>
                                              </p:val>
                                            </p:tav>
                                          </p:tavLst>
                                        </p:anim>
                                      </p:childTnLst>
                                    </p:cTn>
                                  </p:par>
                                </p:childTnLst>
                              </p:cTn>
                            </p:par>
                            <p:par>
                              <p:cTn id="72" fill="hold">
                                <p:stCondLst>
                                  <p:cond delay="2000"/>
                                </p:stCondLst>
                                <p:childTnLst>
                                  <p:par>
                                    <p:cTn id="73" presetID="53" presetClass="entr" presetSubtype="16" fill="hold" grpId="0" nodeType="after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p:cTn id="75" dur="500" fill="hold"/>
                                            <p:tgtEl>
                                              <p:spTgt spid="85"/>
                                            </p:tgtEl>
                                            <p:attrNameLst>
                                              <p:attrName>ppt_w</p:attrName>
                                            </p:attrNameLst>
                                          </p:cBhvr>
                                          <p:tavLst>
                                            <p:tav tm="0">
                                              <p:val>
                                                <p:fltVal val="0"/>
                                              </p:val>
                                            </p:tav>
                                            <p:tav tm="100000">
                                              <p:val>
                                                <p:strVal val="#ppt_w"/>
                                              </p:val>
                                            </p:tav>
                                          </p:tavLst>
                                        </p:anim>
                                        <p:anim calcmode="lin" valueType="num">
                                          <p:cBhvr>
                                            <p:cTn id="76" dur="500" fill="hold"/>
                                            <p:tgtEl>
                                              <p:spTgt spid="85"/>
                                            </p:tgtEl>
                                            <p:attrNameLst>
                                              <p:attrName>ppt_h</p:attrName>
                                            </p:attrNameLst>
                                          </p:cBhvr>
                                          <p:tavLst>
                                            <p:tav tm="0">
                                              <p:val>
                                                <p:fltVal val="0"/>
                                              </p:val>
                                            </p:tav>
                                            <p:tav tm="100000">
                                              <p:val>
                                                <p:strVal val="#ppt_h"/>
                                              </p:val>
                                            </p:tav>
                                          </p:tavLst>
                                        </p:anim>
                                        <p:animEffect transition="in" filter="fade">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9" grpId="0" animBg="1"/>
          <p:bldP spid="85" grpId="0" animBg="1"/>
          <p:bldP spid="86" grpId="0" animBg="1"/>
          <p:bldP spid="87" grpId="0" animBg="1"/>
          <p:bldP spid="8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88"/>
                                            </p:tgtEl>
                                            <p:attrNameLst>
                                              <p:attrName>style.visibility</p:attrName>
                                            </p:attrNameLst>
                                          </p:cBhvr>
                                          <p:to>
                                            <p:strVal val="visible"/>
                                          </p:to>
                                        </p:set>
                                        <p:animEffect transition="in" filter="wipe(down)">
                                          <p:cBhvr>
                                            <p:cTn id="7" dur="145">
                                              <p:stCondLst>
                                                <p:cond delay="0"/>
                                              </p:stCondLst>
                                            </p:cTn>
                                            <p:tgtEl>
                                              <p:spTgt spid="88"/>
                                            </p:tgtEl>
                                          </p:cBhvr>
                                        </p:animEffect>
                                        <p:anim calcmode="lin" valueType="num">
                                          <p:cBhvr>
                                            <p:cTn id="8" dur="455"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8"/>
                                            </p:tgtEl>
                                            <p:attrNameLst>
                                              <p:attrName>ppt_y</p:attrName>
                                            </p:attrNameLst>
                                          </p:cBhvr>
                                          <p:tavLst>
                                            <p:tav tm="0" fmla="#ppt_y-sin(pi*$)/81">
                                              <p:val>
                                                <p:fltVal val="0"/>
                                              </p:val>
                                            </p:tav>
                                            <p:tav tm="100000">
                                              <p:val>
                                                <p:fltVal val="1"/>
                                              </p:val>
                                            </p:tav>
                                          </p:tavLst>
                                        </p:anim>
                                        <p:animScale>
                                          <p:cBhvr>
                                            <p:cTn id="13" dur="6">
                                              <p:stCondLst>
                                                <p:cond delay="162"/>
                                              </p:stCondLst>
                                            </p:cTn>
                                            <p:tgtEl>
                                              <p:spTgt spid="88"/>
                                            </p:tgtEl>
                                          </p:cBhvr>
                                          <p:to x="100000" y="60000"/>
                                        </p:animScale>
                                        <p:animScale>
                                          <p:cBhvr>
                                            <p:cTn id="14" dur="41" decel="50000">
                                              <p:stCondLst>
                                                <p:cond delay="169"/>
                                              </p:stCondLst>
                                            </p:cTn>
                                            <p:tgtEl>
                                              <p:spTgt spid="88"/>
                                            </p:tgtEl>
                                          </p:cBhvr>
                                          <p:to x="100000" y="100000"/>
                                        </p:animScale>
                                        <p:animScale>
                                          <p:cBhvr>
                                            <p:cTn id="15" dur="6">
                                              <p:stCondLst>
                                                <p:cond delay="328"/>
                                              </p:stCondLst>
                                            </p:cTn>
                                            <p:tgtEl>
                                              <p:spTgt spid="88"/>
                                            </p:tgtEl>
                                          </p:cBhvr>
                                          <p:to x="100000" y="80000"/>
                                        </p:animScale>
                                        <p:animScale>
                                          <p:cBhvr>
                                            <p:cTn id="16" dur="41" decel="50000">
                                              <p:stCondLst>
                                                <p:cond delay="334"/>
                                              </p:stCondLst>
                                            </p:cTn>
                                            <p:tgtEl>
                                              <p:spTgt spid="88"/>
                                            </p:tgtEl>
                                          </p:cBhvr>
                                          <p:to x="100000" y="100000"/>
                                        </p:animScale>
                                        <p:animScale>
                                          <p:cBhvr>
                                            <p:cTn id="17" dur="6">
                                              <p:stCondLst>
                                                <p:cond delay="410"/>
                                              </p:stCondLst>
                                            </p:cTn>
                                            <p:tgtEl>
                                              <p:spTgt spid="88"/>
                                            </p:tgtEl>
                                          </p:cBhvr>
                                          <p:to x="100000" y="90000"/>
                                        </p:animScale>
                                        <p:animScale>
                                          <p:cBhvr>
                                            <p:cTn id="18" dur="41" decel="50000">
                                              <p:stCondLst>
                                                <p:cond delay="417"/>
                                              </p:stCondLst>
                                            </p:cTn>
                                            <p:tgtEl>
                                              <p:spTgt spid="88"/>
                                            </p:tgtEl>
                                          </p:cBhvr>
                                          <p:to x="100000" y="100000"/>
                                        </p:animScale>
                                        <p:animScale>
                                          <p:cBhvr>
                                            <p:cTn id="19" dur="6">
                                              <p:stCondLst>
                                                <p:cond delay="452"/>
                                              </p:stCondLst>
                                            </p:cTn>
                                            <p:tgtEl>
                                              <p:spTgt spid="88"/>
                                            </p:tgtEl>
                                          </p:cBhvr>
                                          <p:to x="100000" y="95000"/>
                                        </p:animScale>
                                        <p:animScale>
                                          <p:cBhvr>
                                            <p:cTn id="20" dur="41" decel="50000">
                                              <p:stCondLst>
                                                <p:cond delay="458"/>
                                              </p:stCondLst>
                                            </p:cTn>
                                            <p:tgtEl>
                                              <p:spTgt spid="8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additive="base">
                                            <p:cTn id="34" dur="2000" fill="hold"/>
                                            <p:tgtEl>
                                              <p:spTgt spid="95"/>
                                            </p:tgtEl>
                                            <p:attrNameLst>
                                              <p:attrName>ppt_x</p:attrName>
                                            </p:attrNameLst>
                                          </p:cBhvr>
                                          <p:tavLst>
                                            <p:tav tm="0">
                                              <p:val>
                                                <p:strVal val="1+#ppt_w/2"/>
                                              </p:val>
                                            </p:tav>
                                            <p:tav tm="100000">
                                              <p:val>
                                                <p:strVal val="#ppt_x"/>
                                              </p:val>
                                            </p:tav>
                                          </p:tavLst>
                                        </p:anim>
                                        <p:anim calcmode="lin" valueType="num">
                                          <p:cBhvr additive="base">
                                            <p:cTn id="35" dur="2000" fill="hold"/>
                                            <p:tgtEl>
                                              <p:spTgt spid="95"/>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p:cTn id="39" dur="500" fill="hold"/>
                                            <p:tgtEl>
                                              <p:spTgt spid="69"/>
                                            </p:tgtEl>
                                            <p:attrNameLst>
                                              <p:attrName>ppt_w</p:attrName>
                                            </p:attrNameLst>
                                          </p:cBhvr>
                                          <p:tavLst>
                                            <p:tav tm="0">
                                              <p:val>
                                                <p:fltVal val="0"/>
                                              </p:val>
                                            </p:tav>
                                            <p:tav tm="100000">
                                              <p:val>
                                                <p:strVal val="#ppt_w"/>
                                              </p:val>
                                            </p:tav>
                                          </p:tavLst>
                                        </p:anim>
                                        <p:anim calcmode="lin" valueType="num">
                                          <p:cBhvr>
                                            <p:cTn id="40" dur="500" fill="hold"/>
                                            <p:tgtEl>
                                              <p:spTgt spid="69"/>
                                            </p:tgtEl>
                                            <p:attrNameLst>
                                              <p:attrName>ppt_h</p:attrName>
                                            </p:attrNameLst>
                                          </p:cBhvr>
                                          <p:tavLst>
                                            <p:tav tm="0">
                                              <p:val>
                                                <p:fltVal val="0"/>
                                              </p:val>
                                            </p:tav>
                                            <p:tav tm="100000">
                                              <p:val>
                                                <p:strVal val="#ppt_h"/>
                                              </p:val>
                                            </p:tav>
                                          </p:tavLst>
                                        </p:anim>
                                        <p:animEffect transition="in" filter="fade">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96"/>
                                            </p:tgtEl>
                                            <p:attrNameLst>
                                              <p:attrName>style.visibility</p:attrName>
                                            </p:attrNameLst>
                                          </p:cBhvr>
                                          <p:to>
                                            <p:strVal val="visible"/>
                                          </p:to>
                                        </p:set>
                                        <p:anim calcmode="lin" valueType="num">
                                          <p:cBhvr additive="base">
                                            <p:cTn id="46" dur="2000" fill="hold"/>
                                            <p:tgtEl>
                                              <p:spTgt spid="96"/>
                                            </p:tgtEl>
                                            <p:attrNameLst>
                                              <p:attrName>ppt_x</p:attrName>
                                            </p:attrNameLst>
                                          </p:cBhvr>
                                          <p:tavLst>
                                            <p:tav tm="0">
                                              <p:val>
                                                <p:strVal val="1+#ppt_w/2"/>
                                              </p:val>
                                            </p:tav>
                                            <p:tav tm="100000">
                                              <p:val>
                                                <p:strVal val="#ppt_x"/>
                                              </p:val>
                                            </p:tav>
                                          </p:tavLst>
                                        </p:anim>
                                        <p:anim calcmode="lin" valueType="num">
                                          <p:cBhvr additive="base">
                                            <p:cTn id="47" dur="2000" fill="hold"/>
                                            <p:tgtEl>
                                              <p:spTgt spid="96"/>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p:cTn id="51" dur="500" fill="hold"/>
                                            <p:tgtEl>
                                              <p:spTgt spid="86"/>
                                            </p:tgtEl>
                                            <p:attrNameLst>
                                              <p:attrName>ppt_w</p:attrName>
                                            </p:attrNameLst>
                                          </p:cBhvr>
                                          <p:tavLst>
                                            <p:tav tm="0">
                                              <p:val>
                                                <p:fltVal val="0"/>
                                              </p:val>
                                            </p:tav>
                                            <p:tav tm="100000">
                                              <p:val>
                                                <p:strVal val="#ppt_w"/>
                                              </p:val>
                                            </p:tav>
                                          </p:tavLst>
                                        </p:anim>
                                        <p:anim calcmode="lin" valueType="num">
                                          <p:cBhvr>
                                            <p:cTn id="52" dur="500" fill="hold"/>
                                            <p:tgtEl>
                                              <p:spTgt spid="86"/>
                                            </p:tgtEl>
                                            <p:attrNameLst>
                                              <p:attrName>ppt_h</p:attrName>
                                            </p:attrNameLst>
                                          </p:cBhvr>
                                          <p:tavLst>
                                            <p:tav tm="0">
                                              <p:val>
                                                <p:fltVal val="0"/>
                                              </p:val>
                                            </p:tav>
                                            <p:tav tm="100000">
                                              <p:val>
                                                <p:strVal val="#ppt_h"/>
                                              </p:val>
                                            </p:tav>
                                          </p:tavLst>
                                        </p:anim>
                                        <p:animEffect transition="in" filter="fade">
                                          <p:cBhvr>
                                            <p:cTn id="53" dur="500"/>
                                            <p:tgtEl>
                                              <p:spTgt spid="8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additive="base">
                                            <p:cTn id="58" dur="2000" fill="hold"/>
                                            <p:tgtEl>
                                              <p:spTgt spid="97"/>
                                            </p:tgtEl>
                                            <p:attrNameLst>
                                              <p:attrName>ppt_x</p:attrName>
                                            </p:attrNameLst>
                                          </p:cBhvr>
                                          <p:tavLst>
                                            <p:tav tm="0">
                                              <p:val>
                                                <p:strVal val="1+#ppt_w/2"/>
                                              </p:val>
                                            </p:tav>
                                            <p:tav tm="100000">
                                              <p:val>
                                                <p:strVal val="#ppt_x"/>
                                              </p:val>
                                            </p:tav>
                                          </p:tavLst>
                                        </p:anim>
                                        <p:anim calcmode="lin" valueType="num">
                                          <p:cBhvr additive="base">
                                            <p:cTn id="59" dur="2000" fill="hold"/>
                                            <p:tgtEl>
                                              <p:spTgt spid="97"/>
                                            </p:tgtEl>
                                            <p:attrNameLst>
                                              <p:attrName>ppt_y</p:attrName>
                                            </p:attrNameLst>
                                          </p:cBhvr>
                                          <p:tavLst>
                                            <p:tav tm="0">
                                              <p:val>
                                                <p:strVal val="#ppt_y"/>
                                              </p:val>
                                            </p:tav>
                                            <p:tav tm="100000">
                                              <p:val>
                                                <p:strVal val="#ppt_y"/>
                                              </p:val>
                                            </p:tav>
                                          </p:tavLst>
                                        </p:anim>
                                      </p:childTnLst>
                                    </p:cTn>
                                  </p:par>
                                </p:childTnLst>
                              </p:cTn>
                            </p:par>
                            <p:par>
                              <p:cTn id="60" fill="hold">
                                <p:stCondLst>
                                  <p:cond delay="2000"/>
                                </p:stCondLst>
                                <p:childTnLst>
                                  <p:par>
                                    <p:cTn id="61" presetID="53" presetClass="entr" presetSubtype="16"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 calcmode="lin" valueType="num">
                                          <p:cBhvr>
                                            <p:cTn id="63" dur="500" fill="hold"/>
                                            <p:tgtEl>
                                              <p:spTgt spid="87"/>
                                            </p:tgtEl>
                                            <p:attrNameLst>
                                              <p:attrName>ppt_w</p:attrName>
                                            </p:attrNameLst>
                                          </p:cBhvr>
                                          <p:tavLst>
                                            <p:tav tm="0">
                                              <p:val>
                                                <p:fltVal val="0"/>
                                              </p:val>
                                            </p:tav>
                                            <p:tav tm="100000">
                                              <p:val>
                                                <p:strVal val="#ppt_w"/>
                                              </p:val>
                                            </p:tav>
                                          </p:tavLst>
                                        </p:anim>
                                        <p:anim calcmode="lin" valueType="num">
                                          <p:cBhvr>
                                            <p:cTn id="64" dur="500" fill="hold"/>
                                            <p:tgtEl>
                                              <p:spTgt spid="87"/>
                                            </p:tgtEl>
                                            <p:attrNameLst>
                                              <p:attrName>ppt_h</p:attrName>
                                            </p:attrNameLst>
                                          </p:cBhvr>
                                          <p:tavLst>
                                            <p:tav tm="0">
                                              <p:val>
                                                <p:fltVal val="0"/>
                                              </p:val>
                                            </p:tav>
                                            <p:tav tm="100000">
                                              <p:val>
                                                <p:strVal val="#ppt_h"/>
                                              </p:val>
                                            </p:tav>
                                          </p:tavLst>
                                        </p:anim>
                                        <p:animEffect transition="in" filter="fade">
                                          <p:cBhvr>
                                            <p:cTn id="65" dur="500"/>
                                            <p:tgtEl>
                                              <p:spTgt spid="87"/>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additive="base">
                                            <p:cTn id="70" dur="2000" fill="hold"/>
                                            <p:tgtEl>
                                              <p:spTgt spid="98"/>
                                            </p:tgtEl>
                                            <p:attrNameLst>
                                              <p:attrName>ppt_x</p:attrName>
                                            </p:attrNameLst>
                                          </p:cBhvr>
                                          <p:tavLst>
                                            <p:tav tm="0">
                                              <p:val>
                                                <p:strVal val="1+#ppt_w/2"/>
                                              </p:val>
                                            </p:tav>
                                            <p:tav tm="100000">
                                              <p:val>
                                                <p:strVal val="#ppt_x"/>
                                              </p:val>
                                            </p:tav>
                                          </p:tavLst>
                                        </p:anim>
                                        <p:anim calcmode="lin" valueType="num">
                                          <p:cBhvr additive="base">
                                            <p:cTn id="71" dur="2000" fill="hold"/>
                                            <p:tgtEl>
                                              <p:spTgt spid="98"/>
                                            </p:tgtEl>
                                            <p:attrNameLst>
                                              <p:attrName>ppt_y</p:attrName>
                                            </p:attrNameLst>
                                          </p:cBhvr>
                                          <p:tavLst>
                                            <p:tav tm="0">
                                              <p:val>
                                                <p:strVal val="#ppt_y"/>
                                              </p:val>
                                            </p:tav>
                                            <p:tav tm="100000">
                                              <p:val>
                                                <p:strVal val="#ppt_y"/>
                                              </p:val>
                                            </p:tav>
                                          </p:tavLst>
                                        </p:anim>
                                      </p:childTnLst>
                                    </p:cTn>
                                  </p:par>
                                </p:childTnLst>
                              </p:cTn>
                            </p:par>
                            <p:par>
                              <p:cTn id="72" fill="hold">
                                <p:stCondLst>
                                  <p:cond delay="2000"/>
                                </p:stCondLst>
                                <p:childTnLst>
                                  <p:par>
                                    <p:cTn id="73" presetID="53" presetClass="entr" presetSubtype="16" fill="hold" grpId="0" nodeType="after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p:cTn id="75" dur="500" fill="hold"/>
                                            <p:tgtEl>
                                              <p:spTgt spid="85"/>
                                            </p:tgtEl>
                                            <p:attrNameLst>
                                              <p:attrName>ppt_w</p:attrName>
                                            </p:attrNameLst>
                                          </p:cBhvr>
                                          <p:tavLst>
                                            <p:tav tm="0">
                                              <p:val>
                                                <p:fltVal val="0"/>
                                              </p:val>
                                            </p:tav>
                                            <p:tav tm="100000">
                                              <p:val>
                                                <p:strVal val="#ppt_w"/>
                                              </p:val>
                                            </p:tav>
                                          </p:tavLst>
                                        </p:anim>
                                        <p:anim calcmode="lin" valueType="num">
                                          <p:cBhvr>
                                            <p:cTn id="76" dur="500" fill="hold"/>
                                            <p:tgtEl>
                                              <p:spTgt spid="85"/>
                                            </p:tgtEl>
                                            <p:attrNameLst>
                                              <p:attrName>ppt_h</p:attrName>
                                            </p:attrNameLst>
                                          </p:cBhvr>
                                          <p:tavLst>
                                            <p:tav tm="0">
                                              <p:val>
                                                <p:fltVal val="0"/>
                                              </p:val>
                                            </p:tav>
                                            <p:tav tm="100000">
                                              <p:val>
                                                <p:strVal val="#ppt_h"/>
                                              </p:val>
                                            </p:tav>
                                          </p:tavLst>
                                        </p:anim>
                                        <p:animEffect transition="in" filter="fade">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9" grpId="0" animBg="1"/>
          <p:bldP spid="85" grpId="0" animBg="1"/>
          <p:bldP spid="86" grpId="0" animBg="1"/>
          <p:bldP spid="87" grpId="0" animBg="1"/>
          <p:bldP spid="8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Oval 129">
            <a:extLst>
              <a:ext uri="{FF2B5EF4-FFF2-40B4-BE49-F238E27FC236}">
                <a16:creationId xmlns:a16="http://schemas.microsoft.com/office/drawing/2014/main" id="{714AB7D7-5329-412C-BEFF-36C1B7802FDD}"/>
              </a:ext>
            </a:extLst>
          </p:cNvPr>
          <p:cNvSpPr/>
          <p:nvPr/>
        </p:nvSpPr>
        <p:spPr>
          <a:xfrm>
            <a:off x="19808126" y="15117126"/>
            <a:ext cx="7920000" cy="908686"/>
          </a:xfrm>
          <a:prstGeom prst="ellipse">
            <a:avLst/>
          </a:prstGeom>
          <a:gradFill flip="none" rotWithShape="1">
            <a:gsLst>
              <a:gs pos="0">
                <a:schemeClr val="tx1"/>
              </a:gs>
              <a:gs pos="90000">
                <a:schemeClr val="bg1">
                  <a:alpha val="0"/>
                </a:scheme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lIns="215987" tIns="107995" rIns="215987" bIns="107995" rtlCol="0" anchor="ctr"/>
          <a:lstStyle/>
          <a:p>
            <a:pPr algn="ctr" defTabSz="2159859" rtl="0" fontAlgn="auto">
              <a:spcBef>
                <a:spcPts val="0"/>
              </a:spcBef>
              <a:spcAft>
                <a:spcPts val="0"/>
              </a:spcAft>
            </a:pPr>
            <a:endParaRPr lang="en-US">
              <a:solidFill>
                <a:prstClr val="white"/>
              </a:solidFill>
            </a:endParaRPr>
          </a:p>
        </p:txBody>
      </p:sp>
      <p:grpSp>
        <p:nvGrpSpPr>
          <p:cNvPr id="119" name="Group 118">
            <a:extLst>
              <a:ext uri="{FF2B5EF4-FFF2-40B4-BE49-F238E27FC236}">
                <a16:creationId xmlns:a16="http://schemas.microsoft.com/office/drawing/2014/main" id="{5F88DCEB-ECC0-4E72-93E2-2E459E2929A1}"/>
              </a:ext>
            </a:extLst>
          </p:cNvPr>
          <p:cNvGrpSpPr/>
          <p:nvPr/>
        </p:nvGrpSpPr>
        <p:grpSpPr>
          <a:xfrm>
            <a:off x="19969200" y="-15189"/>
            <a:ext cx="7920000" cy="16164000"/>
            <a:chOff x="7453202" y="0"/>
            <a:chExt cx="2250831" cy="6871997"/>
          </a:xfrm>
        </p:grpSpPr>
        <p:sp>
          <p:nvSpPr>
            <p:cNvPr id="120" name="Rectangle 119">
              <a:extLst>
                <a:ext uri="{FF2B5EF4-FFF2-40B4-BE49-F238E27FC236}">
                  <a16:creationId xmlns:a16="http://schemas.microsoft.com/office/drawing/2014/main" id="{7D864DEF-F090-4C77-8FF4-86300BD17BD0}"/>
                </a:ext>
              </a:extLst>
            </p:cNvPr>
            <p:cNvSpPr/>
            <p:nvPr/>
          </p:nvSpPr>
          <p:spPr>
            <a:xfrm>
              <a:off x="8072181" y="0"/>
              <a:ext cx="1631852" cy="5401994"/>
            </a:xfrm>
            <a:prstGeom prst="rect">
              <a:avLst/>
            </a:prstGeom>
            <a:gradFill flip="none" rotWithShape="1">
              <a:gsLst>
                <a:gs pos="0">
                  <a:srgbClr val="E71D35"/>
                </a:gs>
                <a:gs pos="90000">
                  <a:srgbClr val="E71D3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21" name="Isosceles Triangle 9">
              <a:extLst>
                <a:ext uri="{FF2B5EF4-FFF2-40B4-BE49-F238E27FC236}">
                  <a16:creationId xmlns:a16="http://schemas.microsoft.com/office/drawing/2014/main" id="{BD00483E-13FF-4BD7-AAD3-2D49033EF0A6}"/>
                </a:ext>
              </a:extLst>
            </p:cNvPr>
            <p:cNvSpPr/>
            <p:nvPr/>
          </p:nvSpPr>
          <p:spPr>
            <a:xfrm>
              <a:off x="9494785" y="5212077"/>
              <a:ext cx="209248" cy="189917"/>
            </a:xfrm>
            <a:custGeom>
              <a:avLst/>
              <a:gdLst>
                <a:gd name="connsiteX0" fmla="*/ 0 w 363146"/>
                <a:gd name="connsiteY0" fmla="*/ 363531 h 363531"/>
                <a:gd name="connsiteX1" fmla="*/ 181573 w 363146"/>
                <a:gd name="connsiteY1" fmla="*/ 0 h 363531"/>
                <a:gd name="connsiteX2" fmla="*/ 363146 w 363146"/>
                <a:gd name="connsiteY2" fmla="*/ 363531 h 363531"/>
                <a:gd name="connsiteX3" fmla="*/ 0 w 363146"/>
                <a:gd name="connsiteY3" fmla="*/ 363531 h 363531"/>
                <a:gd name="connsiteX0" fmla="*/ 0 w 514780"/>
                <a:gd name="connsiteY0" fmla="*/ 290011 h 363531"/>
                <a:gd name="connsiteX1" fmla="*/ 333207 w 514780"/>
                <a:gd name="connsiteY1" fmla="*/ 0 h 363531"/>
                <a:gd name="connsiteX2" fmla="*/ 514780 w 514780"/>
                <a:gd name="connsiteY2" fmla="*/ 363531 h 363531"/>
                <a:gd name="connsiteX3" fmla="*/ 0 w 514780"/>
                <a:gd name="connsiteY3" fmla="*/ 290011 h 363531"/>
                <a:gd name="connsiteX0" fmla="*/ 0 w 306280"/>
                <a:gd name="connsiteY0" fmla="*/ 351579 h 363531"/>
                <a:gd name="connsiteX1" fmla="*/ 124707 w 306280"/>
                <a:gd name="connsiteY1" fmla="*/ 0 h 363531"/>
                <a:gd name="connsiteX2" fmla="*/ 306280 w 306280"/>
                <a:gd name="connsiteY2" fmla="*/ 363531 h 363531"/>
                <a:gd name="connsiteX3" fmla="*/ 0 w 306280"/>
                <a:gd name="connsiteY3" fmla="*/ 351579 h 363531"/>
                <a:gd name="connsiteX0" fmla="*/ 0 w 306280"/>
                <a:gd name="connsiteY0" fmla="*/ 351579 h 363531"/>
                <a:gd name="connsiteX1" fmla="*/ 23822 w 306280"/>
                <a:gd name="connsiteY1" fmla="*/ 0 h 363531"/>
                <a:gd name="connsiteX2" fmla="*/ 306280 w 306280"/>
                <a:gd name="connsiteY2" fmla="*/ 363531 h 363531"/>
                <a:gd name="connsiteX3" fmla="*/ 0 w 306280"/>
                <a:gd name="connsiteY3" fmla="*/ 351579 h 363531"/>
              </a:gdLst>
              <a:ahLst/>
              <a:cxnLst>
                <a:cxn ang="0">
                  <a:pos x="connsiteX0" y="connsiteY0"/>
                </a:cxn>
                <a:cxn ang="0">
                  <a:pos x="connsiteX1" y="connsiteY1"/>
                </a:cxn>
                <a:cxn ang="0">
                  <a:pos x="connsiteX2" y="connsiteY2"/>
                </a:cxn>
                <a:cxn ang="0">
                  <a:pos x="connsiteX3" y="connsiteY3"/>
                </a:cxn>
              </a:cxnLst>
              <a:rect l="l" t="t" r="r" b="b"/>
              <a:pathLst>
                <a:path w="306280" h="363531">
                  <a:moveTo>
                    <a:pt x="0" y="351579"/>
                  </a:moveTo>
                  <a:lnTo>
                    <a:pt x="23822" y="0"/>
                  </a:lnTo>
                  <a:lnTo>
                    <a:pt x="306280" y="363531"/>
                  </a:lnTo>
                  <a:lnTo>
                    <a:pt x="0" y="351579"/>
                  </a:lnTo>
                  <a:close/>
                </a:path>
              </a:pathLst>
            </a:cu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22" name="Trapezoid 121">
              <a:extLst>
                <a:ext uri="{FF2B5EF4-FFF2-40B4-BE49-F238E27FC236}">
                  <a16:creationId xmlns:a16="http://schemas.microsoft.com/office/drawing/2014/main" id="{2F6EE81C-F2D1-42EB-8A64-CEE4C63E4311}"/>
                </a:ext>
              </a:extLst>
            </p:cNvPr>
            <p:cNvSpPr/>
            <p:nvPr/>
          </p:nvSpPr>
          <p:spPr>
            <a:xfrm rot="16200000">
              <a:off x="8269129" y="4832250"/>
              <a:ext cx="872197" cy="1631852"/>
            </a:xfrm>
            <a:prstGeom prst="trapezoid">
              <a:avLst/>
            </a:prstGeom>
            <a:gradFill flip="none" rotWithShape="1">
              <a:gsLst>
                <a:gs pos="21000">
                  <a:srgbClr val="FF0066"/>
                </a:gs>
                <a:gs pos="63000">
                  <a:srgbClr val="CC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23" name="Right Triangle 122">
              <a:extLst>
                <a:ext uri="{FF2B5EF4-FFF2-40B4-BE49-F238E27FC236}">
                  <a16:creationId xmlns:a16="http://schemas.microsoft.com/office/drawing/2014/main" id="{52A81C7E-BAA7-4568-B4CB-4241E869D8FF}"/>
                </a:ext>
              </a:extLst>
            </p:cNvPr>
            <p:cNvSpPr/>
            <p:nvPr/>
          </p:nvSpPr>
          <p:spPr>
            <a:xfrm>
              <a:off x="7453202" y="5584873"/>
              <a:ext cx="312529" cy="282910"/>
            </a:xfrm>
            <a:prstGeom prst="rtTriangl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24" name="Isosceles Triangle 6">
              <a:extLst>
                <a:ext uri="{FF2B5EF4-FFF2-40B4-BE49-F238E27FC236}">
                  <a16:creationId xmlns:a16="http://schemas.microsoft.com/office/drawing/2014/main" id="{C7CCD745-33DC-46B9-976A-D560D58BBDAB}"/>
                </a:ext>
              </a:extLst>
            </p:cNvPr>
            <p:cNvSpPr/>
            <p:nvPr/>
          </p:nvSpPr>
          <p:spPr>
            <a:xfrm flipV="1">
              <a:off x="7453202" y="5584873"/>
              <a:ext cx="1899138" cy="998805"/>
            </a:xfrm>
            <a:custGeom>
              <a:avLst/>
              <a:gdLst>
                <a:gd name="connsiteX0" fmla="*/ 0 w 1871003"/>
                <a:gd name="connsiteY0" fmla="*/ 872196 h 872196"/>
                <a:gd name="connsiteX1" fmla="*/ 857537 w 1871003"/>
                <a:gd name="connsiteY1" fmla="*/ 0 h 872196"/>
                <a:gd name="connsiteX2" fmla="*/ 1871003 w 1871003"/>
                <a:gd name="connsiteY2" fmla="*/ 872196 h 872196"/>
                <a:gd name="connsiteX3" fmla="*/ 0 w 1871003"/>
                <a:gd name="connsiteY3" fmla="*/ 872196 h 872196"/>
                <a:gd name="connsiteX0" fmla="*/ 0 w 1899138"/>
                <a:gd name="connsiteY0" fmla="*/ 998805 h 998805"/>
                <a:gd name="connsiteX1" fmla="*/ 885672 w 1899138"/>
                <a:gd name="connsiteY1" fmla="*/ 0 h 998805"/>
                <a:gd name="connsiteX2" fmla="*/ 1899138 w 1899138"/>
                <a:gd name="connsiteY2" fmla="*/ 872196 h 998805"/>
                <a:gd name="connsiteX3" fmla="*/ 0 w 1899138"/>
                <a:gd name="connsiteY3" fmla="*/ 998805 h 998805"/>
              </a:gdLst>
              <a:ahLst/>
              <a:cxnLst>
                <a:cxn ang="0">
                  <a:pos x="connsiteX0" y="connsiteY0"/>
                </a:cxn>
                <a:cxn ang="0">
                  <a:pos x="connsiteX1" y="connsiteY1"/>
                </a:cxn>
                <a:cxn ang="0">
                  <a:pos x="connsiteX2" y="connsiteY2"/>
                </a:cxn>
                <a:cxn ang="0">
                  <a:pos x="connsiteX3" y="connsiteY3"/>
                </a:cxn>
              </a:cxnLst>
              <a:rect l="l" t="t" r="r" b="b"/>
              <a:pathLst>
                <a:path w="1899138" h="998805">
                  <a:moveTo>
                    <a:pt x="0" y="998805"/>
                  </a:moveTo>
                  <a:lnTo>
                    <a:pt x="885672" y="0"/>
                  </a:lnTo>
                  <a:lnTo>
                    <a:pt x="1899138" y="872196"/>
                  </a:lnTo>
                  <a:lnTo>
                    <a:pt x="0" y="998805"/>
                  </a:lnTo>
                  <a:close/>
                </a:path>
              </a:pathLst>
            </a:custGeom>
            <a:gradFill flip="none" rotWithShape="1">
              <a:gsLst>
                <a:gs pos="0">
                  <a:srgbClr val="FF0066"/>
                </a:gs>
                <a:gs pos="90000">
                  <a:srgbClr val="CC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25" name="Isosceles Triangle 9">
              <a:extLst>
                <a:ext uri="{FF2B5EF4-FFF2-40B4-BE49-F238E27FC236}">
                  <a16:creationId xmlns:a16="http://schemas.microsoft.com/office/drawing/2014/main" id="{2977EB82-65FF-4A12-AA1A-1201B28A3C6C}"/>
                </a:ext>
              </a:extLst>
            </p:cNvPr>
            <p:cNvSpPr/>
            <p:nvPr/>
          </p:nvSpPr>
          <p:spPr>
            <a:xfrm>
              <a:off x="9006374" y="5720744"/>
              <a:ext cx="514780" cy="363531"/>
            </a:xfrm>
            <a:custGeom>
              <a:avLst/>
              <a:gdLst>
                <a:gd name="connsiteX0" fmla="*/ 0 w 363146"/>
                <a:gd name="connsiteY0" fmla="*/ 363531 h 363531"/>
                <a:gd name="connsiteX1" fmla="*/ 181573 w 363146"/>
                <a:gd name="connsiteY1" fmla="*/ 0 h 363531"/>
                <a:gd name="connsiteX2" fmla="*/ 363146 w 363146"/>
                <a:gd name="connsiteY2" fmla="*/ 363531 h 363531"/>
                <a:gd name="connsiteX3" fmla="*/ 0 w 363146"/>
                <a:gd name="connsiteY3" fmla="*/ 363531 h 363531"/>
                <a:gd name="connsiteX0" fmla="*/ 0 w 514780"/>
                <a:gd name="connsiteY0" fmla="*/ 290011 h 363531"/>
                <a:gd name="connsiteX1" fmla="*/ 333207 w 514780"/>
                <a:gd name="connsiteY1" fmla="*/ 0 h 363531"/>
                <a:gd name="connsiteX2" fmla="*/ 514780 w 514780"/>
                <a:gd name="connsiteY2" fmla="*/ 363531 h 363531"/>
                <a:gd name="connsiteX3" fmla="*/ 0 w 514780"/>
                <a:gd name="connsiteY3" fmla="*/ 290011 h 363531"/>
              </a:gdLst>
              <a:ahLst/>
              <a:cxnLst>
                <a:cxn ang="0">
                  <a:pos x="connsiteX0" y="connsiteY0"/>
                </a:cxn>
                <a:cxn ang="0">
                  <a:pos x="connsiteX1" y="connsiteY1"/>
                </a:cxn>
                <a:cxn ang="0">
                  <a:pos x="connsiteX2" y="connsiteY2"/>
                </a:cxn>
                <a:cxn ang="0">
                  <a:pos x="connsiteX3" y="connsiteY3"/>
                </a:cxn>
              </a:cxnLst>
              <a:rect l="l" t="t" r="r" b="b"/>
              <a:pathLst>
                <a:path w="514780" h="363531">
                  <a:moveTo>
                    <a:pt x="0" y="290011"/>
                  </a:moveTo>
                  <a:lnTo>
                    <a:pt x="333207" y="0"/>
                  </a:lnTo>
                  <a:lnTo>
                    <a:pt x="514780" y="363531"/>
                  </a:lnTo>
                  <a:lnTo>
                    <a:pt x="0" y="290011"/>
                  </a:lnTo>
                  <a:close/>
                </a:path>
              </a:pathLst>
            </a:cu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26" name="TextBox 125">
              <a:extLst>
                <a:ext uri="{FF2B5EF4-FFF2-40B4-BE49-F238E27FC236}">
                  <a16:creationId xmlns:a16="http://schemas.microsoft.com/office/drawing/2014/main" id="{4DB55300-C4FC-4D91-BBA5-499015C762B7}"/>
                </a:ext>
              </a:extLst>
            </p:cNvPr>
            <p:cNvSpPr txBox="1"/>
            <p:nvPr/>
          </p:nvSpPr>
          <p:spPr>
            <a:xfrm>
              <a:off x="7797901" y="5759213"/>
              <a:ext cx="1061144" cy="1112784"/>
            </a:xfrm>
            <a:prstGeom prst="rect">
              <a:avLst/>
            </a:prstGeom>
            <a:noFill/>
          </p:spPr>
          <p:txBody>
            <a:bodyPr wrap="square" rtlCol="0">
              <a:spAutoFit/>
            </a:bodyPr>
            <a:lstStyle/>
            <a:p>
              <a:pPr algn="ctr" defTabSz="2159859" rtl="0" fontAlgn="auto">
                <a:spcBef>
                  <a:spcPts val="0"/>
                </a:spcBef>
                <a:spcAft>
                  <a:spcPts val="0"/>
                </a:spcAft>
              </a:pPr>
              <a:r>
                <a:rPr lang="en-US" sz="16600" b="1" dirty="0" smtClean="0">
                  <a:solidFill>
                    <a:prstClr val="white"/>
                  </a:solidFill>
                  <a:latin typeface="Roboto" panose="02000000000000000000" pitchFamily="2" charset="0"/>
                  <a:ea typeface="Roboto" panose="02000000000000000000" pitchFamily="2" charset="0"/>
                  <a:cs typeface="Roboto" panose="02000000000000000000" pitchFamily="2" charset="0"/>
                </a:rPr>
                <a:t>1</a:t>
              </a:r>
              <a:endParaRPr lang="en-US" sz="16600" b="1" dirty="0">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127" name="TextBox 126">
              <a:extLst>
                <a:ext uri="{FF2B5EF4-FFF2-40B4-BE49-F238E27FC236}">
                  <a16:creationId xmlns:a16="http://schemas.microsoft.com/office/drawing/2014/main" id="{8B3AE7E2-8CC0-497D-A903-30A75A3567D9}"/>
                </a:ext>
              </a:extLst>
            </p:cNvPr>
            <p:cNvSpPr txBox="1"/>
            <p:nvPr/>
          </p:nvSpPr>
          <p:spPr>
            <a:xfrm>
              <a:off x="8090764" y="144538"/>
              <a:ext cx="1569524" cy="560186"/>
            </a:xfrm>
            <a:prstGeom prst="rect">
              <a:avLst/>
            </a:prstGeom>
            <a:noFill/>
          </p:spPr>
          <p:txBody>
            <a:bodyPr wrap="square" rtlCol="0">
              <a:spAutoFit/>
            </a:bodyPr>
            <a:lstStyle/>
            <a:p>
              <a:pPr algn="ctr" defTabSz="2159859" rtl="0" fontAlgn="auto">
                <a:spcBef>
                  <a:spcPts val="0"/>
                </a:spcBef>
                <a:spcAft>
                  <a:spcPts val="0"/>
                </a:spcAft>
              </a:pPr>
              <a:r>
                <a:rPr lang="en-US" sz="4000" b="1" dirty="0">
                  <a:solidFill>
                    <a:prstClr val="white">
                      <a:lumMod val="95000"/>
                    </a:prstClr>
                  </a:solidFill>
                  <a:latin typeface="PT Serif"/>
                  <a:ea typeface="Roboto" panose="02000000000000000000" pitchFamily="2" charset="0"/>
                  <a:cs typeface="Roboto" panose="02000000000000000000" pitchFamily="2" charset="0"/>
                </a:rPr>
                <a:t>Coordinating Conjunctions</a:t>
              </a:r>
            </a:p>
          </p:txBody>
        </p:sp>
        <p:sp>
          <p:nvSpPr>
            <p:cNvPr id="128" name="TextBox 127">
              <a:extLst>
                <a:ext uri="{FF2B5EF4-FFF2-40B4-BE49-F238E27FC236}">
                  <a16:creationId xmlns:a16="http://schemas.microsoft.com/office/drawing/2014/main" id="{8FC0217E-D91D-49A5-8C30-F861D5976628}"/>
                </a:ext>
              </a:extLst>
            </p:cNvPr>
            <p:cNvSpPr txBox="1"/>
            <p:nvPr/>
          </p:nvSpPr>
          <p:spPr>
            <a:xfrm>
              <a:off x="8084620" y="753213"/>
              <a:ext cx="1600000" cy="3920622"/>
            </a:xfrm>
            <a:prstGeom prst="rect">
              <a:avLst/>
            </a:prstGeom>
            <a:noFill/>
          </p:spPr>
          <p:txBody>
            <a:bodyPr wrap="square" rtlCol="0">
              <a:spAutoFit/>
            </a:bodyPr>
            <a:lstStyle/>
            <a:p>
              <a:pPr algn="ctr" defTabSz="2159859" rtl="0" fontAlgn="auto">
                <a:spcBef>
                  <a:spcPts val="0"/>
                </a:spcBef>
                <a:spcAft>
                  <a:spcPts val="0"/>
                </a:spcAft>
              </a:pPr>
              <a:r>
                <a:rPr lang="en-US" sz="4000" b="1" dirty="0">
                  <a:solidFill>
                    <a:prstClr val="white">
                      <a:lumMod val="95000"/>
                    </a:prstClr>
                  </a:solidFill>
                  <a:latin typeface="PT Serif"/>
                  <a:cs typeface="+mn-cs"/>
                </a:rPr>
                <a:t>The job of a coordinating conjunction is to join two words, phrases, or independent clauses, which are </a:t>
              </a:r>
              <a:r>
                <a:rPr lang="en-US" sz="4000" b="1" dirty="0">
                  <a:solidFill>
                    <a:prstClr val="white">
                      <a:lumMod val="95000"/>
                    </a:prstClr>
                  </a:solidFill>
                  <a:latin typeface="PT Serif"/>
                </a:rPr>
                <a:t>balance </a:t>
              </a:r>
              <a:r>
                <a:rPr lang="en-US" sz="4000" b="1" dirty="0" smtClean="0">
                  <a:solidFill>
                    <a:prstClr val="white">
                      <a:lumMod val="95000"/>
                    </a:prstClr>
                  </a:solidFill>
                  <a:latin typeface="PT Serif"/>
                  <a:cs typeface="+mn-cs"/>
                </a:rPr>
                <a:t>in </a:t>
              </a:r>
              <a:r>
                <a:rPr lang="en-US" sz="4000" b="1" dirty="0">
                  <a:solidFill>
                    <a:prstClr val="white">
                      <a:lumMod val="95000"/>
                    </a:prstClr>
                  </a:solidFill>
                  <a:latin typeface="PT Serif"/>
                  <a:cs typeface="+mn-cs"/>
                </a:rPr>
                <a:t>structure. There are </a:t>
              </a:r>
              <a:r>
                <a:rPr lang="en-US" sz="4000" b="1" dirty="0" smtClean="0">
                  <a:solidFill>
                    <a:prstClr val="white">
                      <a:lumMod val="95000"/>
                    </a:prstClr>
                  </a:solidFill>
                  <a:latin typeface="PT Serif"/>
                  <a:cs typeface="+mn-cs"/>
                </a:rPr>
                <a:t>seven coordinating </a:t>
              </a:r>
              <a:r>
                <a:rPr lang="en-US" sz="4000" b="1" dirty="0">
                  <a:solidFill>
                    <a:prstClr val="white">
                      <a:lumMod val="95000"/>
                    </a:prstClr>
                  </a:solidFill>
                  <a:latin typeface="PT Serif"/>
                  <a:cs typeface="+mn-cs"/>
                </a:rPr>
                <a:t>conjunctions which are by far the most common </a:t>
              </a:r>
              <a:endParaRPr lang="en-US" sz="4000" b="1" dirty="0" smtClean="0">
                <a:solidFill>
                  <a:prstClr val="white">
                    <a:lumMod val="95000"/>
                  </a:prstClr>
                </a:solidFill>
                <a:latin typeface="PT Serif"/>
                <a:cs typeface="+mn-cs"/>
              </a:endParaRPr>
            </a:p>
            <a:p>
              <a:pPr algn="ctr" defTabSz="2159859" rtl="0" fontAlgn="auto">
                <a:spcBef>
                  <a:spcPts val="0"/>
                </a:spcBef>
                <a:spcAft>
                  <a:spcPts val="0"/>
                </a:spcAft>
              </a:pPr>
              <a:endParaRPr lang="en-US" sz="4000" b="1" dirty="0">
                <a:solidFill>
                  <a:prstClr val="white">
                    <a:lumMod val="95000"/>
                  </a:prstClr>
                </a:solidFill>
                <a:latin typeface="PT Serif"/>
                <a:cs typeface="+mn-cs"/>
              </a:endParaRPr>
            </a:p>
            <a:p>
              <a:pPr algn="ctr" defTabSz="2159859" rtl="0" fontAlgn="auto">
                <a:spcBef>
                  <a:spcPts val="0"/>
                </a:spcBef>
                <a:spcAft>
                  <a:spcPts val="0"/>
                </a:spcAft>
              </a:pPr>
              <a:r>
                <a:rPr lang="en-US" sz="4000" b="1" dirty="0" smtClean="0">
                  <a:solidFill>
                    <a:prstClr val="white">
                      <a:lumMod val="95000"/>
                    </a:prstClr>
                  </a:solidFill>
                  <a:latin typeface="PT Serif"/>
                  <a:cs typeface="+mn-cs"/>
                </a:rPr>
                <a:t>They are :  </a:t>
              </a:r>
              <a:r>
                <a:rPr lang="en-US" sz="4000" b="1" dirty="0">
                  <a:solidFill>
                    <a:prstClr val="white">
                      <a:lumMod val="95000"/>
                    </a:prstClr>
                  </a:solidFill>
                  <a:latin typeface="PT Serif"/>
                  <a:cs typeface="+mn-cs"/>
                </a:rPr>
                <a:t>and, but, for, nor, or, so, yet.</a:t>
              </a:r>
            </a:p>
          </p:txBody>
        </p:sp>
      </p:grpSp>
      <p:sp>
        <p:nvSpPr>
          <p:cNvPr id="131" name="Oval 130">
            <a:extLst>
              <a:ext uri="{FF2B5EF4-FFF2-40B4-BE49-F238E27FC236}">
                <a16:creationId xmlns:a16="http://schemas.microsoft.com/office/drawing/2014/main" id="{FE45FABF-8376-4206-84B6-F5539C24D114}"/>
              </a:ext>
            </a:extLst>
          </p:cNvPr>
          <p:cNvSpPr/>
          <p:nvPr/>
        </p:nvSpPr>
        <p:spPr>
          <a:xfrm>
            <a:off x="13959607" y="13825847"/>
            <a:ext cx="7920000" cy="908686"/>
          </a:xfrm>
          <a:prstGeom prst="ellipse">
            <a:avLst/>
          </a:prstGeom>
          <a:gradFill flip="none" rotWithShape="1">
            <a:gsLst>
              <a:gs pos="0">
                <a:schemeClr val="tx1"/>
              </a:gs>
              <a:gs pos="90000">
                <a:schemeClr val="bg1">
                  <a:alpha val="0"/>
                </a:scheme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lIns="215987" tIns="107995" rIns="215987" bIns="107995" rtlCol="0" anchor="ctr"/>
          <a:lstStyle/>
          <a:p>
            <a:pPr algn="ctr" defTabSz="2159859" rtl="0" fontAlgn="auto">
              <a:spcBef>
                <a:spcPts val="0"/>
              </a:spcBef>
              <a:spcAft>
                <a:spcPts val="0"/>
              </a:spcAft>
            </a:pPr>
            <a:endParaRPr lang="en-US">
              <a:solidFill>
                <a:prstClr val="white"/>
              </a:solidFill>
            </a:endParaRPr>
          </a:p>
        </p:txBody>
      </p:sp>
      <p:grpSp>
        <p:nvGrpSpPr>
          <p:cNvPr id="132" name="Group 131">
            <a:extLst>
              <a:ext uri="{FF2B5EF4-FFF2-40B4-BE49-F238E27FC236}">
                <a16:creationId xmlns:a16="http://schemas.microsoft.com/office/drawing/2014/main" id="{CE370E57-0B9F-463B-949E-DDDD20F8E1AE}"/>
              </a:ext>
            </a:extLst>
          </p:cNvPr>
          <p:cNvGrpSpPr/>
          <p:nvPr/>
        </p:nvGrpSpPr>
        <p:grpSpPr>
          <a:xfrm>
            <a:off x="14100293" y="0"/>
            <a:ext cx="7920000" cy="14959012"/>
            <a:chOff x="5713416" y="0"/>
            <a:chExt cx="2250831" cy="6331857"/>
          </a:xfrm>
        </p:grpSpPr>
        <p:sp>
          <p:nvSpPr>
            <p:cNvPr id="133" name="Rectangle 132">
              <a:extLst>
                <a:ext uri="{FF2B5EF4-FFF2-40B4-BE49-F238E27FC236}">
                  <a16:creationId xmlns:a16="http://schemas.microsoft.com/office/drawing/2014/main" id="{C87F6A1F-E9EE-4928-8855-29908F126AB9}"/>
                </a:ext>
              </a:extLst>
            </p:cNvPr>
            <p:cNvSpPr/>
            <p:nvPr/>
          </p:nvSpPr>
          <p:spPr>
            <a:xfrm>
              <a:off x="6332395" y="0"/>
              <a:ext cx="1631852" cy="4900561"/>
            </a:xfrm>
            <a:prstGeom prst="rect">
              <a:avLst/>
            </a:prstGeom>
            <a:gradFill flip="none" rotWithShape="1">
              <a:gsLst>
                <a:gs pos="0">
                  <a:srgbClr val="1B998B"/>
                </a:gs>
                <a:gs pos="90000">
                  <a:srgbClr val="1B998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34" name="Isosceles Triangle 9">
              <a:extLst>
                <a:ext uri="{FF2B5EF4-FFF2-40B4-BE49-F238E27FC236}">
                  <a16:creationId xmlns:a16="http://schemas.microsoft.com/office/drawing/2014/main" id="{55DC3B67-4E38-400D-95E8-47844F1622A4}"/>
                </a:ext>
              </a:extLst>
            </p:cNvPr>
            <p:cNvSpPr/>
            <p:nvPr/>
          </p:nvSpPr>
          <p:spPr>
            <a:xfrm>
              <a:off x="7754999" y="4678121"/>
              <a:ext cx="209248" cy="189917"/>
            </a:xfrm>
            <a:custGeom>
              <a:avLst/>
              <a:gdLst>
                <a:gd name="connsiteX0" fmla="*/ 0 w 363146"/>
                <a:gd name="connsiteY0" fmla="*/ 363531 h 363531"/>
                <a:gd name="connsiteX1" fmla="*/ 181573 w 363146"/>
                <a:gd name="connsiteY1" fmla="*/ 0 h 363531"/>
                <a:gd name="connsiteX2" fmla="*/ 363146 w 363146"/>
                <a:gd name="connsiteY2" fmla="*/ 363531 h 363531"/>
                <a:gd name="connsiteX3" fmla="*/ 0 w 363146"/>
                <a:gd name="connsiteY3" fmla="*/ 363531 h 363531"/>
                <a:gd name="connsiteX0" fmla="*/ 0 w 514780"/>
                <a:gd name="connsiteY0" fmla="*/ 290011 h 363531"/>
                <a:gd name="connsiteX1" fmla="*/ 333207 w 514780"/>
                <a:gd name="connsiteY1" fmla="*/ 0 h 363531"/>
                <a:gd name="connsiteX2" fmla="*/ 514780 w 514780"/>
                <a:gd name="connsiteY2" fmla="*/ 363531 h 363531"/>
                <a:gd name="connsiteX3" fmla="*/ 0 w 514780"/>
                <a:gd name="connsiteY3" fmla="*/ 290011 h 363531"/>
                <a:gd name="connsiteX0" fmla="*/ 0 w 306280"/>
                <a:gd name="connsiteY0" fmla="*/ 351579 h 363531"/>
                <a:gd name="connsiteX1" fmla="*/ 124707 w 306280"/>
                <a:gd name="connsiteY1" fmla="*/ 0 h 363531"/>
                <a:gd name="connsiteX2" fmla="*/ 306280 w 306280"/>
                <a:gd name="connsiteY2" fmla="*/ 363531 h 363531"/>
                <a:gd name="connsiteX3" fmla="*/ 0 w 306280"/>
                <a:gd name="connsiteY3" fmla="*/ 351579 h 363531"/>
                <a:gd name="connsiteX0" fmla="*/ 0 w 306280"/>
                <a:gd name="connsiteY0" fmla="*/ 351579 h 363531"/>
                <a:gd name="connsiteX1" fmla="*/ 23822 w 306280"/>
                <a:gd name="connsiteY1" fmla="*/ 0 h 363531"/>
                <a:gd name="connsiteX2" fmla="*/ 306280 w 306280"/>
                <a:gd name="connsiteY2" fmla="*/ 363531 h 363531"/>
                <a:gd name="connsiteX3" fmla="*/ 0 w 306280"/>
                <a:gd name="connsiteY3" fmla="*/ 351579 h 363531"/>
              </a:gdLst>
              <a:ahLst/>
              <a:cxnLst>
                <a:cxn ang="0">
                  <a:pos x="connsiteX0" y="connsiteY0"/>
                </a:cxn>
                <a:cxn ang="0">
                  <a:pos x="connsiteX1" y="connsiteY1"/>
                </a:cxn>
                <a:cxn ang="0">
                  <a:pos x="connsiteX2" y="connsiteY2"/>
                </a:cxn>
                <a:cxn ang="0">
                  <a:pos x="connsiteX3" y="connsiteY3"/>
                </a:cxn>
              </a:cxnLst>
              <a:rect l="l" t="t" r="r" b="b"/>
              <a:pathLst>
                <a:path w="306280" h="363531">
                  <a:moveTo>
                    <a:pt x="0" y="351579"/>
                  </a:moveTo>
                  <a:lnTo>
                    <a:pt x="23822" y="0"/>
                  </a:lnTo>
                  <a:lnTo>
                    <a:pt x="306280" y="363531"/>
                  </a:lnTo>
                  <a:lnTo>
                    <a:pt x="0" y="351579"/>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35" name="Trapezoid 134">
              <a:extLst>
                <a:ext uri="{FF2B5EF4-FFF2-40B4-BE49-F238E27FC236}">
                  <a16:creationId xmlns:a16="http://schemas.microsoft.com/office/drawing/2014/main" id="{206E9F57-4352-481E-88E5-E0A86E53CC01}"/>
                </a:ext>
              </a:extLst>
            </p:cNvPr>
            <p:cNvSpPr/>
            <p:nvPr/>
          </p:nvSpPr>
          <p:spPr>
            <a:xfrm rot="16200000">
              <a:off x="6529343" y="4298294"/>
              <a:ext cx="872197" cy="1631852"/>
            </a:xfrm>
            <a:prstGeom prst="trapezoid">
              <a:avLst/>
            </a:prstGeom>
            <a:gradFill flip="none" rotWithShape="1">
              <a:gsLst>
                <a:gs pos="0">
                  <a:srgbClr val="00CC99"/>
                </a:gs>
                <a:gs pos="70000">
                  <a:srgbClr val="0066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9859" rtl="0" fontAlgn="auto">
                <a:spcBef>
                  <a:spcPts val="0"/>
                </a:spcBef>
                <a:spcAft>
                  <a:spcPts val="0"/>
                </a:spcAft>
              </a:pPr>
              <a:endParaRPr lang="en-US">
                <a:solidFill>
                  <a:prstClr val="white"/>
                </a:solidFill>
              </a:endParaRPr>
            </a:p>
          </p:txBody>
        </p:sp>
        <p:sp>
          <p:nvSpPr>
            <p:cNvPr id="136" name="Right Triangle 135">
              <a:extLst>
                <a:ext uri="{FF2B5EF4-FFF2-40B4-BE49-F238E27FC236}">
                  <a16:creationId xmlns:a16="http://schemas.microsoft.com/office/drawing/2014/main" id="{722B78B7-C308-4D5A-BC19-FBFF75A80F89}"/>
                </a:ext>
              </a:extLst>
            </p:cNvPr>
            <p:cNvSpPr/>
            <p:nvPr/>
          </p:nvSpPr>
          <p:spPr>
            <a:xfrm>
              <a:off x="5713416" y="5050917"/>
              <a:ext cx="312529" cy="282910"/>
            </a:xfrm>
            <a:prstGeom prst="rtTriangl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37" name="Isosceles Triangle 6">
              <a:extLst>
                <a:ext uri="{FF2B5EF4-FFF2-40B4-BE49-F238E27FC236}">
                  <a16:creationId xmlns:a16="http://schemas.microsoft.com/office/drawing/2014/main" id="{823CCAFC-CCF3-4BB8-A5C1-5756165F4147}"/>
                </a:ext>
              </a:extLst>
            </p:cNvPr>
            <p:cNvSpPr/>
            <p:nvPr/>
          </p:nvSpPr>
          <p:spPr>
            <a:xfrm flipV="1">
              <a:off x="5713416" y="5050917"/>
              <a:ext cx="1899138" cy="998805"/>
            </a:xfrm>
            <a:custGeom>
              <a:avLst/>
              <a:gdLst>
                <a:gd name="connsiteX0" fmla="*/ 0 w 1871003"/>
                <a:gd name="connsiteY0" fmla="*/ 872196 h 872196"/>
                <a:gd name="connsiteX1" fmla="*/ 857537 w 1871003"/>
                <a:gd name="connsiteY1" fmla="*/ 0 h 872196"/>
                <a:gd name="connsiteX2" fmla="*/ 1871003 w 1871003"/>
                <a:gd name="connsiteY2" fmla="*/ 872196 h 872196"/>
                <a:gd name="connsiteX3" fmla="*/ 0 w 1871003"/>
                <a:gd name="connsiteY3" fmla="*/ 872196 h 872196"/>
                <a:gd name="connsiteX0" fmla="*/ 0 w 1899138"/>
                <a:gd name="connsiteY0" fmla="*/ 998805 h 998805"/>
                <a:gd name="connsiteX1" fmla="*/ 885672 w 1899138"/>
                <a:gd name="connsiteY1" fmla="*/ 0 h 998805"/>
                <a:gd name="connsiteX2" fmla="*/ 1899138 w 1899138"/>
                <a:gd name="connsiteY2" fmla="*/ 872196 h 998805"/>
                <a:gd name="connsiteX3" fmla="*/ 0 w 1899138"/>
                <a:gd name="connsiteY3" fmla="*/ 998805 h 998805"/>
              </a:gdLst>
              <a:ahLst/>
              <a:cxnLst>
                <a:cxn ang="0">
                  <a:pos x="connsiteX0" y="connsiteY0"/>
                </a:cxn>
                <a:cxn ang="0">
                  <a:pos x="connsiteX1" y="connsiteY1"/>
                </a:cxn>
                <a:cxn ang="0">
                  <a:pos x="connsiteX2" y="connsiteY2"/>
                </a:cxn>
                <a:cxn ang="0">
                  <a:pos x="connsiteX3" y="connsiteY3"/>
                </a:cxn>
              </a:cxnLst>
              <a:rect l="l" t="t" r="r" b="b"/>
              <a:pathLst>
                <a:path w="1899138" h="998805">
                  <a:moveTo>
                    <a:pt x="0" y="998805"/>
                  </a:moveTo>
                  <a:lnTo>
                    <a:pt x="885672" y="0"/>
                  </a:lnTo>
                  <a:lnTo>
                    <a:pt x="1899138" y="872196"/>
                  </a:lnTo>
                  <a:lnTo>
                    <a:pt x="0" y="998805"/>
                  </a:lnTo>
                  <a:close/>
                </a:path>
              </a:pathLst>
            </a:custGeom>
            <a:gradFill flip="none" rotWithShape="1">
              <a:gsLst>
                <a:gs pos="0">
                  <a:srgbClr val="00CC99"/>
                </a:gs>
                <a:gs pos="90000">
                  <a:srgbClr val="00666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9859" rtl="0" fontAlgn="auto">
                <a:spcBef>
                  <a:spcPts val="0"/>
                </a:spcBef>
                <a:spcAft>
                  <a:spcPts val="0"/>
                </a:spcAft>
              </a:pPr>
              <a:endParaRPr lang="en-US">
                <a:solidFill>
                  <a:prstClr val="white"/>
                </a:solidFill>
              </a:endParaRPr>
            </a:p>
          </p:txBody>
        </p:sp>
        <p:sp>
          <p:nvSpPr>
            <p:cNvPr id="138" name="Isosceles Triangle 9">
              <a:extLst>
                <a:ext uri="{FF2B5EF4-FFF2-40B4-BE49-F238E27FC236}">
                  <a16:creationId xmlns:a16="http://schemas.microsoft.com/office/drawing/2014/main" id="{07248BBC-52C6-40D8-BF9B-4DCF0FCDD144}"/>
                </a:ext>
              </a:extLst>
            </p:cNvPr>
            <p:cNvSpPr/>
            <p:nvPr/>
          </p:nvSpPr>
          <p:spPr>
            <a:xfrm>
              <a:off x="7266588" y="5186788"/>
              <a:ext cx="514780" cy="363531"/>
            </a:xfrm>
            <a:custGeom>
              <a:avLst/>
              <a:gdLst>
                <a:gd name="connsiteX0" fmla="*/ 0 w 363146"/>
                <a:gd name="connsiteY0" fmla="*/ 363531 h 363531"/>
                <a:gd name="connsiteX1" fmla="*/ 181573 w 363146"/>
                <a:gd name="connsiteY1" fmla="*/ 0 h 363531"/>
                <a:gd name="connsiteX2" fmla="*/ 363146 w 363146"/>
                <a:gd name="connsiteY2" fmla="*/ 363531 h 363531"/>
                <a:gd name="connsiteX3" fmla="*/ 0 w 363146"/>
                <a:gd name="connsiteY3" fmla="*/ 363531 h 363531"/>
                <a:gd name="connsiteX0" fmla="*/ 0 w 514780"/>
                <a:gd name="connsiteY0" fmla="*/ 290011 h 363531"/>
                <a:gd name="connsiteX1" fmla="*/ 333207 w 514780"/>
                <a:gd name="connsiteY1" fmla="*/ 0 h 363531"/>
                <a:gd name="connsiteX2" fmla="*/ 514780 w 514780"/>
                <a:gd name="connsiteY2" fmla="*/ 363531 h 363531"/>
                <a:gd name="connsiteX3" fmla="*/ 0 w 514780"/>
                <a:gd name="connsiteY3" fmla="*/ 290011 h 363531"/>
              </a:gdLst>
              <a:ahLst/>
              <a:cxnLst>
                <a:cxn ang="0">
                  <a:pos x="connsiteX0" y="connsiteY0"/>
                </a:cxn>
                <a:cxn ang="0">
                  <a:pos x="connsiteX1" y="connsiteY1"/>
                </a:cxn>
                <a:cxn ang="0">
                  <a:pos x="connsiteX2" y="connsiteY2"/>
                </a:cxn>
                <a:cxn ang="0">
                  <a:pos x="connsiteX3" y="connsiteY3"/>
                </a:cxn>
              </a:cxnLst>
              <a:rect l="l" t="t" r="r" b="b"/>
              <a:pathLst>
                <a:path w="514780" h="363531">
                  <a:moveTo>
                    <a:pt x="0" y="290011"/>
                  </a:moveTo>
                  <a:lnTo>
                    <a:pt x="333207" y="0"/>
                  </a:lnTo>
                  <a:lnTo>
                    <a:pt x="514780" y="363531"/>
                  </a:lnTo>
                  <a:lnTo>
                    <a:pt x="0" y="290011"/>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39" name="TextBox 138">
              <a:extLst>
                <a:ext uri="{FF2B5EF4-FFF2-40B4-BE49-F238E27FC236}">
                  <a16:creationId xmlns:a16="http://schemas.microsoft.com/office/drawing/2014/main" id="{F9AC4D61-0652-484D-8090-298730C6452D}"/>
                </a:ext>
              </a:extLst>
            </p:cNvPr>
            <p:cNvSpPr txBox="1"/>
            <p:nvPr/>
          </p:nvSpPr>
          <p:spPr>
            <a:xfrm>
              <a:off x="6080199" y="5211485"/>
              <a:ext cx="1061144" cy="1120372"/>
            </a:xfrm>
            <a:prstGeom prst="rect">
              <a:avLst/>
            </a:prstGeom>
            <a:noFill/>
          </p:spPr>
          <p:txBody>
            <a:bodyPr wrap="square" rtlCol="0">
              <a:spAutoFit/>
            </a:bodyPr>
            <a:lstStyle/>
            <a:p>
              <a:pPr algn="ctr" defTabSz="2159859" rtl="0" fontAlgn="auto">
                <a:spcBef>
                  <a:spcPts val="0"/>
                </a:spcBef>
                <a:spcAft>
                  <a:spcPts val="0"/>
                </a:spcAft>
              </a:pPr>
              <a:r>
                <a:rPr lang="en-US" sz="16600" b="1" dirty="0" smtClean="0">
                  <a:solidFill>
                    <a:prstClr val="white"/>
                  </a:solidFill>
                  <a:latin typeface="Roboto" panose="02000000000000000000" pitchFamily="2" charset="0"/>
                  <a:ea typeface="Roboto" panose="02000000000000000000" pitchFamily="2" charset="0"/>
                  <a:cs typeface="Roboto" panose="02000000000000000000" pitchFamily="2" charset="0"/>
                </a:rPr>
                <a:t>2</a:t>
              </a:r>
              <a:endParaRPr lang="en-US" sz="16600" b="1" dirty="0">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140" name="TextBox 139">
              <a:extLst>
                <a:ext uri="{FF2B5EF4-FFF2-40B4-BE49-F238E27FC236}">
                  <a16:creationId xmlns:a16="http://schemas.microsoft.com/office/drawing/2014/main" id="{D8359548-F514-4363-AF30-7EDA9680B1FB}"/>
                </a:ext>
              </a:extLst>
            </p:cNvPr>
            <p:cNvSpPr txBox="1"/>
            <p:nvPr/>
          </p:nvSpPr>
          <p:spPr>
            <a:xfrm>
              <a:off x="6498813" y="106841"/>
              <a:ext cx="1360810" cy="560186"/>
            </a:xfrm>
            <a:prstGeom prst="rect">
              <a:avLst/>
            </a:prstGeom>
            <a:noFill/>
          </p:spPr>
          <p:txBody>
            <a:bodyPr wrap="square" rtlCol="0">
              <a:spAutoFit/>
            </a:bodyPr>
            <a:lstStyle/>
            <a:p>
              <a:pPr algn="ctr" defTabSz="2159859" rtl="0" fontAlgn="auto">
                <a:spcBef>
                  <a:spcPts val="0"/>
                </a:spcBef>
                <a:spcAft>
                  <a:spcPts val="0"/>
                </a:spcAft>
              </a:pPr>
              <a:r>
                <a:rPr lang="en-US" sz="4000" b="1" dirty="0">
                  <a:solidFill>
                    <a:prstClr val="white">
                      <a:lumMod val="95000"/>
                    </a:prstClr>
                  </a:solidFill>
                  <a:latin typeface="PT Serif"/>
                  <a:ea typeface="Roboto" panose="02000000000000000000" pitchFamily="2" charset="0"/>
                  <a:cs typeface="Roboto" panose="02000000000000000000" pitchFamily="2" charset="0"/>
                </a:rPr>
                <a:t>Correlative Conjunctions</a:t>
              </a:r>
            </a:p>
          </p:txBody>
        </p:sp>
        <p:sp>
          <p:nvSpPr>
            <p:cNvPr id="141" name="TextBox 140">
              <a:extLst>
                <a:ext uri="{FF2B5EF4-FFF2-40B4-BE49-F238E27FC236}">
                  <a16:creationId xmlns:a16="http://schemas.microsoft.com/office/drawing/2014/main" id="{D8B062FA-DA72-4C7F-8A74-CE9ECCCB9811}"/>
                </a:ext>
              </a:extLst>
            </p:cNvPr>
            <p:cNvSpPr txBox="1"/>
            <p:nvPr/>
          </p:nvSpPr>
          <p:spPr>
            <a:xfrm>
              <a:off x="6341783" y="687412"/>
              <a:ext cx="1600591" cy="3947357"/>
            </a:xfrm>
            <a:prstGeom prst="rect">
              <a:avLst/>
            </a:prstGeom>
            <a:noFill/>
          </p:spPr>
          <p:txBody>
            <a:bodyPr wrap="square" rtlCol="0">
              <a:spAutoFit/>
            </a:bodyPr>
            <a:lstStyle/>
            <a:p>
              <a:pPr algn="ctr" defTabSz="2159859" rtl="0" fontAlgn="auto">
                <a:spcBef>
                  <a:spcPts val="0"/>
                </a:spcBef>
                <a:spcAft>
                  <a:spcPts val="0"/>
                </a:spcAft>
              </a:pPr>
              <a:r>
                <a:rPr lang="en-US" sz="4000" b="1" dirty="0" smtClean="0">
                  <a:solidFill>
                    <a:prstClr val="white">
                      <a:lumMod val="95000"/>
                    </a:prstClr>
                  </a:solidFill>
                  <a:latin typeface="PT Serif"/>
                  <a:cs typeface="+mn-cs"/>
                </a:rPr>
                <a:t>Uses </a:t>
              </a:r>
              <a:r>
                <a:rPr lang="en-US" sz="4000" b="1" dirty="0">
                  <a:solidFill>
                    <a:prstClr val="white">
                      <a:lumMod val="95000"/>
                    </a:prstClr>
                  </a:solidFill>
                  <a:latin typeface="PT Serif"/>
                  <a:cs typeface="+mn-cs"/>
                </a:rPr>
                <a:t>a set of words in a </a:t>
              </a:r>
              <a:r>
                <a:rPr lang="en-US" sz="4000" b="1" dirty="0" smtClean="0">
                  <a:solidFill>
                    <a:prstClr val="white">
                      <a:lumMod val="95000"/>
                    </a:prstClr>
                  </a:solidFill>
                  <a:latin typeface="PT Serif"/>
                  <a:cs typeface="+mn-cs"/>
                </a:rPr>
                <a:t>balance sentence </a:t>
              </a:r>
              <a:r>
                <a:rPr lang="en-US" sz="4000" b="1" dirty="0">
                  <a:solidFill>
                    <a:prstClr val="white">
                      <a:lumMod val="95000"/>
                    </a:prstClr>
                  </a:solidFill>
                  <a:latin typeface="PT Serif"/>
                  <a:cs typeface="+mn-cs"/>
                </a:rPr>
                <a:t>structure to show a contrast or to compare the equal parts of a sentence. The words </a:t>
              </a:r>
              <a:r>
                <a:rPr lang="en-US" sz="4000" b="1" dirty="0" smtClean="0">
                  <a:solidFill>
                    <a:prstClr val="white">
                      <a:lumMod val="95000"/>
                    </a:prstClr>
                  </a:solidFill>
                  <a:latin typeface="PT Serif"/>
                  <a:cs typeface="+mn-cs"/>
                </a:rPr>
                <a:t>have </a:t>
              </a:r>
              <a:r>
                <a:rPr lang="en-US" sz="4000" b="1" dirty="0">
                  <a:solidFill>
                    <a:prstClr val="white">
                      <a:lumMod val="95000"/>
                    </a:prstClr>
                  </a:solidFill>
                  <a:latin typeface="PT Serif"/>
                  <a:cs typeface="+mn-cs"/>
                </a:rPr>
                <a:t>a special connection between them</a:t>
              </a:r>
              <a:r>
                <a:rPr lang="en-US" sz="4000" b="1" dirty="0" smtClean="0">
                  <a:solidFill>
                    <a:prstClr val="white">
                      <a:lumMod val="95000"/>
                    </a:prstClr>
                  </a:solidFill>
                  <a:latin typeface="PT Serif"/>
                  <a:cs typeface="+mn-cs"/>
                </a:rPr>
                <a:t>.</a:t>
              </a:r>
              <a:endParaRPr lang="en-US" sz="4000" b="1" dirty="0">
                <a:solidFill>
                  <a:prstClr val="white">
                    <a:lumMod val="95000"/>
                  </a:prstClr>
                </a:solidFill>
                <a:latin typeface="PT Serif"/>
                <a:cs typeface="+mn-cs"/>
              </a:endParaRPr>
            </a:p>
            <a:p>
              <a:pPr algn="ctr" defTabSz="2159859" rtl="0" fontAlgn="auto">
                <a:spcBef>
                  <a:spcPts val="0"/>
                </a:spcBef>
                <a:spcAft>
                  <a:spcPts val="0"/>
                </a:spcAft>
              </a:pPr>
              <a:endParaRPr lang="en-US" sz="4000" b="1" dirty="0" smtClean="0">
                <a:solidFill>
                  <a:prstClr val="white">
                    <a:lumMod val="95000"/>
                  </a:prstClr>
                </a:solidFill>
                <a:latin typeface="PT Serif"/>
                <a:cs typeface="+mn-cs"/>
              </a:endParaRPr>
            </a:p>
            <a:p>
              <a:pPr algn="ctr" defTabSz="2159859" rtl="0" fontAlgn="auto">
                <a:spcBef>
                  <a:spcPts val="0"/>
                </a:spcBef>
                <a:spcAft>
                  <a:spcPts val="0"/>
                </a:spcAft>
              </a:pPr>
              <a:r>
                <a:rPr lang="en-US" sz="4000" b="1" dirty="0" smtClean="0">
                  <a:solidFill>
                    <a:prstClr val="white">
                      <a:lumMod val="95000"/>
                    </a:prstClr>
                  </a:solidFill>
                  <a:latin typeface="PT Serif"/>
                  <a:cs typeface="+mn-cs"/>
                </a:rPr>
                <a:t>They  are: </a:t>
              </a:r>
              <a:r>
                <a:rPr lang="en-US" sz="4000" b="1" dirty="0">
                  <a:solidFill>
                    <a:prstClr val="white">
                      <a:lumMod val="95000"/>
                    </a:prstClr>
                  </a:solidFill>
                  <a:latin typeface="PT Serif"/>
                  <a:cs typeface="+mn-cs"/>
                </a:rPr>
                <a:t>not only - but also, either- or, neither - nor, both - and, not - but, whether - or.</a:t>
              </a:r>
            </a:p>
          </p:txBody>
        </p:sp>
      </p:grpSp>
      <p:sp>
        <p:nvSpPr>
          <p:cNvPr id="143" name="Oval 142">
            <a:extLst>
              <a:ext uri="{FF2B5EF4-FFF2-40B4-BE49-F238E27FC236}">
                <a16:creationId xmlns:a16="http://schemas.microsoft.com/office/drawing/2014/main" id="{383D2FE0-A7BB-453B-B692-9AD275D1A679}"/>
              </a:ext>
            </a:extLst>
          </p:cNvPr>
          <p:cNvSpPr/>
          <p:nvPr/>
        </p:nvSpPr>
        <p:spPr>
          <a:xfrm>
            <a:off x="8075693" y="12423231"/>
            <a:ext cx="7920000" cy="908686"/>
          </a:xfrm>
          <a:prstGeom prst="ellipse">
            <a:avLst/>
          </a:prstGeom>
          <a:gradFill flip="none" rotWithShape="1">
            <a:gsLst>
              <a:gs pos="0">
                <a:schemeClr val="tx1"/>
              </a:gs>
              <a:gs pos="90000">
                <a:schemeClr val="bg1">
                  <a:alpha val="0"/>
                </a:scheme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lIns="215987" tIns="107995" rIns="215987" bIns="107995" rtlCol="0" anchor="ctr"/>
          <a:lstStyle/>
          <a:p>
            <a:pPr algn="ctr" defTabSz="2159859" rtl="0" fontAlgn="auto">
              <a:spcBef>
                <a:spcPts val="0"/>
              </a:spcBef>
              <a:spcAft>
                <a:spcPts val="0"/>
              </a:spcAft>
            </a:pPr>
            <a:endParaRPr lang="en-US">
              <a:solidFill>
                <a:prstClr val="white"/>
              </a:solidFill>
            </a:endParaRPr>
          </a:p>
        </p:txBody>
      </p:sp>
      <p:grpSp>
        <p:nvGrpSpPr>
          <p:cNvPr id="144" name="Group 143">
            <a:extLst>
              <a:ext uri="{FF2B5EF4-FFF2-40B4-BE49-F238E27FC236}">
                <a16:creationId xmlns:a16="http://schemas.microsoft.com/office/drawing/2014/main" id="{73FA5A58-9CD5-40E0-85D6-EB66FE9556FF}"/>
              </a:ext>
            </a:extLst>
          </p:cNvPr>
          <p:cNvGrpSpPr/>
          <p:nvPr/>
        </p:nvGrpSpPr>
        <p:grpSpPr>
          <a:xfrm>
            <a:off x="8216375" y="-130056"/>
            <a:ext cx="7920000" cy="13968000"/>
            <a:chOff x="3951885" y="0"/>
            <a:chExt cx="2257890" cy="5751284"/>
          </a:xfrm>
        </p:grpSpPr>
        <p:sp>
          <p:nvSpPr>
            <p:cNvPr id="145" name="Rectangle 144">
              <a:extLst>
                <a:ext uri="{FF2B5EF4-FFF2-40B4-BE49-F238E27FC236}">
                  <a16:creationId xmlns:a16="http://schemas.microsoft.com/office/drawing/2014/main" id="{B76C1F25-CFD8-430B-B012-A99900A6F5C8}"/>
                </a:ext>
              </a:extLst>
            </p:cNvPr>
            <p:cNvSpPr/>
            <p:nvPr/>
          </p:nvSpPr>
          <p:spPr>
            <a:xfrm>
              <a:off x="4577923" y="0"/>
              <a:ext cx="1631852" cy="4280036"/>
            </a:xfrm>
            <a:prstGeom prst="rect">
              <a:avLst/>
            </a:prstGeom>
            <a:gradFill flip="none" rotWithShape="1">
              <a:gsLst>
                <a:gs pos="0">
                  <a:srgbClr val="2F294F"/>
                </a:gs>
                <a:gs pos="90000">
                  <a:srgbClr val="2247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dirty="0">
                <a:solidFill>
                  <a:prstClr val="white"/>
                </a:solidFill>
              </a:endParaRPr>
            </a:p>
          </p:txBody>
        </p:sp>
        <p:sp>
          <p:nvSpPr>
            <p:cNvPr id="146" name="Isosceles Triangle 9">
              <a:extLst>
                <a:ext uri="{FF2B5EF4-FFF2-40B4-BE49-F238E27FC236}">
                  <a16:creationId xmlns:a16="http://schemas.microsoft.com/office/drawing/2014/main" id="{6133F946-CE80-4425-A410-FA953EA88D8D}"/>
                </a:ext>
              </a:extLst>
            </p:cNvPr>
            <p:cNvSpPr/>
            <p:nvPr/>
          </p:nvSpPr>
          <p:spPr>
            <a:xfrm>
              <a:off x="5993468" y="4084420"/>
              <a:ext cx="209248" cy="189917"/>
            </a:xfrm>
            <a:custGeom>
              <a:avLst/>
              <a:gdLst>
                <a:gd name="connsiteX0" fmla="*/ 0 w 363146"/>
                <a:gd name="connsiteY0" fmla="*/ 363531 h 363531"/>
                <a:gd name="connsiteX1" fmla="*/ 181573 w 363146"/>
                <a:gd name="connsiteY1" fmla="*/ 0 h 363531"/>
                <a:gd name="connsiteX2" fmla="*/ 363146 w 363146"/>
                <a:gd name="connsiteY2" fmla="*/ 363531 h 363531"/>
                <a:gd name="connsiteX3" fmla="*/ 0 w 363146"/>
                <a:gd name="connsiteY3" fmla="*/ 363531 h 363531"/>
                <a:gd name="connsiteX0" fmla="*/ 0 w 514780"/>
                <a:gd name="connsiteY0" fmla="*/ 290011 h 363531"/>
                <a:gd name="connsiteX1" fmla="*/ 333207 w 514780"/>
                <a:gd name="connsiteY1" fmla="*/ 0 h 363531"/>
                <a:gd name="connsiteX2" fmla="*/ 514780 w 514780"/>
                <a:gd name="connsiteY2" fmla="*/ 363531 h 363531"/>
                <a:gd name="connsiteX3" fmla="*/ 0 w 514780"/>
                <a:gd name="connsiteY3" fmla="*/ 290011 h 363531"/>
                <a:gd name="connsiteX0" fmla="*/ 0 w 306280"/>
                <a:gd name="connsiteY0" fmla="*/ 351579 h 363531"/>
                <a:gd name="connsiteX1" fmla="*/ 124707 w 306280"/>
                <a:gd name="connsiteY1" fmla="*/ 0 h 363531"/>
                <a:gd name="connsiteX2" fmla="*/ 306280 w 306280"/>
                <a:gd name="connsiteY2" fmla="*/ 363531 h 363531"/>
                <a:gd name="connsiteX3" fmla="*/ 0 w 306280"/>
                <a:gd name="connsiteY3" fmla="*/ 351579 h 363531"/>
                <a:gd name="connsiteX0" fmla="*/ 0 w 306280"/>
                <a:gd name="connsiteY0" fmla="*/ 351579 h 363531"/>
                <a:gd name="connsiteX1" fmla="*/ 23822 w 306280"/>
                <a:gd name="connsiteY1" fmla="*/ 0 h 363531"/>
                <a:gd name="connsiteX2" fmla="*/ 306280 w 306280"/>
                <a:gd name="connsiteY2" fmla="*/ 363531 h 363531"/>
                <a:gd name="connsiteX3" fmla="*/ 0 w 306280"/>
                <a:gd name="connsiteY3" fmla="*/ 351579 h 363531"/>
              </a:gdLst>
              <a:ahLst/>
              <a:cxnLst>
                <a:cxn ang="0">
                  <a:pos x="connsiteX0" y="connsiteY0"/>
                </a:cxn>
                <a:cxn ang="0">
                  <a:pos x="connsiteX1" y="connsiteY1"/>
                </a:cxn>
                <a:cxn ang="0">
                  <a:pos x="connsiteX2" y="connsiteY2"/>
                </a:cxn>
                <a:cxn ang="0">
                  <a:pos x="connsiteX3" y="connsiteY3"/>
                </a:cxn>
              </a:cxnLst>
              <a:rect l="l" t="t" r="r" b="b"/>
              <a:pathLst>
                <a:path w="306280" h="363531">
                  <a:moveTo>
                    <a:pt x="0" y="351579"/>
                  </a:moveTo>
                  <a:lnTo>
                    <a:pt x="23822" y="0"/>
                  </a:lnTo>
                  <a:lnTo>
                    <a:pt x="306280" y="363531"/>
                  </a:lnTo>
                  <a:lnTo>
                    <a:pt x="0" y="351579"/>
                  </a:lnTo>
                  <a:close/>
                </a:path>
              </a:pathLst>
            </a:custGeom>
            <a:solidFill>
              <a:srgbClr val="00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47" name="Trapezoid 146">
              <a:extLst>
                <a:ext uri="{FF2B5EF4-FFF2-40B4-BE49-F238E27FC236}">
                  <a16:creationId xmlns:a16="http://schemas.microsoft.com/office/drawing/2014/main" id="{099A34AD-165E-4C3E-B0F1-E4FA32522395}"/>
                </a:ext>
              </a:extLst>
            </p:cNvPr>
            <p:cNvSpPr/>
            <p:nvPr/>
          </p:nvSpPr>
          <p:spPr>
            <a:xfrm rot="16200000">
              <a:off x="4767812" y="3704593"/>
              <a:ext cx="872197" cy="1631852"/>
            </a:xfrm>
            <a:prstGeom prst="trapezoid">
              <a:avLst/>
            </a:prstGeom>
            <a:gradFill flip="none" rotWithShape="1">
              <a:gsLst>
                <a:gs pos="21000">
                  <a:srgbClr val="0082DA"/>
                </a:gs>
                <a:gs pos="63000">
                  <a:srgbClr val="0000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48" name="Right Triangle 147">
              <a:extLst>
                <a:ext uri="{FF2B5EF4-FFF2-40B4-BE49-F238E27FC236}">
                  <a16:creationId xmlns:a16="http://schemas.microsoft.com/office/drawing/2014/main" id="{A67A4206-5D7D-4E9A-A6D4-C8A1733F20FB}"/>
                </a:ext>
              </a:extLst>
            </p:cNvPr>
            <p:cNvSpPr/>
            <p:nvPr/>
          </p:nvSpPr>
          <p:spPr>
            <a:xfrm>
              <a:off x="3951885" y="4457216"/>
              <a:ext cx="312529" cy="282910"/>
            </a:xfrm>
            <a:prstGeom prst="rtTriangle">
              <a:avLst/>
            </a:prstGeom>
            <a:solidFill>
              <a:srgbClr val="00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49" name="Isosceles Triangle 6">
              <a:extLst>
                <a:ext uri="{FF2B5EF4-FFF2-40B4-BE49-F238E27FC236}">
                  <a16:creationId xmlns:a16="http://schemas.microsoft.com/office/drawing/2014/main" id="{917A4B29-8733-488B-A6B3-EA6672C1A84A}"/>
                </a:ext>
              </a:extLst>
            </p:cNvPr>
            <p:cNvSpPr/>
            <p:nvPr/>
          </p:nvSpPr>
          <p:spPr>
            <a:xfrm flipV="1">
              <a:off x="3951885" y="4457216"/>
              <a:ext cx="1899138" cy="998805"/>
            </a:xfrm>
            <a:custGeom>
              <a:avLst/>
              <a:gdLst>
                <a:gd name="connsiteX0" fmla="*/ 0 w 1871003"/>
                <a:gd name="connsiteY0" fmla="*/ 872196 h 872196"/>
                <a:gd name="connsiteX1" fmla="*/ 857537 w 1871003"/>
                <a:gd name="connsiteY1" fmla="*/ 0 h 872196"/>
                <a:gd name="connsiteX2" fmla="*/ 1871003 w 1871003"/>
                <a:gd name="connsiteY2" fmla="*/ 872196 h 872196"/>
                <a:gd name="connsiteX3" fmla="*/ 0 w 1871003"/>
                <a:gd name="connsiteY3" fmla="*/ 872196 h 872196"/>
                <a:gd name="connsiteX0" fmla="*/ 0 w 1899138"/>
                <a:gd name="connsiteY0" fmla="*/ 998805 h 998805"/>
                <a:gd name="connsiteX1" fmla="*/ 885672 w 1899138"/>
                <a:gd name="connsiteY1" fmla="*/ 0 h 998805"/>
                <a:gd name="connsiteX2" fmla="*/ 1899138 w 1899138"/>
                <a:gd name="connsiteY2" fmla="*/ 872196 h 998805"/>
                <a:gd name="connsiteX3" fmla="*/ 0 w 1899138"/>
                <a:gd name="connsiteY3" fmla="*/ 998805 h 998805"/>
              </a:gdLst>
              <a:ahLst/>
              <a:cxnLst>
                <a:cxn ang="0">
                  <a:pos x="connsiteX0" y="connsiteY0"/>
                </a:cxn>
                <a:cxn ang="0">
                  <a:pos x="connsiteX1" y="connsiteY1"/>
                </a:cxn>
                <a:cxn ang="0">
                  <a:pos x="connsiteX2" y="connsiteY2"/>
                </a:cxn>
                <a:cxn ang="0">
                  <a:pos x="connsiteX3" y="connsiteY3"/>
                </a:cxn>
              </a:cxnLst>
              <a:rect l="l" t="t" r="r" b="b"/>
              <a:pathLst>
                <a:path w="1899138" h="998805">
                  <a:moveTo>
                    <a:pt x="0" y="998805"/>
                  </a:moveTo>
                  <a:lnTo>
                    <a:pt x="885672" y="0"/>
                  </a:lnTo>
                  <a:lnTo>
                    <a:pt x="1899138" y="872196"/>
                  </a:lnTo>
                  <a:lnTo>
                    <a:pt x="0" y="998805"/>
                  </a:lnTo>
                  <a:close/>
                </a:path>
              </a:pathLst>
            </a:custGeom>
            <a:gradFill flip="none" rotWithShape="1">
              <a:gsLst>
                <a:gs pos="0">
                  <a:srgbClr val="0099FF"/>
                </a:gs>
                <a:gs pos="90000">
                  <a:srgbClr val="00006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2159859" rtl="0" fontAlgn="auto">
                <a:spcBef>
                  <a:spcPts val="0"/>
                </a:spcBef>
                <a:spcAft>
                  <a:spcPts val="0"/>
                </a:spcAft>
              </a:pPr>
              <a:endParaRPr lang="en-US">
                <a:solidFill>
                  <a:prstClr val="white"/>
                </a:solidFill>
              </a:endParaRPr>
            </a:p>
          </p:txBody>
        </p:sp>
        <p:sp>
          <p:nvSpPr>
            <p:cNvPr id="150" name="Isosceles Triangle 9">
              <a:extLst>
                <a:ext uri="{FF2B5EF4-FFF2-40B4-BE49-F238E27FC236}">
                  <a16:creationId xmlns:a16="http://schemas.microsoft.com/office/drawing/2014/main" id="{57381718-A75E-44E7-B5B5-6EE25572615F}"/>
                </a:ext>
              </a:extLst>
            </p:cNvPr>
            <p:cNvSpPr/>
            <p:nvPr/>
          </p:nvSpPr>
          <p:spPr>
            <a:xfrm>
              <a:off x="5505057" y="4593087"/>
              <a:ext cx="514780" cy="363531"/>
            </a:xfrm>
            <a:custGeom>
              <a:avLst/>
              <a:gdLst>
                <a:gd name="connsiteX0" fmla="*/ 0 w 363146"/>
                <a:gd name="connsiteY0" fmla="*/ 363531 h 363531"/>
                <a:gd name="connsiteX1" fmla="*/ 181573 w 363146"/>
                <a:gd name="connsiteY1" fmla="*/ 0 h 363531"/>
                <a:gd name="connsiteX2" fmla="*/ 363146 w 363146"/>
                <a:gd name="connsiteY2" fmla="*/ 363531 h 363531"/>
                <a:gd name="connsiteX3" fmla="*/ 0 w 363146"/>
                <a:gd name="connsiteY3" fmla="*/ 363531 h 363531"/>
                <a:gd name="connsiteX0" fmla="*/ 0 w 514780"/>
                <a:gd name="connsiteY0" fmla="*/ 290011 h 363531"/>
                <a:gd name="connsiteX1" fmla="*/ 333207 w 514780"/>
                <a:gd name="connsiteY1" fmla="*/ 0 h 363531"/>
                <a:gd name="connsiteX2" fmla="*/ 514780 w 514780"/>
                <a:gd name="connsiteY2" fmla="*/ 363531 h 363531"/>
                <a:gd name="connsiteX3" fmla="*/ 0 w 514780"/>
                <a:gd name="connsiteY3" fmla="*/ 290011 h 363531"/>
              </a:gdLst>
              <a:ahLst/>
              <a:cxnLst>
                <a:cxn ang="0">
                  <a:pos x="connsiteX0" y="connsiteY0"/>
                </a:cxn>
                <a:cxn ang="0">
                  <a:pos x="connsiteX1" y="connsiteY1"/>
                </a:cxn>
                <a:cxn ang="0">
                  <a:pos x="connsiteX2" y="connsiteY2"/>
                </a:cxn>
                <a:cxn ang="0">
                  <a:pos x="connsiteX3" y="connsiteY3"/>
                </a:cxn>
              </a:cxnLst>
              <a:rect l="l" t="t" r="r" b="b"/>
              <a:pathLst>
                <a:path w="514780" h="363531">
                  <a:moveTo>
                    <a:pt x="0" y="290011"/>
                  </a:moveTo>
                  <a:lnTo>
                    <a:pt x="333207" y="0"/>
                  </a:lnTo>
                  <a:lnTo>
                    <a:pt x="514780" y="363531"/>
                  </a:lnTo>
                  <a:lnTo>
                    <a:pt x="0" y="290011"/>
                  </a:lnTo>
                  <a:close/>
                </a:path>
              </a:pathLst>
            </a:custGeom>
            <a:solidFill>
              <a:srgbClr val="00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9859" rtl="0" fontAlgn="auto">
                <a:spcBef>
                  <a:spcPts val="0"/>
                </a:spcBef>
                <a:spcAft>
                  <a:spcPts val="0"/>
                </a:spcAft>
              </a:pPr>
              <a:endParaRPr lang="en-US">
                <a:solidFill>
                  <a:prstClr val="white"/>
                </a:solidFill>
              </a:endParaRPr>
            </a:p>
          </p:txBody>
        </p:sp>
        <p:sp>
          <p:nvSpPr>
            <p:cNvPr id="151" name="TextBox 150">
              <a:extLst>
                <a:ext uri="{FF2B5EF4-FFF2-40B4-BE49-F238E27FC236}">
                  <a16:creationId xmlns:a16="http://schemas.microsoft.com/office/drawing/2014/main" id="{A18BB6EC-E1FB-47ED-AA38-67CBCA2D36C0}"/>
                </a:ext>
              </a:extLst>
            </p:cNvPr>
            <p:cNvSpPr txBox="1"/>
            <p:nvPr/>
          </p:nvSpPr>
          <p:spPr>
            <a:xfrm>
              <a:off x="4346251" y="4630912"/>
              <a:ext cx="1061144" cy="1120372"/>
            </a:xfrm>
            <a:prstGeom prst="rect">
              <a:avLst/>
            </a:prstGeom>
            <a:noFill/>
          </p:spPr>
          <p:txBody>
            <a:bodyPr wrap="square" rtlCol="0">
              <a:spAutoFit/>
            </a:bodyPr>
            <a:lstStyle/>
            <a:p>
              <a:pPr algn="ctr" defTabSz="2159859" rtl="0" fontAlgn="auto">
                <a:spcBef>
                  <a:spcPts val="0"/>
                </a:spcBef>
                <a:spcAft>
                  <a:spcPts val="0"/>
                </a:spcAft>
              </a:pPr>
              <a:r>
                <a:rPr lang="en-US" sz="16600" b="1" dirty="0" smtClean="0">
                  <a:solidFill>
                    <a:prstClr val="white"/>
                  </a:solidFill>
                  <a:latin typeface="Roboto" panose="02000000000000000000" pitchFamily="2" charset="0"/>
                  <a:ea typeface="Roboto" panose="02000000000000000000" pitchFamily="2" charset="0"/>
                  <a:cs typeface="Roboto" panose="02000000000000000000" pitchFamily="2" charset="0"/>
                </a:rPr>
                <a:t>3</a:t>
              </a:r>
              <a:endParaRPr lang="en-US" sz="16600" b="1" dirty="0">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152" name="TextBox 151">
              <a:extLst>
                <a:ext uri="{FF2B5EF4-FFF2-40B4-BE49-F238E27FC236}">
                  <a16:creationId xmlns:a16="http://schemas.microsoft.com/office/drawing/2014/main" id="{482EA730-8516-43DE-96C1-7D0341042395}"/>
                </a:ext>
              </a:extLst>
            </p:cNvPr>
            <p:cNvSpPr txBox="1"/>
            <p:nvPr/>
          </p:nvSpPr>
          <p:spPr>
            <a:xfrm>
              <a:off x="4730776" y="74586"/>
              <a:ext cx="1360810" cy="560186"/>
            </a:xfrm>
            <a:prstGeom prst="rect">
              <a:avLst/>
            </a:prstGeom>
            <a:noFill/>
          </p:spPr>
          <p:txBody>
            <a:bodyPr wrap="square" rtlCol="0">
              <a:spAutoFit/>
            </a:bodyPr>
            <a:lstStyle/>
            <a:p>
              <a:pPr algn="ctr" defTabSz="2159859" rtl="0" fontAlgn="auto">
                <a:spcBef>
                  <a:spcPts val="0"/>
                </a:spcBef>
                <a:spcAft>
                  <a:spcPts val="0"/>
                </a:spcAft>
              </a:pPr>
              <a:r>
                <a:rPr lang="en-US" sz="4000" b="1" dirty="0">
                  <a:solidFill>
                    <a:prstClr val="white">
                      <a:lumMod val="95000"/>
                    </a:prstClr>
                  </a:solidFill>
                  <a:latin typeface="PT Serif"/>
                  <a:ea typeface="Roboto" panose="02000000000000000000" pitchFamily="2" charset="0"/>
                  <a:cs typeface="Roboto" panose="02000000000000000000" pitchFamily="2" charset="0"/>
                </a:rPr>
                <a:t>Subordinating Conjunctions</a:t>
              </a:r>
            </a:p>
          </p:txBody>
        </p:sp>
        <p:sp>
          <p:nvSpPr>
            <p:cNvPr id="153" name="TextBox 152">
              <a:extLst>
                <a:ext uri="{FF2B5EF4-FFF2-40B4-BE49-F238E27FC236}">
                  <a16:creationId xmlns:a16="http://schemas.microsoft.com/office/drawing/2014/main" id="{3AA0A963-7F67-4071-95A3-19EAC58238B1}"/>
                </a:ext>
              </a:extLst>
            </p:cNvPr>
            <p:cNvSpPr txBox="1"/>
            <p:nvPr/>
          </p:nvSpPr>
          <p:spPr>
            <a:xfrm>
              <a:off x="4585211" y="687411"/>
              <a:ext cx="1611312" cy="3426253"/>
            </a:xfrm>
            <a:prstGeom prst="rect">
              <a:avLst/>
            </a:prstGeom>
            <a:noFill/>
          </p:spPr>
          <p:txBody>
            <a:bodyPr wrap="square" rtlCol="0">
              <a:spAutoFit/>
            </a:bodyPr>
            <a:lstStyle/>
            <a:p>
              <a:pPr algn="ctr" defTabSz="2159859" rtl="0" fontAlgn="auto">
                <a:spcBef>
                  <a:spcPts val="0"/>
                </a:spcBef>
                <a:spcAft>
                  <a:spcPts val="0"/>
                </a:spcAft>
              </a:pPr>
              <a:r>
                <a:rPr lang="en-US" sz="4000" b="1" dirty="0">
                  <a:solidFill>
                    <a:prstClr val="white">
                      <a:lumMod val="95000"/>
                    </a:prstClr>
                  </a:solidFill>
                  <a:latin typeface="PT Serif"/>
                  <a:cs typeface="+mn-cs"/>
                </a:rPr>
                <a:t>joins elements of an </a:t>
              </a:r>
              <a:r>
                <a:rPr lang="en-US" sz="4000" b="1" dirty="0" smtClean="0">
                  <a:solidFill>
                    <a:prstClr val="white">
                      <a:lumMod val="95000"/>
                    </a:prstClr>
                  </a:solidFill>
                  <a:latin typeface="PT Serif"/>
                  <a:cs typeface="+mn-cs"/>
                </a:rPr>
                <a:t>unparalleled </a:t>
              </a:r>
              <a:r>
                <a:rPr lang="en-US" sz="4000" b="1" dirty="0">
                  <a:solidFill>
                    <a:prstClr val="white">
                      <a:lumMod val="95000"/>
                    </a:prstClr>
                  </a:solidFill>
                  <a:latin typeface="PT Serif"/>
                  <a:cs typeface="+mn-cs"/>
                </a:rPr>
                <a:t>sentence structure. These elements are usually a dependent clause and an independent </a:t>
              </a:r>
              <a:r>
                <a:rPr lang="en-US" sz="4000" b="1" dirty="0" smtClean="0">
                  <a:solidFill>
                    <a:prstClr val="white">
                      <a:lumMod val="95000"/>
                    </a:prstClr>
                  </a:solidFill>
                  <a:latin typeface="PT Serif"/>
                  <a:cs typeface="+mn-cs"/>
                </a:rPr>
                <a:t>clause.</a:t>
              </a:r>
            </a:p>
            <a:p>
              <a:pPr algn="ctr" defTabSz="2159859" rtl="0" fontAlgn="auto">
                <a:spcBef>
                  <a:spcPts val="0"/>
                </a:spcBef>
                <a:spcAft>
                  <a:spcPts val="0"/>
                </a:spcAft>
              </a:pPr>
              <a:endParaRPr lang="en-US" sz="4000" b="1" dirty="0" smtClean="0">
                <a:solidFill>
                  <a:prstClr val="white">
                    <a:lumMod val="95000"/>
                  </a:prstClr>
                </a:solidFill>
                <a:latin typeface="PT Serif"/>
                <a:cs typeface="+mn-cs"/>
              </a:endParaRPr>
            </a:p>
            <a:p>
              <a:pPr algn="ctr" defTabSz="2159859" rtl="0" fontAlgn="auto">
                <a:spcBef>
                  <a:spcPts val="0"/>
                </a:spcBef>
                <a:spcAft>
                  <a:spcPts val="0"/>
                </a:spcAft>
              </a:pPr>
              <a:r>
                <a:rPr lang="en-US" sz="4000" b="1" dirty="0" smtClean="0">
                  <a:solidFill>
                    <a:prstClr val="white">
                      <a:lumMod val="95000"/>
                    </a:prstClr>
                  </a:solidFill>
                  <a:latin typeface="PT Serif"/>
                  <a:cs typeface="+mn-cs"/>
                </a:rPr>
                <a:t> They are: After</a:t>
              </a:r>
              <a:r>
                <a:rPr lang="en-US" sz="4000" b="1" dirty="0">
                  <a:solidFill>
                    <a:prstClr val="white">
                      <a:lumMod val="95000"/>
                    </a:prstClr>
                  </a:solidFill>
                  <a:latin typeface="PT Serif"/>
                  <a:cs typeface="+mn-cs"/>
                </a:rPr>
                <a:t>, how, than, when, although, if, that, where, as, in order that, though, which, as much as</a:t>
              </a:r>
            </a:p>
          </p:txBody>
        </p:sp>
      </p:grpSp>
      <p:pic>
        <p:nvPicPr>
          <p:cNvPr id="68" name="Picture 6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0800" y="12786661"/>
            <a:ext cx="4229751" cy="4229751"/>
          </a:xfrm>
          <a:prstGeom prst="rect">
            <a:avLst/>
          </a:prstGeom>
        </p:spPr>
      </p:pic>
      <p:grpSp>
        <p:nvGrpSpPr>
          <p:cNvPr id="166" name="Group 165">
            <a:extLst>
              <a:ext uri="{FF2B5EF4-FFF2-40B4-BE49-F238E27FC236}">
                <a16:creationId xmlns:a16="http://schemas.microsoft.com/office/drawing/2014/main" id="{C0959564-CA75-42C2-9FA1-C87D40696EAE}"/>
              </a:ext>
            </a:extLst>
          </p:cNvPr>
          <p:cNvGrpSpPr/>
          <p:nvPr/>
        </p:nvGrpSpPr>
        <p:grpSpPr>
          <a:xfrm>
            <a:off x="643200" y="1624011"/>
            <a:ext cx="9720000" cy="9720000"/>
            <a:chOff x="2748946" y="322356"/>
            <a:chExt cx="6610426" cy="6610425"/>
          </a:xfrm>
        </p:grpSpPr>
        <p:sp>
          <p:nvSpPr>
            <p:cNvPr id="167" name="Oval 166">
              <a:extLst>
                <a:ext uri="{FF2B5EF4-FFF2-40B4-BE49-F238E27FC236}">
                  <a16:creationId xmlns:a16="http://schemas.microsoft.com/office/drawing/2014/main" id="{5A882C2F-B942-4BF8-AAB3-9018E0ED5148}"/>
                </a:ext>
              </a:extLst>
            </p:cNvPr>
            <p:cNvSpPr/>
            <p:nvPr/>
          </p:nvSpPr>
          <p:spPr>
            <a:xfrm>
              <a:off x="2748946" y="322356"/>
              <a:ext cx="6610425" cy="6610425"/>
            </a:xfrm>
            <a:prstGeom prst="ellipse">
              <a:avLst/>
            </a:prstGeom>
            <a:solidFill>
              <a:srgbClr val="E8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 name="Picture 167">
              <a:extLst>
                <a:ext uri="{FF2B5EF4-FFF2-40B4-BE49-F238E27FC236}">
                  <a16:creationId xmlns:a16="http://schemas.microsoft.com/office/drawing/2014/main" id="{605F7F88-C69B-4D61-AA8B-B9F1D0CA2902}"/>
                </a:ext>
              </a:extLst>
            </p:cNvPr>
            <p:cNvPicPr>
              <a:picLocks noChangeAspect="1"/>
            </p:cNvPicPr>
            <p:nvPr/>
          </p:nvPicPr>
          <p:blipFill>
            <a:blip r:embed="rId5"/>
            <a:srcRect l="17524" r="20796"/>
            <a:stretch>
              <a:fillRect/>
            </a:stretch>
          </p:blipFill>
          <p:spPr>
            <a:xfrm>
              <a:off x="2748946" y="1018210"/>
              <a:ext cx="6610426" cy="5649204"/>
            </a:xfrm>
            <a:custGeom>
              <a:avLst/>
              <a:gdLst>
                <a:gd name="connsiteX0" fmla="*/ 1265869 w 6610426"/>
                <a:gd name="connsiteY0" fmla="*/ 0 h 5649204"/>
                <a:gd name="connsiteX1" fmla="*/ 5344558 w 6610426"/>
                <a:gd name="connsiteY1" fmla="*/ 0 h 5649204"/>
                <a:gd name="connsiteX2" fmla="*/ 5407636 w 6610426"/>
                <a:gd name="connsiteY2" fmla="*/ 47169 h 5649204"/>
                <a:gd name="connsiteX3" fmla="*/ 6610426 w 6610426"/>
                <a:gd name="connsiteY3" fmla="*/ 2597632 h 5649204"/>
                <a:gd name="connsiteX4" fmla="*/ 4591751 w 6610426"/>
                <a:gd name="connsiteY4" fmla="*/ 5643105 h 5649204"/>
                <a:gd name="connsiteX5" fmla="*/ 4575088 w 6610426"/>
                <a:gd name="connsiteY5" fmla="*/ 5649204 h 5649204"/>
                <a:gd name="connsiteX6" fmla="*/ 2035339 w 6610426"/>
                <a:gd name="connsiteY6" fmla="*/ 5649204 h 5649204"/>
                <a:gd name="connsiteX7" fmla="*/ 2018675 w 6610426"/>
                <a:gd name="connsiteY7" fmla="*/ 5643105 h 5649204"/>
                <a:gd name="connsiteX8" fmla="*/ 0 w 6610426"/>
                <a:gd name="connsiteY8" fmla="*/ 2597632 h 5649204"/>
                <a:gd name="connsiteX9" fmla="*/ 1202791 w 6610426"/>
                <a:gd name="connsiteY9" fmla="*/ 47169 h 564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0426" h="5649204">
                  <a:moveTo>
                    <a:pt x="1265869" y="0"/>
                  </a:moveTo>
                  <a:lnTo>
                    <a:pt x="5344558" y="0"/>
                  </a:lnTo>
                  <a:lnTo>
                    <a:pt x="5407636" y="47169"/>
                  </a:lnTo>
                  <a:cubicBezTo>
                    <a:pt x="6142210" y="653394"/>
                    <a:pt x="6610426" y="1570834"/>
                    <a:pt x="6610426" y="2597632"/>
                  </a:cubicBezTo>
                  <a:cubicBezTo>
                    <a:pt x="6610426" y="3966697"/>
                    <a:pt x="5778042" y="5141347"/>
                    <a:pt x="4591751" y="5643105"/>
                  </a:cubicBezTo>
                  <a:lnTo>
                    <a:pt x="4575088" y="5649204"/>
                  </a:lnTo>
                  <a:lnTo>
                    <a:pt x="2035339" y="5649204"/>
                  </a:lnTo>
                  <a:lnTo>
                    <a:pt x="2018675" y="5643105"/>
                  </a:lnTo>
                  <a:cubicBezTo>
                    <a:pt x="832384" y="5141347"/>
                    <a:pt x="0" y="3966697"/>
                    <a:pt x="0" y="2597632"/>
                  </a:cubicBezTo>
                  <a:cubicBezTo>
                    <a:pt x="0" y="1570834"/>
                    <a:pt x="468216" y="653394"/>
                    <a:pt x="1202791" y="47169"/>
                  </a:cubicBezTo>
                  <a:close/>
                </a:path>
              </a:pathLst>
            </a:custGeom>
          </p:spPr>
        </p:pic>
      </p:grpSp>
      <p:grpSp>
        <p:nvGrpSpPr>
          <p:cNvPr id="169" name="Group 168">
            <a:extLst>
              <a:ext uri="{FF2B5EF4-FFF2-40B4-BE49-F238E27FC236}">
                <a16:creationId xmlns:a16="http://schemas.microsoft.com/office/drawing/2014/main" id="{034437BD-A34B-4482-8703-AD014C008ECB}"/>
              </a:ext>
            </a:extLst>
          </p:cNvPr>
          <p:cNvGrpSpPr/>
          <p:nvPr/>
        </p:nvGrpSpPr>
        <p:grpSpPr>
          <a:xfrm>
            <a:off x="381002" y="2520878"/>
            <a:ext cx="8604000" cy="2880000"/>
            <a:chOff x="2198815" y="925311"/>
            <a:chExt cx="3614058" cy="1302591"/>
          </a:xfrm>
        </p:grpSpPr>
        <p:sp>
          <p:nvSpPr>
            <p:cNvPr id="170" name="Rectangle: Top Corners Rounded 194">
              <a:extLst>
                <a:ext uri="{FF2B5EF4-FFF2-40B4-BE49-F238E27FC236}">
                  <a16:creationId xmlns:a16="http://schemas.microsoft.com/office/drawing/2014/main" id="{18951772-09C6-4748-B041-86F540B21103}"/>
                </a:ext>
              </a:extLst>
            </p:cNvPr>
            <p:cNvSpPr/>
            <p:nvPr/>
          </p:nvSpPr>
          <p:spPr>
            <a:xfrm rot="5868359">
              <a:off x="3431965" y="328400"/>
              <a:ext cx="1003079" cy="2795925"/>
            </a:xfrm>
            <a:prstGeom prst="round2SameRect">
              <a:avLst>
                <a:gd name="adj1" fmla="val 50000"/>
                <a:gd name="adj2" fmla="val 0"/>
              </a:avLst>
            </a:prstGeom>
            <a:solidFill>
              <a:schemeClr val="tx1">
                <a:alpha val="4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88">
              <a:extLst>
                <a:ext uri="{FF2B5EF4-FFF2-40B4-BE49-F238E27FC236}">
                  <a16:creationId xmlns:a16="http://schemas.microsoft.com/office/drawing/2014/main" id="{2DD24CC3-3F0C-4B2D-91F5-D0F6209B289D}"/>
                </a:ext>
              </a:extLst>
            </p:cNvPr>
            <p:cNvSpPr/>
            <p:nvPr/>
          </p:nvSpPr>
          <p:spPr>
            <a:xfrm rot="5400000">
              <a:off x="2953558" y="170568"/>
              <a:ext cx="986972" cy="2496458"/>
            </a:xfrm>
            <a:custGeom>
              <a:avLst/>
              <a:gdLst>
                <a:gd name="connsiteX0" fmla="*/ 0 w 986972"/>
                <a:gd name="connsiteY0" fmla="*/ 2496458 h 2496458"/>
                <a:gd name="connsiteX1" fmla="*/ 0 w 986972"/>
                <a:gd name="connsiteY1" fmla="*/ 0 h 2496458"/>
                <a:gd name="connsiteX2" fmla="*/ 986972 w 986972"/>
                <a:gd name="connsiteY2" fmla="*/ 0 h 2496458"/>
                <a:gd name="connsiteX3" fmla="*/ 986971 w 986972"/>
                <a:gd name="connsiteY3" fmla="*/ 2496458 h 2496458"/>
                <a:gd name="connsiteX4" fmla="*/ 0 w 986972"/>
                <a:gd name="connsiteY4" fmla="*/ 2496458 h 2496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972" h="2496458">
                  <a:moveTo>
                    <a:pt x="0" y="2496458"/>
                  </a:moveTo>
                  <a:lnTo>
                    <a:pt x="0" y="0"/>
                  </a:lnTo>
                  <a:lnTo>
                    <a:pt x="986972" y="0"/>
                  </a:lnTo>
                  <a:lnTo>
                    <a:pt x="986971" y="2496458"/>
                  </a:lnTo>
                  <a:lnTo>
                    <a:pt x="0" y="2496458"/>
                  </a:lnTo>
                  <a:close/>
                </a:path>
              </a:pathLst>
            </a:custGeom>
            <a:gradFill flip="none" rotWithShape="1">
              <a:gsLst>
                <a:gs pos="0">
                  <a:srgbClr val="E40E7E"/>
                </a:gs>
                <a:gs pos="100000">
                  <a:srgbClr val="FD782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Top Corners Rounded 192">
              <a:extLst>
                <a:ext uri="{FF2B5EF4-FFF2-40B4-BE49-F238E27FC236}">
                  <a16:creationId xmlns:a16="http://schemas.microsoft.com/office/drawing/2014/main" id="{C010732F-FFB8-48D0-9FF4-A6D574CB2D36}"/>
                </a:ext>
              </a:extLst>
            </p:cNvPr>
            <p:cNvSpPr/>
            <p:nvPr/>
          </p:nvSpPr>
          <p:spPr>
            <a:xfrm rot="5400000">
              <a:off x="4760588" y="860000"/>
              <a:ext cx="986970" cy="1117601"/>
            </a:xfrm>
            <a:prstGeom prst="round2SameRect">
              <a:avLst>
                <a:gd name="adj1" fmla="val 50000"/>
                <a:gd name="adj2" fmla="val 0"/>
              </a:avLst>
            </a:prstGeom>
            <a:solidFill>
              <a:srgbClr val="D9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00A9F940-A74F-4B33-82B4-C71AEE939506}"/>
                </a:ext>
              </a:extLst>
            </p:cNvPr>
            <p:cNvSpPr/>
            <p:nvPr/>
          </p:nvSpPr>
          <p:spPr>
            <a:xfrm>
              <a:off x="4874877" y="1039601"/>
              <a:ext cx="758392" cy="758392"/>
            </a:xfrm>
            <a:prstGeom prst="ellipse">
              <a:avLst/>
            </a:prstGeom>
            <a:solidFill>
              <a:srgbClr val="06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8C0EA0E3-8D79-4C69-93D1-32F70E1D947B}"/>
                </a:ext>
              </a:extLst>
            </p:cNvPr>
            <p:cNvSpPr txBox="1"/>
            <p:nvPr/>
          </p:nvSpPr>
          <p:spPr>
            <a:xfrm>
              <a:off x="5050309" y="1078528"/>
              <a:ext cx="419252" cy="584775"/>
            </a:xfrm>
            <a:prstGeom prst="rect">
              <a:avLst/>
            </a:prstGeom>
            <a:noFill/>
          </p:spPr>
          <p:txBody>
            <a:bodyPr wrap="square" rtlCol="0">
              <a:spAutoFit/>
            </a:bodyPr>
            <a:lstStyle/>
            <a:p>
              <a:pPr algn="ctr"/>
              <a:r>
                <a:rPr lang="en-US" sz="3200" b="1" dirty="0">
                  <a:solidFill>
                    <a:schemeClr val="bg1"/>
                  </a:solidFill>
                  <a:latin typeface="Bodoni MT" panose="02070603080606020203" pitchFamily="18" charset="0"/>
                </a:rPr>
                <a:t>A</a:t>
              </a:r>
            </a:p>
          </p:txBody>
        </p:sp>
        <p:grpSp>
          <p:nvGrpSpPr>
            <p:cNvPr id="175" name="Group 174">
              <a:extLst>
                <a:ext uri="{FF2B5EF4-FFF2-40B4-BE49-F238E27FC236}">
                  <a16:creationId xmlns:a16="http://schemas.microsoft.com/office/drawing/2014/main" id="{83D6A724-F60C-4BA4-BC15-64C5CB606BC7}"/>
                </a:ext>
              </a:extLst>
            </p:cNvPr>
            <p:cNvGrpSpPr/>
            <p:nvPr/>
          </p:nvGrpSpPr>
          <p:grpSpPr>
            <a:xfrm>
              <a:off x="2261332" y="993599"/>
              <a:ext cx="2354058" cy="856777"/>
              <a:chOff x="2261332" y="1211309"/>
              <a:chExt cx="2354058" cy="856777"/>
            </a:xfrm>
          </p:grpSpPr>
          <p:sp>
            <p:nvSpPr>
              <p:cNvPr id="176" name="TextBox 175">
                <a:extLst>
                  <a:ext uri="{FF2B5EF4-FFF2-40B4-BE49-F238E27FC236}">
                    <a16:creationId xmlns:a16="http://schemas.microsoft.com/office/drawing/2014/main" id="{71736A9B-4DB2-43DB-9816-24A914760831}"/>
                  </a:ext>
                </a:extLst>
              </p:cNvPr>
              <p:cNvSpPr txBox="1"/>
              <p:nvPr/>
            </p:nvSpPr>
            <p:spPr>
              <a:xfrm>
                <a:off x="2261332" y="1211309"/>
                <a:ext cx="2090057" cy="236646"/>
              </a:xfrm>
              <a:prstGeom prst="rect">
                <a:avLst/>
              </a:prstGeom>
              <a:noFill/>
            </p:spPr>
            <p:txBody>
              <a:bodyPr wrap="square" rtlCol="0">
                <a:spAutoFit/>
              </a:bodyPr>
              <a:lstStyle/>
              <a:p>
                <a:pPr algn="ctr" defTabSz="2159859" rtl="0" fontAlgn="auto">
                  <a:spcBef>
                    <a:spcPts val="0"/>
                  </a:spcBef>
                  <a:spcAft>
                    <a:spcPts val="0"/>
                  </a:spcAft>
                </a:pPr>
                <a:r>
                  <a:rPr lang="en-US" sz="2800" b="1" dirty="0">
                    <a:solidFill>
                      <a:prstClr val="white">
                        <a:lumMod val="95000"/>
                      </a:prstClr>
                    </a:solidFill>
                    <a:latin typeface="PT Serif"/>
                    <a:ea typeface="Roboto" panose="02000000000000000000" pitchFamily="2" charset="0"/>
                    <a:cs typeface="Roboto" panose="02000000000000000000" pitchFamily="2" charset="0"/>
                  </a:rPr>
                  <a:t>Coordinating Conjunctions</a:t>
                </a:r>
              </a:p>
            </p:txBody>
          </p:sp>
          <p:sp>
            <p:nvSpPr>
              <p:cNvPr id="177" name="TextBox 176">
                <a:extLst>
                  <a:ext uri="{FF2B5EF4-FFF2-40B4-BE49-F238E27FC236}">
                    <a16:creationId xmlns:a16="http://schemas.microsoft.com/office/drawing/2014/main" id="{28932427-02F2-432B-9BD2-5AF07AADBBD4}"/>
                  </a:ext>
                </a:extLst>
              </p:cNvPr>
              <p:cNvSpPr txBox="1"/>
              <p:nvPr/>
            </p:nvSpPr>
            <p:spPr>
              <a:xfrm>
                <a:off x="2261332" y="1525191"/>
                <a:ext cx="2354058" cy="542895"/>
              </a:xfrm>
              <a:prstGeom prst="rect">
                <a:avLst/>
              </a:prstGeom>
              <a:noFill/>
            </p:spPr>
            <p:txBody>
              <a:bodyPr wrap="square" rtlCol="0">
                <a:spAutoFit/>
              </a:bodyPr>
              <a:lstStyle/>
              <a:p>
                <a:pPr algn="l"/>
                <a:r>
                  <a:rPr lang="en-US" sz="3600" b="1" dirty="0" smtClean="0">
                    <a:latin typeface="PT Serif"/>
                  </a:rPr>
                  <a:t>Go </a:t>
                </a:r>
                <a:r>
                  <a:rPr lang="en-US" sz="3600" b="1" dirty="0">
                    <a:latin typeface="PT Serif"/>
                  </a:rPr>
                  <a:t>away </a:t>
                </a:r>
                <a:r>
                  <a:rPr lang="en-US" sz="3600" b="1" i="1" u="sng" dirty="0">
                    <a:latin typeface="PT Serif"/>
                  </a:rPr>
                  <a:t>and</a:t>
                </a:r>
                <a:r>
                  <a:rPr lang="en-US" sz="3600" b="1" dirty="0">
                    <a:latin typeface="PT Serif"/>
                  </a:rPr>
                  <a:t> never </a:t>
                </a:r>
              </a:p>
              <a:p>
                <a:pPr algn="l"/>
                <a:r>
                  <a:rPr lang="en-US" sz="3600" b="1" dirty="0">
                    <a:latin typeface="PT Serif"/>
                  </a:rPr>
                  <a:t>come back.</a:t>
                </a:r>
                <a:endParaRPr lang="en-US" sz="3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grpSp>
        <p:nvGrpSpPr>
          <p:cNvPr id="178" name="Group 177">
            <a:extLst>
              <a:ext uri="{FF2B5EF4-FFF2-40B4-BE49-F238E27FC236}">
                <a16:creationId xmlns:a16="http://schemas.microsoft.com/office/drawing/2014/main" id="{4392E439-DC73-4B65-A9AA-9A843F28B064}"/>
              </a:ext>
            </a:extLst>
          </p:cNvPr>
          <p:cNvGrpSpPr/>
          <p:nvPr/>
        </p:nvGrpSpPr>
        <p:grpSpPr>
          <a:xfrm>
            <a:off x="381001" y="5446715"/>
            <a:ext cx="8604000" cy="2880000"/>
            <a:chOff x="2198814" y="2746844"/>
            <a:chExt cx="3614058" cy="1302591"/>
          </a:xfrm>
        </p:grpSpPr>
        <p:sp>
          <p:nvSpPr>
            <p:cNvPr id="179" name="Rectangle: Top Corners Rounded 195">
              <a:extLst>
                <a:ext uri="{FF2B5EF4-FFF2-40B4-BE49-F238E27FC236}">
                  <a16:creationId xmlns:a16="http://schemas.microsoft.com/office/drawing/2014/main" id="{D87A5F5A-9B65-4C95-B3E5-BE94CEB19EE9}"/>
                </a:ext>
              </a:extLst>
            </p:cNvPr>
            <p:cNvSpPr/>
            <p:nvPr/>
          </p:nvSpPr>
          <p:spPr>
            <a:xfrm rot="5868359">
              <a:off x="3431964" y="2149933"/>
              <a:ext cx="1003079" cy="2795925"/>
            </a:xfrm>
            <a:prstGeom prst="round2SameRect">
              <a:avLst>
                <a:gd name="adj1" fmla="val 50000"/>
                <a:gd name="adj2" fmla="val 0"/>
              </a:avLst>
            </a:prstGeom>
            <a:solidFill>
              <a:schemeClr val="tx1">
                <a:alpha val="4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Shape 196">
              <a:extLst>
                <a:ext uri="{FF2B5EF4-FFF2-40B4-BE49-F238E27FC236}">
                  <a16:creationId xmlns:a16="http://schemas.microsoft.com/office/drawing/2014/main" id="{F76744DC-DD4D-440C-A834-8F29CAE39D09}"/>
                </a:ext>
              </a:extLst>
            </p:cNvPr>
            <p:cNvSpPr/>
            <p:nvPr/>
          </p:nvSpPr>
          <p:spPr>
            <a:xfrm rot="5400000">
              <a:off x="2953557" y="1992101"/>
              <a:ext cx="986972" cy="2496458"/>
            </a:xfrm>
            <a:custGeom>
              <a:avLst/>
              <a:gdLst>
                <a:gd name="connsiteX0" fmla="*/ 0 w 986972"/>
                <a:gd name="connsiteY0" fmla="*/ 2496458 h 2496458"/>
                <a:gd name="connsiteX1" fmla="*/ 0 w 986972"/>
                <a:gd name="connsiteY1" fmla="*/ 0 h 2496458"/>
                <a:gd name="connsiteX2" fmla="*/ 986972 w 986972"/>
                <a:gd name="connsiteY2" fmla="*/ 0 h 2496458"/>
                <a:gd name="connsiteX3" fmla="*/ 986971 w 986972"/>
                <a:gd name="connsiteY3" fmla="*/ 2496458 h 2496458"/>
                <a:gd name="connsiteX4" fmla="*/ 0 w 986972"/>
                <a:gd name="connsiteY4" fmla="*/ 2496458 h 2496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972" h="2496458">
                  <a:moveTo>
                    <a:pt x="0" y="2496458"/>
                  </a:moveTo>
                  <a:lnTo>
                    <a:pt x="0" y="0"/>
                  </a:lnTo>
                  <a:lnTo>
                    <a:pt x="986972" y="0"/>
                  </a:lnTo>
                  <a:lnTo>
                    <a:pt x="986971" y="2496458"/>
                  </a:lnTo>
                  <a:lnTo>
                    <a:pt x="0" y="2496458"/>
                  </a:lnTo>
                  <a:close/>
                </a:path>
              </a:pathLst>
            </a:custGeom>
            <a:gradFill flip="none" rotWithShape="1">
              <a:gsLst>
                <a:gs pos="0">
                  <a:srgbClr val="08A3C2"/>
                </a:gs>
                <a:gs pos="100000">
                  <a:srgbClr val="91D0A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Top Corners Rounded 197">
              <a:extLst>
                <a:ext uri="{FF2B5EF4-FFF2-40B4-BE49-F238E27FC236}">
                  <a16:creationId xmlns:a16="http://schemas.microsoft.com/office/drawing/2014/main" id="{8A0657DE-6FE6-49EE-96AF-C03C43334299}"/>
                </a:ext>
              </a:extLst>
            </p:cNvPr>
            <p:cNvSpPr/>
            <p:nvPr/>
          </p:nvSpPr>
          <p:spPr>
            <a:xfrm rot="5400000">
              <a:off x="4760587" y="2681533"/>
              <a:ext cx="986970" cy="1117601"/>
            </a:xfrm>
            <a:prstGeom prst="round2SameRect">
              <a:avLst>
                <a:gd name="adj1" fmla="val 50000"/>
                <a:gd name="adj2" fmla="val 0"/>
              </a:avLst>
            </a:prstGeom>
            <a:solidFill>
              <a:srgbClr val="00A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893B0A90-43C0-4A68-9AC5-8287EE775A4F}"/>
                </a:ext>
              </a:extLst>
            </p:cNvPr>
            <p:cNvSpPr/>
            <p:nvPr/>
          </p:nvSpPr>
          <p:spPr>
            <a:xfrm>
              <a:off x="4874876" y="2861134"/>
              <a:ext cx="758392" cy="758392"/>
            </a:xfrm>
            <a:prstGeom prst="ellipse">
              <a:avLst/>
            </a:prstGeom>
            <a:solidFill>
              <a:srgbClr val="06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D0EA8766-B698-4022-ADAC-CAE9ED6F2D31}"/>
                </a:ext>
              </a:extLst>
            </p:cNvPr>
            <p:cNvSpPr txBox="1"/>
            <p:nvPr/>
          </p:nvSpPr>
          <p:spPr>
            <a:xfrm>
              <a:off x="5057181" y="2963120"/>
              <a:ext cx="419252" cy="584775"/>
            </a:xfrm>
            <a:prstGeom prst="rect">
              <a:avLst/>
            </a:prstGeom>
            <a:noFill/>
          </p:spPr>
          <p:txBody>
            <a:bodyPr wrap="square" rtlCol="0">
              <a:spAutoFit/>
            </a:bodyPr>
            <a:lstStyle/>
            <a:p>
              <a:pPr algn="ctr"/>
              <a:r>
                <a:rPr lang="en-US" sz="3200" b="1" dirty="0">
                  <a:solidFill>
                    <a:schemeClr val="bg1"/>
                  </a:solidFill>
                  <a:latin typeface="Bodoni MT" panose="02070603080606020203" pitchFamily="18" charset="0"/>
                </a:rPr>
                <a:t>B</a:t>
              </a:r>
            </a:p>
          </p:txBody>
        </p:sp>
        <p:grpSp>
          <p:nvGrpSpPr>
            <p:cNvPr id="184" name="Group 183">
              <a:extLst>
                <a:ext uri="{FF2B5EF4-FFF2-40B4-BE49-F238E27FC236}">
                  <a16:creationId xmlns:a16="http://schemas.microsoft.com/office/drawing/2014/main" id="{69CC9628-0F62-444F-A30A-AA5EF34745D4}"/>
                </a:ext>
              </a:extLst>
            </p:cNvPr>
            <p:cNvGrpSpPr/>
            <p:nvPr/>
          </p:nvGrpSpPr>
          <p:grpSpPr>
            <a:xfrm>
              <a:off x="2198814" y="2800433"/>
              <a:ext cx="2676061" cy="801095"/>
              <a:chOff x="2178359" y="1211309"/>
              <a:chExt cx="2676061" cy="801095"/>
            </a:xfrm>
          </p:grpSpPr>
          <p:sp>
            <p:nvSpPr>
              <p:cNvPr id="185" name="TextBox 184">
                <a:extLst>
                  <a:ext uri="{FF2B5EF4-FFF2-40B4-BE49-F238E27FC236}">
                    <a16:creationId xmlns:a16="http://schemas.microsoft.com/office/drawing/2014/main" id="{36960900-A340-492F-B829-75F17AF3A98E}"/>
                  </a:ext>
                </a:extLst>
              </p:cNvPr>
              <p:cNvSpPr txBox="1"/>
              <p:nvPr/>
            </p:nvSpPr>
            <p:spPr>
              <a:xfrm>
                <a:off x="2261332" y="1211309"/>
                <a:ext cx="2090057" cy="236646"/>
              </a:xfrm>
              <a:prstGeom prst="rect">
                <a:avLst/>
              </a:prstGeom>
              <a:noFill/>
            </p:spPr>
            <p:txBody>
              <a:bodyPr wrap="square" rtlCol="0">
                <a:spAutoFit/>
              </a:bodyPr>
              <a:lstStyle/>
              <a:p>
                <a:pPr algn="ctr" defTabSz="2159859" rtl="0" fontAlgn="auto">
                  <a:spcBef>
                    <a:spcPts val="0"/>
                  </a:spcBef>
                  <a:spcAft>
                    <a:spcPts val="0"/>
                  </a:spcAft>
                </a:pPr>
                <a:r>
                  <a:rPr lang="en-US" sz="2800" b="1" dirty="0">
                    <a:solidFill>
                      <a:prstClr val="white">
                        <a:lumMod val="95000"/>
                      </a:prstClr>
                    </a:solidFill>
                    <a:latin typeface="PT Serif"/>
                    <a:ea typeface="Roboto" panose="02000000000000000000" pitchFamily="2" charset="0"/>
                    <a:cs typeface="Roboto" panose="02000000000000000000" pitchFamily="2" charset="0"/>
                  </a:rPr>
                  <a:t>Correlative Conjunctions</a:t>
                </a:r>
              </a:p>
            </p:txBody>
          </p:sp>
          <p:sp>
            <p:nvSpPr>
              <p:cNvPr id="186" name="TextBox 185">
                <a:extLst>
                  <a:ext uri="{FF2B5EF4-FFF2-40B4-BE49-F238E27FC236}">
                    <a16:creationId xmlns:a16="http://schemas.microsoft.com/office/drawing/2014/main" id="{9714074F-DF85-4F70-B288-BBF807CE4AB3}"/>
                  </a:ext>
                </a:extLst>
              </p:cNvPr>
              <p:cNvSpPr txBox="1"/>
              <p:nvPr/>
            </p:nvSpPr>
            <p:spPr>
              <a:xfrm>
                <a:off x="2178359" y="1525191"/>
                <a:ext cx="2676061" cy="487213"/>
              </a:xfrm>
              <a:prstGeom prst="rect">
                <a:avLst/>
              </a:prstGeom>
              <a:noFill/>
            </p:spPr>
            <p:txBody>
              <a:bodyPr wrap="square" rtlCol="0">
                <a:spAutoFit/>
              </a:bodyPr>
              <a:lstStyle/>
              <a:p>
                <a:pPr algn="l"/>
                <a:r>
                  <a:rPr lang="en-US" sz="3200" b="1" i="1" u="sng" dirty="0">
                    <a:latin typeface="PT Serif"/>
                  </a:rPr>
                  <a:t>Neither</a:t>
                </a:r>
                <a:r>
                  <a:rPr lang="en-US" sz="3200" b="1" dirty="0">
                    <a:latin typeface="PT Serif"/>
                  </a:rPr>
                  <a:t> Tom </a:t>
                </a:r>
                <a:r>
                  <a:rPr lang="en-US" sz="3200" b="1" i="1" u="sng" dirty="0">
                    <a:latin typeface="PT Serif"/>
                  </a:rPr>
                  <a:t>nor</a:t>
                </a:r>
                <a:r>
                  <a:rPr lang="en-US" sz="3200" b="1" dirty="0">
                    <a:latin typeface="PT Serif"/>
                  </a:rPr>
                  <a:t> Sally can </a:t>
                </a:r>
              </a:p>
              <a:p>
                <a:pPr algn="l"/>
                <a:r>
                  <a:rPr lang="en-US" sz="3200" b="1" dirty="0">
                    <a:latin typeface="PT Serif"/>
                  </a:rPr>
                  <a:t>play football.</a:t>
                </a:r>
                <a:endParaRPr lang="en-US" sz="3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grpSp>
        <p:nvGrpSpPr>
          <p:cNvPr id="187" name="Group 186">
            <a:extLst>
              <a:ext uri="{FF2B5EF4-FFF2-40B4-BE49-F238E27FC236}">
                <a16:creationId xmlns:a16="http://schemas.microsoft.com/office/drawing/2014/main" id="{19C416E6-8CCD-4F21-B3F0-5E71E3F5855F}"/>
              </a:ext>
            </a:extLst>
          </p:cNvPr>
          <p:cNvGrpSpPr/>
          <p:nvPr/>
        </p:nvGrpSpPr>
        <p:grpSpPr>
          <a:xfrm>
            <a:off x="381000" y="8269012"/>
            <a:ext cx="8604000" cy="2880000"/>
            <a:chOff x="2198813" y="4568377"/>
            <a:chExt cx="3614058" cy="1302591"/>
          </a:xfrm>
        </p:grpSpPr>
        <p:sp>
          <p:nvSpPr>
            <p:cNvPr id="188" name="Rectangle: Top Corners Rounded 199">
              <a:extLst>
                <a:ext uri="{FF2B5EF4-FFF2-40B4-BE49-F238E27FC236}">
                  <a16:creationId xmlns:a16="http://schemas.microsoft.com/office/drawing/2014/main" id="{7BD46578-8B94-4EF5-B33B-03DAD439C6AC}"/>
                </a:ext>
              </a:extLst>
            </p:cNvPr>
            <p:cNvSpPr/>
            <p:nvPr/>
          </p:nvSpPr>
          <p:spPr>
            <a:xfrm rot="5868359">
              <a:off x="3431963" y="3971466"/>
              <a:ext cx="1003079" cy="2795925"/>
            </a:xfrm>
            <a:prstGeom prst="round2SameRect">
              <a:avLst>
                <a:gd name="adj1" fmla="val 50000"/>
                <a:gd name="adj2" fmla="val 0"/>
              </a:avLst>
            </a:prstGeom>
            <a:solidFill>
              <a:schemeClr val="tx1">
                <a:alpha val="4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a:extLst>
                <a:ext uri="{FF2B5EF4-FFF2-40B4-BE49-F238E27FC236}">
                  <a16:creationId xmlns:a16="http://schemas.microsoft.com/office/drawing/2014/main" id="{B2D71880-993F-4B05-8748-1D4F1B3A2FC6}"/>
                </a:ext>
              </a:extLst>
            </p:cNvPr>
            <p:cNvGrpSpPr/>
            <p:nvPr/>
          </p:nvGrpSpPr>
          <p:grpSpPr>
            <a:xfrm>
              <a:off x="2198813" y="4568377"/>
              <a:ext cx="3614058" cy="986975"/>
              <a:chOff x="2198813" y="4568377"/>
              <a:chExt cx="3614058" cy="986975"/>
            </a:xfrm>
          </p:grpSpPr>
          <p:sp>
            <p:nvSpPr>
              <p:cNvPr id="190" name="Freeform: Shape 200">
                <a:extLst>
                  <a:ext uri="{FF2B5EF4-FFF2-40B4-BE49-F238E27FC236}">
                    <a16:creationId xmlns:a16="http://schemas.microsoft.com/office/drawing/2014/main" id="{230C4CAD-D29B-4091-AB29-1F7B1C571283}"/>
                  </a:ext>
                </a:extLst>
              </p:cNvPr>
              <p:cNvSpPr/>
              <p:nvPr/>
            </p:nvSpPr>
            <p:spPr>
              <a:xfrm rot="5400000">
                <a:off x="2953556" y="3813634"/>
                <a:ext cx="986972" cy="2496458"/>
              </a:xfrm>
              <a:custGeom>
                <a:avLst/>
                <a:gdLst>
                  <a:gd name="connsiteX0" fmla="*/ 0 w 986972"/>
                  <a:gd name="connsiteY0" fmla="*/ 2496458 h 2496458"/>
                  <a:gd name="connsiteX1" fmla="*/ 0 w 986972"/>
                  <a:gd name="connsiteY1" fmla="*/ 0 h 2496458"/>
                  <a:gd name="connsiteX2" fmla="*/ 986972 w 986972"/>
                  <a:gd name="connsiteY2" fmla="*/ 0 h 2496458"/>
                  <a:gd name="connsiteX3" fmla="*/ 986971 w 986972"/>
                  <a:gd name="connsiteY3" fmla="*/ 2496458 h 2496458"/>
                  <a:gd name="connsiteX4" fmla="*/ 0 w 986972"/>
                  <a:gd name="connsiteY4" fmla="*/ 2496458 h 2496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972" h="2496458">
                    <a:moveTo>
                      <a:pt x="0" y="2496458"/>
                    </a:moveTo>
                    <a:lnTo>
                      <a:pt x="0" y="0"/>
                    </a:lnTo>
                    <a:lnTo>
                      <a:pt x="986972" y="0"/>
                    </a:lnTo>
                    <a:lnTo>
                      <a:pt x="986971" y="2496458"/>
                    </a:lnTo>
                    <a:lnTo>
                      <a:pt x="0" y="2496458"/>
                    </a:lnTo>
                    <a:close/>
                  </a:path>
                </a:pathLst>
              </a:custGeom>
              <a:gradFill flip="none" rotWithShape="1">
                <a:gsLst>
                  <a:gs pos="0">
                    <a:srgbClr val="F7AC1F"/>
                  </a:gs>
                  <a:gs pos="100000">
                    <a:srgbClr val="F8E83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Top Corners Rounded 201">
                <a:extLst>
                  <a:ext uri="{FF2B5EF4-FFF2-40B4-BE49-F238E27FC236}">
                    <a16:creationId xmlns:a16="http://schemas.microsoft.com/office/drawing/2014/main" id="{756F847C-A1AB-42DC-9D99-6D27983DB64C}"/>
                  </a:ext>
                </a:extLst>
              </p:cNvPr>
              <p:cNvSpPr/>
              <p:nvPr/>
            </p:nvSpPr>
            <p:spPr>
              <a:xfrm rot="5400000">
                <a:off x="4760586" y="4503066"/>
                <a:ext cx="986970" cy="1117601"/>
              </a:xfrm>
              <a:prstGeom prst="round2SameRect">
                <a:avLst>
                  <a:gd name="adj1" fmla="val 50000"/>
                  <a:gd name="adj2" fmla="val 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25F3E587-F040-4CC1-AF03-6D02593EFCB4}"/>
                  </a:ext>
                </a:extLst>
              </p:cNvPr>
              <p:cNvSpPr/>
              <p:nvPr/>
            </p:nvSpPr>
            <p:spPr>
              <a:xfrm>
                <a:off x="4874875" y="4682667"/>
                <a:ext cx="758392" cy="758392"/>
              </a:xfrm>
              <a:prstGeom prst="ellipse">
                <a:avLst/>
              </a:prstGeom>
              <a:solidFill>
                <a:srgbClr val="06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a:extLst>
                  <a:ext uri="{FF2B5EF4-FFF2-40B4-BE49-F238E27FC236}">
                    <a16:creationId xmlns:a16="http://schemas.microsoft.com/office/drawing/2014/main" id="{24CA8BF2-8BE3-4230-A853-BCCD9653C9CC}"/>
                  </a:ext>
                </a:extLst>
              </p:cNvPr>
              <p:cNvSpPr txBox="1"/>
              <p:nvPr/>
            </p:nvSpPr>
            <p:spPr>
              <a:xfrm>
                <a:off x="5035133" y="4769475"/>
                <a:ext cx="419252" cy="584775"/>
              </a:xfrm>
              <a:prstGeom prst="rect">
                <a:avLst/>
              </a:prstGeom>
              <a:noFill/>
            </p:spPr>
            <p:txBody>
              <a:bodyPr wrap="square" rtlCol="0">
                <a:spAutoFit/>
              </a:bodyPr>
              <a:lstStyle/>
              <a:p>
                <a:pPr algn="ctr"/>
                <a:r>
                  <a:rPr lang="en-US" sz="3200" b="1" dirty="0">
                    <a:solidFill>
                      <a:schemeClr val="bg1"/>
                    </a:solidFill>
                    <a:latin typeface="Bodoni MT" panose="02070603080606020203" pitchFamily="18" charset="0"/>
                  </a:rPr>
                  <a:t>C</a:t>
                </a:r>
              </a:p>
            </p:txBody>
          </p:sp>
          <p:grpSp>
            <p:nvGrpSpPr>
              <p:cNvPr id="194" name="Group 193">
                <a:extLst>
                  <a:ext uri="{FF2B5EF4-FFF2-40B4-BE49-F238E27FC236}">
                    <a16:creationId xmlns:a16="http://schemas.microsoft.com/office/drawing/2014/main" id="{0D41A535-F9E8-4C0F-8A6B-BA51DEA33D81}"/>
                  </a:ext>
                </a:extLst>
              </p:cNvPr>
              <p:cNvGrpSpPr/>
              <p:nvPr/>
            </p:nvGrpSpPr>
            <p:grpSpPr>
              <a:xfrm>
                <a:off x="2198814" y="4678477"/>
                <a:ext cx="2676061" cy="742248"/>
                <a:chOff x="2157912" y="1211309"/>
                <a:chExt cx="2676061" cy="742248"/>
              </a:xfrm>
            </p:grpSpPr>
            <p:sp>
              <p:nvSpPr>
                <p:cNvPr id="195" name="TextBox 194">
                  <a:extLst>
                    <a:ext uri="{FF2B5EF4-FFF2-40B4-BE49-F238E27FC236}">
                      <a16:creationId xmlns:a16="http://schemas.microsoft.com/office/drawing/2014/main" id="{7D61D295-D61C-4172-AF43-CF4618C8974E}"/>
                    </a:ext>
                  </a:extLst>
                </p:cNvPr>
                <p:cNvSpPr txBox="1"/>
                <p:nvPr/>
              </p:nvSpPr>
              <p:spPr>
                <a:xfrm>
                  <a:off x="2261332" y="1211309"/>
                  <a:ext cx="2090057" cy="236646"/>
                </a:xfrm>
                <a:prstGeom prst="rect">
                  <a:avLst/>
                </a:prstGeom>
                <a:noFill/>
              </p:spPr>
              <p:txBody>
                <a:bodyPr wrap="square" rtlCol="0">
                  <a:spAutoFit/>
                </a:bodyPr>
                <a:lstStyle/>
                <a:p>
                  <a:pPr algn="ctr" defTabSz="2159859" rtl="0" fontAlgn="auto">
                    <a:spcBef>
                      <a:spcPts val="0"/>
                    </a:spcBef>
                    <a:spcAft>
                      <a:spcPts val="0"/>
                    </a:spcAft>
                  </a:pPr>
                  <a:r>
                    <a:rPr lang="en-US" sz="2800" b="1" dirty="0">
                      <a:solidFill>
                        <a:srgbClr val="2616F6"/>
                      </a:solidFill>
                      <a:latin typeface="PT Serif"/>
                      <a:ea typeface="Roboto" panose="02000000000000000000" pitchFamily="2" charset="0"/>
                      <a:cs typeface="Roboto" panose="02000000000000000000" pitchFamily="2" charset="0"/>
                    </a:rPr>
                    <a:t>Subordinating Conjunctions</a:t>
                  </a:r>
                </a:p>
              </p:txBody>
            </p:sp>
            <p:sp>
              <p:nvSpPr>
                <p:cNvPr id="196" name="TextBox 195">
                  <a:extLst>
                    <a:ext uri="{FF2B5EF4-FFF2-40B4-BE49-F238E27FC236}">
                      <a16:creationId xmlns:a16="http://schemas.microsoft.com/office/drawing/2014/main" id="{2CA6EA63-4F4F-4394-8C37-F469B5AEA9FB}"/>
                    </a:ext>
                  </a:extLst>
                </p:cNvPr>
                <p:cNvSpPr txBox="1"/>
                <p:nvPr/>
              </p:nvSpPr>
              <p:spPr>
                <a:xfrm>
                  <a:off x="2157912" y="1410662"/>
                  <a:ext cx="2676061" cy="542895"/>
                </a:xfrm>
                <a:prstGeom prst="rect">
                  <a:avLst/>
                </a:prstGeom>
                <a:noFill/>
              </p:spPr>
              <p:txBody>
                <a:bodyPr wrap="square" rtlCol="0">
                  <a:spAutoFit/>
                </a:bodyPr>
                <a:lstStyle/>
                <a:p>
                  <a:pPr algn="l"/>
                  <a:r>
                    <a:rPr lang="en-US" sz="3600" b="1" i="1" u="sng" dirty="0" smtClean="0">
                      <a:latin typeface="PT Serif"/>
                    </a:rPr>
                    <a:t>When</a:t>
                  </a:r>
                  <a:r>
                    <a:rPr lang="en-US" sz="3600" b="1" dirty="0" smtClean="0">
                      <a:latin typeface="PT Serif"/>
                    </a:rPr>
                    <a:t> </a:t>
                  </a:r>
                  <a:r>
                    <a:rPr lang="en-US" sz="3600" b="1" dirty="0">
                      <a:latin typeface="PT Serif"/>
                    </a:rPr>
                    <a:t>he </a:t>
                  </a:r>
                  <a:r>
                    <a:rPr lang="en-US" sz="3600" b="1" dirty="0" smtClean="0">
                      <a:latin typeface="PT Serif"/>
                    </a:rPr>
                    <a:t>was washing </a:t>
                  </a:r>
                  <a:r>
                    <a:rPr lang="en-US" sz="3600" b="1" dirty="0">
                      <a:latin typeface="PT Serif"/>
                    </a:rPr>
                    <a:t>my car, I went to the store.</a:t>
                  </a:r>
                  <a:endParaRPr lang="en-US" sz="3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grpSp>
      <p:sp>
        <p:nvSpPr>
          <p:cNvPr id="197" name="Title 6"/>
          <p:cNvSpPr txBox="1">
            <a:spLocks/>
          </p:cNvSpPr>
          <p:nvPr/>
        </p:nvSpPr>
        <p:spPr bwMode="auto">
          <a:xfrm>
            <a:off x="381000" y="471819"/>
            <a:ext cx="9677400"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9700" dirty="0" smtClean="0">
                <a:solidFill>
                  <a:srgbClr val="FF0000"/>
                </a:solidFill>
                <a:effectLst>
                  <a:outerShdw blurRad="38100" dist="38100" dir="2700000" algn="tl">
                    <a:srgbClr val="000000">
                      <a:alpha val="43137"/>
                    </a:srgbClr>
                  </a:outerShdw>
                </a:effectLst>
                <a:latin typeface="A Cut Above The Rest" pitchFamily="34" charset="0"/>
              </a:rPr>
              <a:t>7</a:t>
            </a:r>
            <a:r>
              <a:rPr lang="en-US" sz="9700" dirty="0" smtClean="0">
                <a:solidFill>
                  <a:schemeClr val="tx1"/>
                </a:solidFill>
                <a:latin typeface="A Cut Above The Rest" pitchFamily="34" charset="0"/>
              </a:rPr>
              <a:t> </a:t>
            </a:r>
            <a:r>
              <a:rPr lang="en-US" sz="9700" dirty="0">
                <a:solidFill>
                  <a:schemeClr val="tx1"/>
                </a:solidFill>
                <a:latin typeface="A Cut Above The Rest" pitchFamily="34" charset="0"/>
              </a:rPr>
              <a:t>- </a:t>
            </a:r>
            <a:r>
              <a:rPr lang="en-US" sz="9700" dirty="0" smtClean="0">
                <a:solidFill>
                  <a:schemeClr val="tx1"/>
                </a:solidFill>
                <a:latin typeface="A Cut Above The Rest" pitchFamily="34" charset="0"/>
              </a:rPr>
              <a:t>Conjunctions</a:t>
            </a:r>
            <a:endParaRPr lang="en-US" sz="9700" dirty="0">
              <a:solidFill>
                <a:schemeClr val="tx1"/>
              </a:solidFill>
              <a:latin typeface="A Cut Above The Rest" pitchFamily="34" charset="0"/>
            </a:endParaRPr>
          </a:p>
        </p:txBody>
      </p:sp>
    </p:spTree>
    <p:extLst>
      <p:ext uri="{BB962C8B-B14F-4D97-AF65-F5344CB8AC3E}">
        <p14:creationId xmlns:p14="http://schemas.microsoft.com/office/powerpoint/2010/main" val="264053874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197"/>
                                            </p:tgtEl>
                                            <p:attrNameLst>
                                              <p:attrName>style.visibility</p:attrName>
                                            </p:attrNameLst>
                                          </p:cBhvr>
                                          <p:to>
                                            <p:strVal val="visible"/>
                                          </p:to>
                                        </p:set>
                                        <p:animEffect transition="in" filter="wipe(down)">
                                          <p:cBhvr>
                                            <p:cTn id="7" dur="145">
                                              <p:stCondLst>
                                                <p:cond delay="0"/>
                                              </p:stCondLst>
                                            </p:cTn>
                                            <p:tgtEl>
                                              <p:spTgt spid="197"/>
                                            </p:tgtEl>
                                          </p:cBhvr>
                                        </p:animEffect>
                                        <p:anim calcmode="lin" valueType="num">
                                          <p:cBhvr>
                                            <p:cTn id="8" dur="455" tmFilter="0,0; 0.14,0.36; 0.43,0.73; 0.71,0.91; 1.0,1.0">
                                              <p:stCondLst>
                                                <p:cond delay="0"/>
                                              </p:stCondLst>
                                            </p:cTn>
                                            <p:tgtEl>
                                              <p:spTgt spid="19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9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9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9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97"/>
                                            </p:tgtEl>
                                            <p:attrNameLst>
                                              <p:attrName>ppt_y</p:attrName>
                                            </p:attrNameLst>
                                          </p:cBhvr>
                                          <p:tavLst>
                                            <p:tav tm="0" fmla="#ppt_y-sin(pi*$)/81">
                                              <p:val>
                                                <p:fltVal val="0"/>
                                              </p:val>
                                            </p:tav>
                                            <p:tav tm="100000">
                                              <p:val>
                                                <p:fltVal val="1"/>
                                              </p:val>
                                            </p:tav>
                                          </p:tavLst>
                                        </p:anim>
                                        <p:animScale>
                                          <p:cBhvr>
                                            <p:cTn id="13" dur="6">
                                              <p:stCondLst>
                                                <p:cond delay="162"/>
                                              </p:stCondLst>
                                            </p:cTn>
                                            <p:tgtEl>
                                              <p:spTgt spid="197"/>
                                            </p:tgtEl>
                                          </p:cBhvr>
                                          <p:to x="100000" y="60000"/>
                                        </p:animScale>
                                        <p:animScale>
                                          <p:cBhvr>
                                            <p:cTn id="14" dur="41" decel="50000">
                                              <p:stCondLst>
                                                <p:cond delay="169"/>
                                              </p:stCondLst>
                                            </p:cTn>
                                            <p:tgtEl>
                                              <p:spTgt spid="197"/>
                                            </p:tgtEl>
                                          </p:cBhvr>
                                          <p:to x="100000" y="100000"/>
                                        </p:animScale>
                                        <p:animScale>
                                          <p:cBhvr>
                                            <p:cTn id="15" dur="6">
                                              <p:stCondLst>
                                                <p:cond delay="328"/>
                                              </p:stCondLst>
                                            </p:cTn>
                                            <p:tgtEl>
                                              <p:spTgt spid="197"/>
                                            </p:tgtEl>
                                          </p:cBhvr>
                                          <p:to x="100000" y="80000"/>
                                        </p:animScale>
                                        <p:animScale>
                                          <p:cBhvr>
                                            <p:cTn id="16" dur="41" decel="50000">
                                              <p:stCondLst>
                                                <p:cond delay="334"/>
                                              </p:stCondLst>
                                            </p:cTn>
                                            <p:tgtEl>
                                              <p:spTgt spid="197"/>
                                            </p:tgtEl>
                                          </p:cBhvr>
                                          <p:to x="100000" y="100000"/>
                                        </p:animScale>
                                        <p:animScale>
                                          <p:cBhvr>
                                            <p:cTn id="17" dur="6">
                                              <p:stCondLst>
                                                <p:cond delay="410"/>
                                              </p:stCondLst>
                                            </p:cTn>
                                            <p:tgtEl>
                                              <p:spTgt spid="197"/>
                                            </p:tgtEl>
                                          </p:cBhvr>
                                          <p:to x="100000" y="90000"/>
                                        </p:animScale>
                                        <p:animScale>
                                          <p:cBhvr>
                                            <p:cTn id="18" dur="41" decel="50000">
                                              <p:stCondLst>
                                                <p:cond delay="417"/>
                                              </p:stCondLst>
                                            </p:cTn>
                                            <p:tgtEl>
                                              <p:spTgt spid="197"/>
                                            </p:tgtEl>
                                          </p:cBhvr>
                                          <p:to x="100000" y="100000"/>
                                        </p:animScale>
                                        <p:animScale>
                                          <p:cBhvr>
                                            <p:cTn id="19" dur="6">
                                              <p:stCondLst>
                                                <p:cond delay="452"/>
                                              </p:stCondLst>
                                            </p:cTn>
                                            <p:tgtEl>
                                              <p:spTgt spid="197"/>
                                            </p:tgtEl>
                                          </p:cBhvr>
                                          <p:to x="100000" y="95000"/>
                                        </p:animScale>
                                        <p:animScale>
                                          <p:cBhvr>
                                            <p:cTn id="20" dur="41" decel="50000">
                                              <p:stCondLst>
                                                <p:cond delay="458"/>
                                              </p:stCondLst>
                                            </p:cTn>
                                            <p:tgtEl>
                                              <p:spTgt spid="197"/>
                                            </p:tgtEl>
                                          </p:cBhvr>
                                          <p:to x="100000" y="100000"/>
                                        </p:animScale>
                                      </p:childTnLst>
                                    </p:cTn>
                                  </p:par>
                                </p:childTnLst>
                              </p:cTn>
                            </p:par>
                            <p:par>
                              <p:cTn id="21" fill="hold">
                                <p:stCondLst>
                                  <p:cond delay="1148"/>
                                </p:stCondLst>
                                <p:childTnLst>
                                  <p:par>
                                    <p:cTn id="22" presetID="21" presetClass="entr" presetSubtype="1" fill="hold" nodeType="afterEffect">
                                      <p:stCondLst>
                                        <p:cond delay="0"/>
                                      </p:stCondLst>
                                      <p:childTnLst>
                                        <p:set>
                                          <p:cBhvr>
                                            <p:cTn id="23" dur="1" fill="hold">
                                              <p:stCondLst>
                                                <p:cond delay="0"/>
                                              </p:stCondLst>
                                            </p:cTn>
                                            <p:tgtEl>
                                              <p:spTgt spid="166"/>
                                            </p:tgtEl>
                                            <p:attrNameLst>
                                              <p:attrName>style.visibility</p:attrName>
                                            </p:attrNameLst>
                                          </p:cBhvr>
                                          <p:to>
                                            <p:strVal val="visible"/>
                                          </p:to>
                                        </p:set>
                                        <p:animEffect transition="in" filter="wheel(1)">
                                          <p:cBhvr>
                                            <p:cTn id="24" dur="2000"/>
                                            <p:tgtEl>
                                              <p:spTgt spid="166"/>
                                            </p:tgtEl>
                                          </p:cBhvr>
                                        </p:animEffect>
                                      </p:childTnLst>
                                    </p:cTn>
                                  </p:par>
                                </p:childTnLst>
                              </p:cTn>
                            </p:par>
                            <p:par>
                              <p:cTn id="25" fill="hold">
                                <p:stCondLst>
                                  <p:cond delay="3148"/>
                                </p:stCondLst>
                                <p:childTnLst>
                                  <p:par>
                                    <p:cTn id="26" presetID="2" presetClass="entr" presetSubtype="1" fill="hold" nodeType="afterEffect" p14:presetBounceEnd="44000">
                                      <p:stCondLst>
                                        <p:cond delay="0"/>
                                      </p:stCondLst>
                                      <p:childTnLst>
                                        <p:set>
                                          <p:cBhvr>
                                            <p:cTn id="27" dur="1" fill="hold">
                                              <p:stCondLst>
                                                <p:cond delay="0"/>
                                              </p:stCondLst>
                                            </p:cTn>
                                            <p:tgtEl>
                                              <p:spTgt spid="119"/>
                                            </p:tgtEl>
                                            <p:attrNameLst>
                                              <p:attrName>style.visibility</p:attrName>
                                            </p:attrNameLst>
                                          </p:cBhvr>
                                          <p:to>
                                            <p:strVal val="visible"/>
                                          </p:to>
                                        </p:set>
                                        <p:anim calcmode="lin" valueType="num" p14:bounceEnd="44000">
                                          <p:cBhvr additive="base">
                                            <p:cTn id="28" dur="500" fill="hold"/>
                                            <p:tgtEl>
                                              <p:spTgt spid="119"/>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119"/>
                                            </p:tgtEl>
                                            <p:attrNameLst>
                                              <p:attrName>ppt_y</p:attrName>
                                            </p:attrNameLst>
                                          </p:cBhvr>
                                          <p:tavLst>
                                            <p:tav tm="0">
                                              <p:val>
                                                <p:strVal val="0-#ppt_h/2"/>
                                              </p:val>
                                            </p:tav>
                                            <p:tav tm="100000">
                                              <p:val>
                                                <p:strVal val="#ppt_y"/>
                                              </p:val>
                                            </p:tav>
                                          </p:tavLst>
                                        </p:anim>
                                      </p:childTnLst>
                                    </p:cTn>
                                  </p:par>
                                </p:childTnLst>
                              </p:cTn>
                            </p:par>
                            <p:par>
                              <p:cTn id="30" fill="hold">
                                <p:stCondLst>
                                  <p:cond delay="3648"/>
                                </p:stCondLst>
                                <p:childTnLst>
                                  <p:par>
                                    <p:cTn id="31" presetID="10" presetClass="entr" presetSubtype="0" fill="hold" grpId="0" nodeType="after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childTnLst>
                              </p:cTn>
                            </p:par>
                            <p:par>
                              <p:cTn id="34" fill="hold">
                                <p:stCondLst>
                                  <p:cond delay="4148"/>
                                </p:stCondLst>
                                <p:childTnLst>
                                  <p:par>
                                    <p:cTn id="35" presetID="2" presetClass="entr" presetSubtype="8" fill="hold" nodeType="afterEffect" p14:presetBounceEnd="60000">
                                      <p:stCondLst>
                                        <p:cond delay="0"/>
                                      </p:stCondLst>
                                      <p:childTnLst>
                                        <p:set>
                                          <p:cBhvr>
                                            <p:cTn id="36" dur="1" fill="hold">
                                              <p:stCondLst>
                                                <p:cond delay="0"/>
                                              </p:stCondLst>
                                            </p:cTn>
                                            <p:tgtEl>
                                              <p:spTgt spid="169"/>
                                            </p:tgtEl>
                                            <p:attrNameLst>
                                              <p:attrName>style.visibility</p:attrName>
                                            </p:attrNameLst>
                                          </p:cBhvr>
                                          <p:to>
                                            <p:strVal val="visible"/>
                                          </p:to>
                                        </p:set>
                                        <p:anim calcmode="lin" valueType="num" p14:bounceEnd="60000">
                                          <p:cBhvr additive="base">
                                            <p:cTn id="37" dur="500" fill="hold"/>
                                            <p:tgtEl>
                                              <p:spTgt spid="169"/>
                                            </p:tgtEl>
                                            <p:attrNameLst>
                                              <p:attrName>ppt_x</p:attrName>
                                            </p:attrNameLst>
                                          </p:cBhvr>
                                          <p:tavLst>
                                            <p:tav tm="0">
                                              <p:val>
                                                <p:strVal val="0-#ppt_w/2"/>
                                              </p:val>
                                            </p:tav>
                                            <p:tav tm="100000">
                                              <p:val>
                                                <p:strVal val="#ppt_x"/>
                                              </p:val>
                                            </p:tav>
                                          </p:tavLst>
                                        </p:anim>
                                        <p:anim calcmode="lin" valueType="num" p14:bounceEnd="60000">
                                          <p:cBhvr additive="base">
                                            <p:cTn id="38" dur="500" fill="hold"/>
                                            <p:tgtEl>
                                              <p:spTgt spid="16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14:presetBounceEnd="44000">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14:bounceEnd="44000">
                                          <p:cBhvr additive="base">
                                            <p:cTn id="43" dur="500" fill="hold"/>
                                            <p:tgtEl>
                                              <p:spTgt spid="132"/>
                                            </p:tgtEl>
                                            <p:attrNameLst>
                                              <p:attrName>ppt_x</p:attrName>
                                            </p:attrNameLst>
                                          </p:cBhvr>
                                          <p:tavLst>
                                            <p:tav tm="0">
                                              <p:val>
                                                <p:strVal val="#ppt_x"/>
                                              </p:val>
                                            </p:tav>
                                            <p:tav tm="100000">
                                              <p:val>
                                                <p:strVal val="#ppt_x"/>
                                              </p:val>
                                            </p:tav>
                                          </p:tavLst>
                                        </p:anim>
                                        <p:anim calcmode="lin" valueType="num" p14:bounceEnd="44000">
                                          <p:cBhvr additive="base">
                                            <p:cTn id="44" dur="500" fill="hold"/>
                                            <p:tgtEl>
                                              <p:spTgt spid="132"/>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500"/>
                                            <p:tgtEl>
                                              <p:spTgt spid="131"/>
                                            </p:tgtEl>
                                          </p:cBhvr>
                                        </p:animEffect>
                                      </p:childTnLst>
                                    </p:cTn>
                                  </p:par>
                                </p:childTnLst>
                              </p:cTn>
                            </p:par>
                            <p:par>
                              <p:cTn id="49" fill="hold">
                                <p:stCondLst>
                                  <p:cond delay="1000"/>
                                </p:stCondLst>
                                <p:childTnLst>
                                  <p:par>
                                    <p:cTn id="50" presetID="2" presetClass="entr" presetSubtype="8" fill="hold" nodeType="afterEffect" p14:presetBounceEnd="60000">
                                      <p:stCondLst>
                                        <p:cond delay="0"/>
                                      </p:stCondLst>
                                      <p:childTnLst>
                                        <p:set>
                                          <p:cBhvr>
                                            <p:cTn id="51" dur="1" fill="hold">
                                              <p:stCondLst>
                                                <p:cond delay="0"/>
                                              </p:stCondLst>
                                            </p:cTn>
                                            <p:tgtEl>
                                              <p:spTgt spid="178"/>
                                            </p:tgtEl>
                                            <p:attrNameLst>
                                              <p:attrName>style.visibility</p:attrName>
                                            </p:attrNameLst>
                                          </p:cBhvr>
                                          <p:to>
                                            <p:strVal val="visible"/>
                                          </p:to>
                                        </p:set>
                                        <p:anim calcmode="lin" valueType="num" p14:bounceEnd="60000">
                                          <p:cBhvr additive="base">
                                            <p:cTn id="52" dur="500" fill="hold"/>
                                            <p:tgtEl>
                                              <p:spTgt spid="178"/>
                                            </p:tgtEl>
                                            <p:attrNameLst>
                                              <p:attrName>ppt_x</p:attrName>
                                            </p:attrNameLst>
                                          </p:cBhvr>
                                          <p:tavLst>
                                            <p:tav tm="0">
                                              <p:val>
                                                <p:strVal val="0-#ppt_w/2"/>
                                              </p:val>
                                            </p:tav>
                                            <p:tav tm="100000">
                                              <p:val>
                                                <p:strVal val="#ppt_x"/>
                                              </p:val>
                                            </p:tav>
                                          </p:tavLst>
                                        </p:anim>
                                        <p:anim calcmode="lin" valueType="num" p14:bounceEnd="60000">
                                          <p:cBhvr additive="base">
                                            <p:cTn id="53" dur="5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14:presetBounceEnd="44000">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14:bounceEnd="44000">
                                          <p:cBhvr additive="base">
                                            <p:cTn id="58" dur="500" fill="hold"/>
                                            <p:tgtEl>
                                              <p:spTgt spid="144"/>
                                            </p:tgtEl>
                                            <p:attrNameLst>
                                              <p:attrName>ppt_x</p:attrName>
                                            </p:attrNameLst>
                                          </p:cBhvr>
                                          <p:tavLst>
                                            <p:tav tm="0">
                                              <p:val>
                                                <p:strVal val="#ppt_x"/>
                                              </p:val>
                                            </p:tav>
                                            <p:tav tm="100000">
                                              <p:val>
                                                <p:strVal val="#ppt_x"/>
                                              </p:val>
                                            </p:tav>
                                          </p:tavLst>
                                        </p:anim>
                                        <p:anim calcmode="lin" valueType="num" p14:bounceEnd="44000">
                                          <p:cBhvr additive="base">
                                            <p:cTn id="59" dur="500" fill="hold"/>
                                            <p:tgtEl>
                                              <p:spTgt spid="144"/>
                                            </p:tgtEl>
                                            <p:attrNameLst>
                                              <p:attrName>ppt_y</p:attrName>
                                            </p:attrNameLst>
                                          </p:cBhvr>
                                          <p:tavLst>
                                            <p:tav tm="0">
                                              <p:val>
                                                <p:strVal val="0-#ppt_h/2"/>
                                              </p:val>
                                            </p:tav>
                                            <p:tav tm="100000">
                                              <p:val>
                                                <p:strVal val="#ppt_y"/>
                                              </p:val>
                                            </p:tav>
                                          </p:tavLst>
                                        </p:anim>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43"/>
                                            </p:tgtEl>
                                            <p:attrNameLst>
                                              <p:attrName>style.visibility</p:attrName>
                                            </p:attrNameLst>
                                          </p:cBhvr>
                                          <p:to>
                                            <p:strVal val="visible"/>
                                          </p:to>
                                        </p:set>
                                        <p:animEffect transition="in" filter="fade">
                                          <p:cBhvr>
                                            <p:cTn id="63" dur="500"/>
                                            <p:tgtEl>
                                              <p:spTgt spid="143"/>
                                            </p:tgtEl>
                                          </p:cBhvr>
                                        </p:animEffect>
                                      </p:childTnLst>
                                    </p:cTn>
                                  </p:par>
                                </p:childTnLst>
                              </p:cTn>
                            </p:par>
                            <p:par>
                              <p:cTn id="64" fill="hold">
                                <p:stCondLst>
                                  <p:cond delay="1000"/>
                                </p:stCondLst>
                                <p:childTnLst>
                                  <p:par>
                                    <p:cTn id="65" presetID="2" presetClass="entr" presetSubtype="8" fill="hold" nodeType="afterEffect" p14:presetBounceEnd="60000">
                                      <p:stCondLst>
                                        <p:cond delay="0"/>
                                      </p:stCondLst>
                                      <p:childTnLst>
                                        <p:set>
                                          <p:cBhvr>
                                            <p:cTn id="66" dur="1" fill="hold">
                                              <p:stCondLst>
                                                <p:cond delay="0"/>
                                              </p:stCondLst>
                                            </p:cTn>
                                            <p:tgtEl>
                                              <p:spTgt spid="187"/>
                                            </p:tgtEl>
                                            <p:attrNameLst>
                                              <p:attrName>style.visibility</p:attrName>
                                            </p:attrNameLst>
                                          </p:cBhvr>
                                          <p:to>
                                            <p:strVal val="visible"/>
                                          </p:to>
                                        </p:set>
                                        <p:anim calcmode="lin" valueType="num" p14:bounceEnd="60000">
                                          <p:cBhvr additive="base">
                                            <p:cTn id="67" dur="500" fill="hold"/>
                                            <p:tgtEl>
                                              <p:spTgt spid="187"/>
                                            </p:tgtEl>
                                            <p:attrNameLst>
                                              <p:attrName>ppt_x</p:attrName>
                                            </p:attrNameLst>
                                          </p:cBhvr>
                                          <p:tavLst>
                                            <p:tav tm="0">
                                              <p:val>
                                                <p:strVal val="0-#ppt_w/2"/>
                                              </p:val>
                                            </p:tav>
                                            <p:tav tm="100000">
                                              <p:val>
                                                <p:strVal val="#ppt_x"/>
                                              </p:val>
                                            </p:tav>
                                          </p:tavLst>
                                        </p:anim>
                                        <p:anim calcmode="lin" valueType="num" p14:bounceEnd="60000">
                                          <p:cBhvr additive="base">
                                            <p:cTn id="68" dur="500" fill="hold"/>
                                            <p:tgtEl>
                                              <p:spTgt spid="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43" grpId="0" animBg="1"/>
          <p:bldP spid="1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197"/>
                                            </p:tgtEl>
                                            <p:attrNameLst>
                                              <p:attrName>style.visibility</p:attrName>
                                            </p:attrNameLst>
                                          </p:cBhvr>
                                          <p:to>
                                            <p:strVal val="visible"/>
                                          </p:to>
                                        </p:set>
                                        <p:animEffect transition="in" filter="wipe(down)">
                                          <p:cBhvr>
                                            <p:cTn id="7" dur="145">
                                              <p:stCondLst>
                                                <p:cond delay="0"/>
                                              </p:stCondLst>
                                            </p:cTn>
                                            <p:tgtEl>
                                              <p:spTgt spid="197"/>
                                            </p:tgtEl>
                                          </p:cBhvr>
                                        </p:animEffect>
                                        <p:anim calcmode="lin" valueType="num">
                                          <p:cBhvr>
                                            <p:cTn id="8" dur="455" tmFilter="0,0; 0.14,0.36; 0.43,0.73; 0.71,0.91; 1.0,1.0">
                                              <p:stCondLst>
                                                <p:cond delay="0"/>
                                              </p:stCondLst>
                                            </p:cTn>
                                            <p:tgtEl>
                                              <p:spTgt spid="19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9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9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9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97"/>
                                            </p:tgtEl>
                                            <p:attrNameLst>
                                              <p:attrName>ppt_y</p:attrName>
                                            </p:attrNameLst>
                                          </p:cBhvr>
                                          <p:tavLst>
                                            <p:tav tm="0" fmla="#ppt_y-sin(pi*$)/81">
                                              <p:val>
                                                <p:fltVal val="0"/>
                                              </p:val>
                                            </p:tav>
                                            <p:tav tm="100000">
                                              <p:val>
                                                <p:fltVal val="1"/>
                                              </p:val>
                                            </p:tav>
                                          </p:tavLst>
                                        </p:anim>
                                        <p:animScale>
                                          <p:cBhvr>
                                            <p:cTn id="13" dur="6">
                                              <p:stCondLst>
                                                <p:cond delay="162"/>
                                              </p:stCondLst>
                                            </p:cTn>
                                            <p:tgtEl>
                                              <p:spTgt spid="197"/>
                                            </p:tgtEl>
                                          </p:cBhvr>
                                          <p:to x="100000" y="60000"/>
                                        </p:animScale>
                                        <p:animScale>
                                          <p:cBhvr>
                                            <p:cTn id="14" dur="41" decel="50000">
                                              <p:stCondLst>
                                                <p:cond delay="169"/>
                                              </p:stCondLst>
                                            </p:cTn>
                                            <p:tgtEl>
                                              <p:spTgt spid="197"/>
                                            </p:tgtEl>
                                          </p:cBhvr>
                                          <p:to x="100000" y="100000"/>
                                        </p:animScale>
                                        <p:animScale>
                                          <p:cBhvr>
                                            <p:cTn id="15" dur="6">
                                              <p:stCondLst>
                                                <p:cond delay="328"/>
                                              </p:stCondLst>
                                            </p:cTn>
                                            <p:tgtEl>
                                              <p:spTgt spid="197"/>
                                            </p:tgtEl>
                                          </p:cBhvr>
                                          <p:to x="100000" y="80000"/>
                                        </p:animScale>
                                        <p:animScale>
                                          <p:cBhvr>
                                            <p:cTn id="16" dur="41" decel="50000">
                                              <p:stCondLst>
                                                <p:cond delay="334"/>
                                              </p:stCondLst>
                                            </p:cTn>
                                            <p:tgtEl>
                                              <p:spTgt spid="197"/>
                                            </p:tgtEl>
                                          </p:cBhvr>
                                          <p:to x="100000" y="100000"/>
                                        </p:animScale>
                                        <p:animScale>
                                          <p:cBhvr>
                                            <p:cTn id="17" dur="6">
                                              <p:stCondLst>
                                                <p:cond delay="410"/>
                                              </p:stCondLst>
                                            </p:cTn>
                                            <p:tgtEl>
                                              <p:spTgt spid="197"/>
                                            </p:tgtEl>
                                          </p:cBhvr>
                                          <p:to x="100000" y="90000"/>
                                        </p:animScale>
                                        <p:animScale>
                                          <p:cBhvr>
                                            <p:cTn id="18" dur="41" decel="50000">
                                              <p:stCondLst>
                                                <p:cond delay="417"/>
                                              </p:stCondLst>
                                            </p:cTn>
                                            <p:tgtEl>
                                              <p:spTgt spid="197"/>
                                            </p:tgtEl>
                                          </p:cBhvr>
                                          <p:to x="100000" y="100000"/>
                                        </p:animScale>
                                        <p:animScale>
                                          <p:cBhvr>
                                            <p:cTn id="19" dur="6">
                                              <p:stCondLst>
                                                <p:cond delay="452"/>
                                              </p:stCondLst>
                                            </p:cTn>
                                            <p:tgtEl>
                                              <p:spTgt spid="197"/>
                                            </p:tgtEl>
                                          </p:cBhvr>
                                          <p:to x="100000" y="95000"/>
                                        </p:animScale>
                                        <p:animScale>
                                          <p:cBhvr>
                                            <p:cTn id="20" dur="41" decel="50000">
                                              <p:stCondLst>
                                                <p:cond delay="458"/>
                                              </p:stCondLst>
                                            </p:cTn>
                                            <p:tgtEl>
                                              <p:spTgt spid="197"/>
                                            </p:tgtEl>
                                          </p:cBhvr>
                                          <p:to x="100000" y="100000"/>
                                        </p:animScale>
                                      </p:childTnLst>
                                    </p:cTn>
                                  </p:par>
                                </p:childTnLst>
                              </p:cTn>
                            </p:par>
                            <p:par>
                              <p:cTn id="21" fill="hold">
                                <p:stCondLst>
                                  <p:cond delay="1148"/>
                                </p:stCondLst>
                                <p:childTnLst>
                                  <p:par>
                                    <p:cTn id="22" presetID="21" presetClass="entr" presetSubtype="1" fill="hold" nodeType="afterEffect">
                                      <p:stCondLst>
                                        <p:cond delay="0"/>
                                      </p:stCondLst>
                                      <p:childTnLst>
                                        <p:set>
                                          <p:cBhvr>
                                            <p:cTn id="23" dur="1" fill="hold">
                                              <p:stCondLst>
                                                <p:cond delay="0"/>
                                              </p:stCondLst>
                                            </p:cTn>
                                            <p:tgtEl>
                                              <p:spTgt spid="166"/>
                                            </p:tgtEl>
                                            <p:attrNameLst>
                                              <p:attrName>style.visibility</p:attrName>
                                            </p:attrNameLst>
                                          </p:cBhvr>
                                          <p:to>
                                            <p:strVal val="visible"/>
                                          </p:to>
                                        </p:set>
                                        <p:animEffect transition="in" filter="wheel(1)">
                                          <p:cBhvr>
                                            <p:cTn id="24" dur="2000"/>
                                            <p:tgtEl>
                                              <p:spTgt spid="166"/>
                                            </p:tgtEl>
                                          </p:cBhvr>
                                        </p:animEffect>
                                      </p:childTnLst>
                                    </p:cTn>
                                  </p:par>
                                </p:childTnLst>
                              </p:cTn>
                            </p:par>
                            <p:par>
                              <p:cTn id="25" fill="hold">
                                <p:stCondLst>
                                  <p:cond delay="3148"/>
                                </p:stCondLst>
                                <p:childTnLst>
                                  <p:par>
                                    <p:cTn id="26" presetID="2" presetClass="entr" presetSubtype="1" fill="hold" nodeType="afterEffect">
                                      <p:stCondLst>
                                        <p:cond delay="0"/>
                                      </p:stCondLst>
                                      <p:childTnLst>
                                        <p:set>
                                          <p:cBhvr>
                                            <p:cTn id="27" dur="1" fill="hold">
                                              <p:stCondLst>
                                                <p:cond delay="0"/>
                                              </p:stCondLst>
                                            </p:cTn>
                                            <p:tgtEl>
                                              <p:spTgt spid="119"/>
                                            </p:tgtEl>
                                            <p:attrNameLst>
                                              <p:attrName>style.visibility</p:attrName>
                                            </p:attrNameLst>
                                          </p:cBhvr>
                                          <p:to>
                                            <p:strVal val="visible"/>
                                          </p:to>
                                        </p:set>
                                        <p:anim calcmode="lin" valueType="num">
                                          <p:cBhvr additive="base">
                                            <p:cTn id="28" dur="500" fill="hold"/>
                                            <p:tgtEl>
                                              <p:spTgt spid="119"/>
                                            </p:tgtEl>
                                            <p:attrNameLst>
                                              <p:attrName>ppt_x</p:attrName>
                                            </p:attrNameLst>
                                          </p:cBhvr>
                                          <p:tavLst>
                                            <p:tav tm="0">
                                              <p:val>
                                                <p:strVal val="#ppt_x"/>
                                              </p:val>
                                            </p:tav>
                                            <p:tav tm="100000">
                                              <p:val>
                                                <p:strVal val="#ppt_x"/>
                                              </p:val>
                                            </p:tav>
                                          </p:tavLst>
                                        </p:anim>
                                        <p:anim calcmode="lin" valueType="num">
                                          <p:cBhvr additive="base">
                                            <p:cTn id="29" dur="500" fill="hold"/>
                                            <p:tgtEl>
                                              <p:spTgt spid="119"/>
                                            </p:tgtEl>
                                            <p:attrNameLst>
                                              <p:attrName>ppt_y</p:attrName>
                                            </p:attrNameLst>
                                          </p:cBhvr>
                                          <p:tavLst>
                                            <p:tav tm="0">
                                              <p:val>
                                                <p:strVal val="0-#ppt_h/2"/>
                                              </p:val>
                                            </p:tav>
                                            <p:tav tm="100000">
                                              <p:val>
                                                <p:strVal val="#ppt_y"/>
                                              </p:val>
                                            </p:tav>
                                          </p:tavLst>
                                        </p:anim>
                                      </p:childTnLst>
                                    </p:cTn>
                                  </p:par>
                                </p:childTnLst>
                              </p:cTn>
                            </p:par>
                            <p:par>
                              <p:cTn id="30" fill="hold">
                                <p:stCondLst>
                                  <p:cond delay="3648"/>
                                </p:stCondLst>
                                <p:childTnLst>
                                  <p:par>
                                    <p:cTn id="31" presetID="10" presetClass="entr" presetSubtype="0" fill="hold" grpId="0" nodeType="after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childTnLst>
                              </p:cTn>
                            </p:par>
                            <p:par>
                              <p:cTn id="34" fill="hold">
                                <p:stCondLst>
                                  <p:cond delay="4148"/>
                                </p:stCondLst>
                                <p:childTnLst>
                                  <p:par>
                                    <p:cTn id="35" presetID="2" presetClass="entr" presetSubtype="8" fill="hold" nodeType="afterEffect">
                                      <p:stCondLst>
                                        <p:cond delay="0"/>
                                      </p:stCondLst>
                                      <p:childTnLst>
                                        <p:set>
                                          <p:cBhvr>
                                            <p:cTn id="36" dur="1" fill="hold">
                                              <p:stCondLst>
                                                <p:cond delay="0"/>
                                              </p:stCondLst>
                                            </p:cTn>
                                            <p:tgtEl>
                                              <p:spTgt spid="169"/>
                                            </p:tgtEl>
                                            <p:attrNameLst>
                                              <p:attrName>style.visibility</p:attrName>
                                            </p:attrNameLst>
                                          </p:cBhvr>
                                          <p:to>
                                            <p:strVal val="visible"/>
                                          </p:to>
                                        </p:set>
                                        <p:anim calcmode="lin" valueType="num">
                                          <p:cBhvr additive="base">
                                            <p:cTn id="37" dur="500" fill="hold"/>
                                            <p:tgtEl>
                                              <p:spTgt spid="169"/>
                                            </p:tgtEl>
                                            <p:attrNameLst>
                                              <p:attrName>ppt_x</p:attrName>
                                            </p:attrNameLst>
                                          </p:cBhvr>
                                          <p:tavLst>
                                            <p:tav tm="0">
                                              <p:val>
                                                <p:strVal val="0-#ppt_w/2"/>
                                              </p:val>
                                            </p:tav>
                                            <p:tav tm="100000">
                                              <p:val>
                                                <p:strVal val="#ppt_x"/>
                                              </p:val>
                                            </p:tav>
                                          </p:tavLst>
                                        </p:anim>
                                        <p:anim calcmode="lin" valueType="num">
                                          <p:cBhvr additive="base">
                                            <p:cTn id="38" dur="500" fill="hold"/>
                                            <p:tgtEl>
                                              <p:spTgt spid="16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additive="base">
                                            <p:cTn id="43" dur="500" fill="hold"/>
                                            <p:tgtEl>
                                              <p:spTgt spid="132"/>
                                            </p:tgtEl>
                                            <p:attrNameLst>
                                              <p:attrName>ppt_x</p:attrName>
                                            </p:attrNameLst>
                                          </p:cBhvr>
                                          <p:tavLst>
                                            <p:tav tm="0">
                                              <p:val>
                                                <p:strVal val="#ppt_x"/>
                                              </p:val>
                                            </p:tav>
                                            <p:tav tm="100000">
                                              <p:val>
                                                <p:strVal val="#ppt_x"/>
                                              </p:val>
                                            </p:tav>
                                          </p:tavLst>
                                        </p:anim>
                                        <p:anim calcmode="lin" valueType="num">
                                          <p:cBhvr additive="base">
                                            <p:cTn id="44" dur="500" fill="hold"/>
                                            <p:tgtEl>
                                              <p:spTgt spid="132"/>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500"/>
                                            <p:tgtEl>
                                              <p:spTgt spid="131"/>
                                            </p:tgtEl>
                                          </p:cBhvr>
                                        </p:animEffect>
                                      </p:childTnLst>
                                    </p:cTn>
                                  </p:par>
                                </p:childTnLst>
                              </p:cTn>
                            </p:par>
                            <p:par>
                              <p:cTn id="49" fill="hold">
                                <p:stCondLst>
                                  <p:cond delay="1000"/>
                                </p:stCondLst>
                                <p:childTnLst>
                                  <p:par>
                                    <p:cTn id="50" presetID="2" presetClass="entr" presetSubtype="8" fill="hold" nodeType="afterEffect">
                                      <p:stCondLst>
                                        <p:cond delay="0"/>
                                      </p:stCondLst>
                                      <p:childTnLst>
                                        <p:set>
                                          <p:cBhvr>
                                            <p:cTn id="51" dur="1" fill="hold">
                                              <p:stCondLst>
                                                <p:cond delay="0"/>
                                              </p:stCondLst>
                                            </p:cTn>
                                            <p:tgtEl>
                                              <p:spTgt spid="178"/>
                                            </p:tgtEl>
                                            <p:attrNameLst>
                                              <p:attrName>style.visibility</p:attrName>
                                            </p:attrNameLst>
                                          </p:cBhvr>
                                          <p:to>
                                            <p:strVal val="visible"/>
                                          </p:to>
                                        </p:set>
                                        <p:anim calcmode="lin" valueType="num">
                                          <p:cBhvr additive="base">
                                            <p:cTn id="52" dur="500" fill="hold"/>
                                            <p:tgtEl>
                                              <p:spTgt spid="178"/>
                                            </p:tgtEl>
                                            <p:attrNameLst>
                                              <p:attrName>ppt_x</p:attrName>
                                            </p:attrNameLst>
                                          </p:cBhvr>
                                          <p:tavLst>
                                            <p:tav tm="0">
                                              <p:val>
                                                <p:strVal val="0-#ppt_w/2"/>
                                              </p:val>
                                            </p:tav>
                                            <p:tav tm="100000">
                                              <p:val>
                                                <p:strVal val="#ppt_x"/>
                                              </p:val>
                                            </p:tav>
                                          </p:tavLst>
                                        </p:anim>
                                        <p:anim calcmode="lin" valueType="num">
                                          <p:cBhvr additive="base">
                                            <p:cTn id="53" dur="5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ppt_x"/>
                                              </p:val>
                                            </p:tav>
                                            <p:tav tm="100000">
                                              <p:val>
                                                <p:strVal val="#ppt_x"/>
                                              </p:val>
                                            </p:tav>
                                          </p:tavLst>
                                        </p:anim>
                                        <p:anim calcmode="lin" valueType="num">
                                          <p:cBhvr additive="base">
                                            <p:cTn id="59" dur="500" fill="hold"/>
                                            <p:tgtEl>
                                              <p:spTgt spid="144"/>
                                            </p:tgtEl>
                                            <p:attrNameLst>
                                              <p:attrName>ppt_y</p:attrName>
                                            </p:attrNameLst>
                                          </p:cBhvr>
                                          <p:tavLst>
                                            <p:tav tm="0">
                                              <p:val>
                                                <p:strVal val="0-#ppt_h/2"/>
                                              </p:val>
                                            </p:tav>
                                            <p:tav tm="100000">
                                              <p:val>
                                                <p:strVal val="#ppt_y"/>
                                              </p:val>
                                            </p:tav>
                                          </p:tavLst>
                                        </p:anim>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43"/>
                                            </p:tgtEl>
                                            <p:attrNameLst>
                                              <p:attrName>style.visibility</p:attrName>
                                            </p:attrNameLst>
                                          </p:cBhvr>
                                          <p:to>
                                            <p:strVal val="visible"/>
                                          </p:to>
                                        </p:set>
                                        <p:animEffect transition="in" filter="fade">
                                          <p:cBhvr>
                                            <p:cTn id="63" dur="500"/>
                                            <p:tgtEl>
                                              <p:spTgt spid="143"/>
                                            </p:tgtEl>
                                          </p:cBhvr>
                                        </p:animEffect>
                                      </p:childTnLst>
                                    </p:cTn>
                                  </p:par>
                                </p:childTnLst>
                              </p:cTn>
                            </p:par>
                            <p:par>
                              <p:cTn id="64" fill="hold">
                                <p:stCondLst>
                                  <p:cond delay="1000"/>
                                </p:stCondLst>
                                <p:childTnLst>
                                  <p:par>
                                    <p:cTn id="65" presetID="2" presetClass="entr" presetSubtype="8" fill="hold" nodeType="afterEffect">
                                      <p:stCondLst>
                                        <p:cond delay="0"/>
                                      </p:stCondLst>
                                      <p:childTnLst>
                                        <p:set>
                                          <p:cBhvr>
                                            <p:cTn id="66" dur="1" fill="hold">
                                              <p:stCondLst>
                                                <p:cond delay="0"/>
                                              </p:stCondLst>
                                            </p:cTn>
                                            <p:tgtEl>
                                              <p:spTgt spid="187"/>
                                            </p:tgtEl>
                                            <p:attrNameLst>
                                              <p:attrName>style.visibility</p:attrName>
                                            </p:attrNameLst>
                                          </p:cBhvr>
                                          <p:to>
                                            <p:strVal val="visible"/>
                                          </p:to>
                                        </p:set>
                                        <p:anim calcmode="lin" valueType="num">
                                          <p:cBhvr additive="base">
                                            <p:cTn id="67" dur="500" fill="hold"/>
                                            <p:tgtEl>
                                              <p:spTgt spid="187"/>
                                            </p:tgtEl>
                                            <p:attrNameLst>
                                              <p:attrName>ppt_x</p:attrName>
                                            </p:attrNameLst>
                                          </p:cBhvr>
                                          <p:tavLst>
                                            <p:tav tm="0">
                                              <p:val>
                                                <p:strVal val="0-#ppt_w/2"/>
                                              </p:val>
                                            </p:tav>
                                            <p:tav tm="100000">
                                              <p:val>
                                                <p:strVal val="#ppt_x"/>
                                              </p:val>
                                            </p:tav>
                                          </p:tavLst>
                                        </p:anim>
                                        <p:anim calcmode="lin" valueType="num">
                                          <p:cBhvr additive="base">
                                            <p:cTn id="68" dur="500" fill="hold"/>
                                            <p:tgtEl>
                                              <p:spTgt spid="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43" grpId="0" animBg="1"/>
          <p:bldP spid="19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6"/>
          <p:cNvSpPr txBox="1">
            <a:spLocks/>
          </p:cNvSpPr>
          <p:nvPr/>
        </p:nvSpPr>
        <p:spPr bwMode="auto">
          <a:xfrm>
            <a:off x="7931010" y="333849"/>
            <a:ext cx="12941581"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9700" dirty="0" smtClean="0">
                <a:solidFill>
                  <a:srgbClr val="FF0000"/>
                </a:solidFill>
                <a:effectLst>
                  <a:outerShdw blurRad="38100" dist="38100" dir="2700000" algn="tl">
                    <a:srgbClr val="000000">
                      <a:alpha val="43137"/>
                    </a:srgbClr>
                  </a:outerShdw>
                </a:effectLst>
                <a:latin typeface="A Cut Above The Rest" pitchFamily="34" charset="0"/>
              </a:rPr>
              <a:t>8</a:t>
            </a:r>
            <a:r>
              <a:rPr lang="en-US" sz="9700" dirty="0" smtClean="0">
                <a:solidFill>
                  <a:schemeClr val="tx1"/>
                </a:solidFill>
                <a:latin typeface="A Cut Above The Rest" pitchFamily="34" charset="0"/>
              </a:rPr>
              <a:t> </a:t>
            </a:r>
            <a:r>
              <a:rPr lang="en-US" sz="9700" dirty="0">
                <a:solidFill>
                  <a:schemeClr val="tx1"/>
                </a:solidFill>
                <a:latin typeface="A Cut Above The Rest" pitchFamily="34" charset="0"/>
              </a:rPr>
              <a:t>- </a:t>
            </a:r>
            <a:r>
              <a:rPr lang="en-US" sz="9700" dirty="0" smtClean="0">
                <a:solidFill>
                  <a:schemeClr val="tx1"/>
                </a:solidFill>
                <a:latin typeface="A Cut Above The Rest" pitchFamily="34" charset="0"/>
              </a:rPr>
              <a:t>Interjections</a:t>
            </a:r>
            <a:endParaRPr lang="en-US" sz="9700" dirty="0">
              <a:solidFill>
                <a:schemeClr val="tx1"/>
              </a:solidFill>
              <a:latin typeface="A Cut Above The Rest" pitchFamily="34" charset="0"/>
            </a:endParaRPr>
          </a:p>
        </p:txBody>
      </p:sp>
      <p:sp>
        <p:nvSpPr>
          <p:cNvPr id="79" name="مربع نص 5"/>
          <p:cNvSpPr txBox="1"/>
          <p:nvPr/>
        </p:nvSpPr>
        <p:spPr>
          <a:xfrm>
            <a:off x="25945800" y="72592"/>
            <a:ext cx="2818801" cy="2661732"/>
          </a:xfrm>
          <a:prstGeom prst="rect">
            <a:avLst/>
          </a:prstGeom>
          <a:noFill/>
        </p:spPr>
        <p:txBody>
          <a:bodyPr wrap="square" lIns="90921" tIns="45455" rIns="90921" bIns="45455" rtlCol="0">
            <a:spAutoFit/>
          </a:bodyPr>
          <a:lstStyle/>
          <a:p>
            <a:pPr algn="ctr"/>
            <a:r>
              <a:rPr lang="en-US" sz="167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rPr>
              <a:t>!!!</a:t>
            </a:r>
            <a:endParaRPr lang="en-US" sz="16700" b="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endParaRPr>
          </a:p>
        </p:txBody>
      </p:sp>
      <p:sp>
        <p:nvSpPr>
          <p:cNvPr id="26" name="TextBox 25"/>
          <p:cNvSpPr txBox="1"/>
          <p:nvPr/>
        </p:nvSpPr>
        <p:spPr>
          <a:xfrm>
            <a:off x="457200" y="2309812"/>
            <a:ext cx="27355800" cy="6740307"/>
          </a:xfrm>
          <a:prstGeom prst="rect">
            <a:avLst/>
          </a:prstGeom>
          <a:noFill/>
        </p:spPr>
        <p:txBody>
          <a:bodyPr wrap="square" rtlCol="0">
            <a:spAutoFit/>
          </a:bodyPr>
          <a:lstStyle/>
          <a:p>
            <a:pPr algn="l" rtl="0"/>
            <a:r>
              <a:rPr lang="en-US" sz="5400" dirty="0">
                <a:latin typeface="PT Serif"/>
              </a:rPr>
              <a:t>In spoken language, interjections are the words we instantly use to show our reaction to something which influences our emotion. They are the initial reaction and sometimes do not even make sense. </a:t>
            </a:r>
            <a:endParaRPr lang="en-US" sz="5400" dirty="0" smtClean="0">
              <a:latin typeface="PT Serif"/>
            </a:endParaRPr>
          </a:p>
          <a:p>
            <a:pPr algn="l" rtl="0"/>
            <a:r>
              <a:rPr lang="en-US" sz="5400" b="1" dirty="0"/>
              <a:t>Interjections</a:t>
            </a:r>
            <a:r>
              <a:rPr lang="en-US" sz="5400" dirty="0"/>
              <a:t> </a:t>
            </a:r>
            <a:r>
              <a:rPr lang="en-US" sz="5400" dirty="0" smtClean="0"/>
              <a:t>have </a:t>
            </a:r>
            <a:r>
              <a:rPr lang="en-US" sz="5400" dirty="0"/>
              <a:t>some interesting features:</a:t>
            </a:r>
          </a:p>
          <a:p>
            <a:pPr marL="685800" indent="-685800" algn="l" rtl="0">
              <a:buFont typeface="Wingdings" pitchFamily="2" charset="2"/>
              <a:buChar char="v"/>
            </a:pPr>
            <a:r>
              <a:rPr lang="en-US" sz="5400" dirty="0"/>
              <a:t>Interjections don’t have a grammatical function in the sentence construction.</a:t>
            </a:r>
          </a:p>
          <a:p>
            <a:pPr marL="685800" indent="-685800" algn="l" rtl="0">
              <a:buFont typeface="Wingdings" pitchFamily="2" charset="2"/>
              <a:buChar char="v"/>
            </a:pPr>
            <a:r>
              <a:rPr lang="en-US" sz="5400" dirty="0"/>
              <a:t>They usually cannot be modified or inflected.</a:t>
            </a:r>
          </a:p>
          <a:p>
            <a:pPr marL="685800" indent="-685800" algn="l" rtl="0">
              <a:buFont typeface="Wingdings" pitchFamily="2" charset="2"/>
              <a:buChar char="v"/>
            </a:pPr>
            <a:r>
              <a:rPr lang="en-US" sz="5400" dirty="0"/>
              <a:t>They do not have to have a relation to the other parts of the sentence.</a:t>
            </a:r>
          </a:p>
          <a:p>
            <a:pPr marL="685800" indent="-685800" algn="l" rtl="0">
              <a:buFont typeface="Wingdings" pitchFamily="2" charset="2"/>
              <a:buChar char="v"/>
            </a:pPr>
            <a:r>
              <a:rPr lang="en-US" sz="5400" dirty="0"/>
              <a:t>They are highly context-sensitive</a:t>
            </a:r>
            <a:r>
              <a:rPr lang="en-US" sz="5400" dirty="0" smtClean="0"/>
              <a:t>.</a:t>
            </a:r>
            <a:endParaRPr lang="en-US" sz="5400" dirty="0"/>
          </a:p>
        </p:txBody>
      </p:sp>
      <p:sp>
        <p:nvSpPr>
          <p:cNvPr id="28" name="Flowchart: Alternate Process 27"/>
          <p:cNvSpPr/>
          <p:nvPr/>
        </p:nvSpPr>
        <p:spPr>
          <a:xfrm>
            <a:off x="1066800" y="9050119"/>
            <a:ext cx="13106400" cy="6670893"/>
          </a:xfrm>
          <a:prstGeom prst="flowChartAlternateProcess">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Alternate Process 79"/>
          <p:cNvSpPr/>
          <p:nvPr/>
        </p:nvSpPr>
        <p:spPr>
          <a:xfrm>
            <a:off x="14401800" y="9015411"/>
            <a:ext cx="13106400" cy="6670893"/>
          </a:xfrm>
          <a:prstGeom prst="flowChartAlternateProcess">
            <a:avLst/>
          </a:prstGeom>
          <a:gradFill flip="none" rotWithShape="1">
            <a:gsLst>
              <a:gs pos="0">
                <a:srgbClr val="DDEBCF"/>
              </a:gs>
              <a:gs pos="68500">
                <a:schemeClr val="accent3">
                  <a:lumMod val="40000"/>
                  <a:lumOff val="60000"/>
                </a:schemeClr>
              </a:gs>
              <a:gs pos="37000">
                <a:srgbClr val="9CB86E"/>
              </a:gs>
              <a:gs pos="100000">
                <a:srgbClr val="156B13"/>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19200" y="9244012"/>
            <a:ext cx="11887200" cy="2308324"/>
          </a:xfrm>
          <a:prstGeom prst="rect">
            <a:avLst/>
          </a:prstGeom>
          <a:noFill/>
        </p:spPr>
        <p:txBody>
          <a:bodyPr wrap="square" rtlCol="0">
            <a:spAutoFit/>
          </a:bodyPr>
          <a:lstStyle/>
          <a:p>
            <a:pPr algn="l" rtl="0"/>
            <a:r>
              <a:rPr lang="en-US" sz="3600" b="1" u="sng" dirty="0"/>
              <a:t>Rule 1:</a:t>
            </a:r>
            <a:r>
              <a:rPr lang="en-US" sz="3600" b="1" dirty="0"/>
              <a:t> </a:t>
            </a:r>
            <a:r>
              <a:rPr lang="en-US" sz="3600" dirty="0">
                <a:latin typeface="PT Serif"/>
              </a:rPr>
              <a:t>Interjections express a sudden mood, emotions, and feeling with emphasis. There are also many taboo words that are usually used in everyday conversation but not in formal aspects. </a:t>
            </a:r>
          </a:p>
        </p:txBody>
      </p:sp>
      <p:sp>
        <p:nvSpPr>
          <p:cNvPr id="81" name="TextBox 80"/>
          <p:cNvSpPr txBox="1"/>
          <p:nvPr/>
        </p:nvSpPr>
        <p:spPr>
          <a:xfrm>
            <a:off x="1219200" y="11660088"/>
            <a:ext cx="12573000" cy="2308324"/>
          </a:xfrm>
          <a:prstGeom prst="rect">
            <a:avLst/>
          </a:prstGeom>
          <a:noFill/>
        </p:spPr>
        <p:txBody>
          <a:bodyPr wrap="square" rtlCol="0">
            <a:spAutoFit/>
          </a:bodyPr>
          <a:lstStyle/>
          <a:p>
            <a:pPr algn="l" rtl="0"/>
            <a:r>
              <a:rPr lang="en-US" sz="3600" b="1" u="sng" dirty="0">
                <a:latin typeface="PT Serif"/>
              </a:rPr>
              <a:t>Rule 2:</a:t>
            </a:r>
            <a:r>
              <a:rPr lang="en-US" sz="3600" b="1" dirty="0">
                <a:latin typeface="PT Serif"/>
              </a:rPr>
              <a:t> </a:t>
            </a:r>
            <a:r>
              <a:rPr lang="en-US" sz="3600" dirty="0">
                <a:latin typeface="PT Serif"/>
              </a:rPr>
              <a:t>Some interjections interrupt a conversation or a thought or hold someone’s attention for a moment. These are just sounds, not words because these sounds do not make any sense.</a:t>
            </a:r>
          </a:p>
        </p:txBody>
      </p:sp>
      <p:sp>
        <p:nvSpPr>
          <p:cNvPr id="82" name="TextBox 81"/>
          <p:cNvSpPr txBox="1"/>
          <p:nvPr/>
        </p:nvSpPr>
        <p:spPr>
          <a:xfrm>
            <a:off x="1219200" y="13946326"/>
            <a:ext cx="12573000" cy="646331"/>
          </a:xfrm>
          <a:prstGeom prst="rect">
            <a:avLst/>
          </a:prstGeom>
          <a:noFill/>
        </p:spPr>
        <p:txBody>
          <a:bodyPr wrap="square" rtlCol="0">
            <a:spAutoFit/>
          </a:bodyPr>
          <a:lstStyle/>
          <a:p>
            <a:pPr algn="l" rtl="0"/>
            <a:r>
              <a:rPr lang="en-US" sz="3600" b="1" u="sng" dirty="0">
                <a:latin typeface="PT Serif"/>
              </a:rPr>
              <a:t>Rule 3: </a:t>
            </a:r>
            <a:r>
              <a:rPr lang="en-US" sz="3600" dirty="0">
                <a:latin typeface="PT Serif"/>
              </a:rPr>
              <a:t>Some interjections express only yes or no</a:t>
            </a:r>
            <a:r>
              <a:rPr lang="en-US" sz="3600" dirty="0" smtClean="0">
                <a:latin typeface="PT Serif"/>
              </a:rPr>
              <a:t>.</a:t>
            </a:r>
            <a:endParaRPr lang="en-US" sz="3600" dirty="0">
              <a:latin typeface="PT Serif"/>
            </a:endParaRPr>
          </a:p>
        </p:txBody>
      </p:sp>
      <p:sp>
        <p:nvSpPr>
          <p:cNvPr id="91" name="TextBox 90"/>
          <p:cNvSpPr txBox="1"/>
          <p:nvPr/>
        </p:nvSpPr>
        <p:spPr>
          <a:xfrm>
            <a:off x="1219200" y="14708326"/>
            <a:ext cx="12573000" cy="646331"/>
          </a:xfrm>
          <a:prstGeom prst="rect">
            <a:avLst/>
          </a:prstGeom>
          <a:noFill/>
        </p:spPr>
        <p:txBody>
          <a:bodyPr wrap="square" rtlCol="0">
            <a:spAutoFit/>
          </a:bodyPr>
          <a:lstStyle/>
          <a:p>
            <a:pPr algn="l" rtl="0"/>
            <a:r>
              <a:rPr lang="en-US" sz="3600" b="1" u="sng" dirty="0">
                <a:latin typeface="PT Serif"/>
              </a:rPr>
              <a:t>Rule 3: </a:t>
            </a:r>
            <a:r>
              <a:rPr lang="en-US" sz="3600" dirty="0">
                <a:latin typeface="PT Serif"/>
              </a:rPr>
              <a:t>Some interjections express only yes or no</a:t>
            </a:r>
            <a:r>
              <a:rPr lang="en-US" sz="3600" dirty="0" smtClean="0">
                <a:latin typeface="PT Serif"/>
              </a:rPr>
              <a:t>.</a:t>
            </a:r>
            <a:endParaRPr lang="en-US" sz="3600" dirty="0">
              <a:latin typeface="PT Serif"/>
            </a:endParaRPr>
          </a:p>
        </p:txBody>
      </p:sp>
      <p:sp>
        <p:nvSpPr>
          <p:cNvPr id="92" name="TextBox 91"/>
          <p:cNvSpPr txBox="1"/>
          <p:nvPr/>
        </p:nvSpPr>
        <p:spPr>
          <a:xfrm>
            <a:off x="15697200" y="9244012"/>
            <a:ext cx="11887200" cy="1754326"/>
          </a:xfrm>
          <a:prstGeom prst="rect">
            <a:avLst/>
          </a:prstGeom>
          <a:noFill/>
        </p:spPr>
        <p:txBody>
          <a:bodyPr wrap="square" rtlCol="0">
            <a:spAutoFit/>
          </a:bodyPr>
          <a:lstStyle/>
          <a:p>
            <a:pPr algn="l" rtl="0"/>
            <a:r>
              <a:rPr lang="en-US" sz="3600" b="1" u="sng" dirty="0" smtClean="0"/>
              <a:t>Aw!</a:t>
            </a:r>
            <a:r>
              <a:rPr lang="en-US" sz="3600" dirty="0" smtClean="0">
                <a:latin typeface="PT Serif"/>
              </a:rPr>
              <a:t> </a:t>
            </a:r>
            <a:r>
              <a:rPr lang="en-US" sz="3600" dirty="0">
                <a:latin typeface="PT Serif"/>
              </a:rPr>
              <a:t>I did not want him to come</a:t>
            </a:r>
            <a:r>
              <a:rPr lang="en-US" sz="3600" b="1" u="sng" dirty="0" smtClean="0"/>
              <a:t>.</a:t>
            </a:r>
          </a:p>
          <a:p>
            <a:pPr algn="l" rtl="0"/>
            <a:r>
              <a:rPr lang="en-US" sz="3600" u="sng" dirty="0"/>
              <a:t>Wow!</a:t>
            </a:r>
            <a:r>
              <a:rPr lang="en-US" sz="3600" dirty="0"/>
              <a:t> That’s an amazing scene.</a:t>
            </a:r>
          </a:p>
          <a:p>
            <a:pPr algn="l" rtl="0"/>
            <a:r>
              <a:rPr lang="en-US" sz="3600" u="sng" dirty="0" err="1" smtClean="0"/>
              <a:t>What?</a:t>
            </a:r>
            <a:r>
              <a:rPr lang="en-US" sz="3600" dirty="0" err="1" smtClean="0"/>
              <a:t>You</a:t>
            </a:r>
            <a:r>
              <a:rPr lang="en-US" sz="3600" dirty="0" smtClean="0"/>
              <a:t> </a:t>
            </a:r>
            <a:r>
              <a:rPr lang="en-US" sz="3600" dirty="0"/>
              <a:t>never told me that</a:t>
            </a:r>
            <a:r>
              <a:rPr lang="en-US" sz="3600" dirty="0" smtClean="0"/>
              <a:t>!</a:t>
            </a:r>
            <a:endParaRPr lang="en-US" sz="3600" dirty="0"/>
          </a:p>
        </p:txBody>
      </p:sp>
      <p:sp>
        <p:nvSpPr>
          <p:cNvPr id="93" name="TextBox 92"/>
          <p:cNvSpPr txBox="1"/>
          <p:nvPr/>
        </p:nvSpPr>
        <p:spPr>
          <a:xfrm>
            <a:off x="15697200" y="11530012"/>
            <a:ext cx="12573000" cy="1200329"/>
          </a:xfrm>
          <a:prstGeom prst="rect">
            <a:avLst/>
          </a:prstGeom>
          <a:noFill/>
        </p:spPr>
        <p:txBody>
          <a:bodyPr wrap="square" rtlCol="0">
            <a:spAutoFit/>
          </a:bodyPr>
          <a:lstStyle/>
          <a:p>
            <a:pPr algn="l" rtl="0"/>
            <a:r>
              <a:rPr lang="en-US" sz="3600" dirty="0"/>
              <a:t>Your, </a:t>
            </a:r>
            <a:r>
              <a:rPr lang="en-US" sz="3600" b="1" u="sng" dirty="0"/>
              <a:t>um</a:t>
            </a:r>
            <a:r>
              <a:rPr lang="en-US" sz="3600" dirty="0"/>
              <a:t>, shirt has a stain on the back.</a:t>
            </a:r>
          </a:p>
          <a:p>
            <a:pPr algn="l" rtl="0"/>
            <a:r>
              <a:rPr lang="en-US" sz="3600" dirty="0"/>
              <a:t>I want to, </a:t>
            </a:r>
            <a:r>
              <a:rPr lang="en-US" sz="3600" b="1" u="sng" dirty="0"/>
              <a:t>uh</a:t>
            </a:r>
            <a:r>
              <a:rPr lang="en-US" sz="3600" dirty="0"/>
              <a:t>, ask you out on a date.</a:t>
            </a:r>
          </a:p>
        </p:txBody>
      </p:sp>
      <p:sp>
        <p:nvSpPr>
          <p:cNvPr id="94" name="TextBox 93"/>
          <p:cNvSpPr txBox="1"/>
          <p:nvPr/>
        </p:nvSpPr>
        <p:spPr>
          <a:xfrm>
            <a:off x="15621000" y="13931681"/>
            <a:ext cx="12573000" cy="646331"/>
          </a:xfrm>
          <a:prstGeom prst="rect">
            <a:avLst/>
          </a:prstGeom>
          <a:noFill/>
        </p:spPr>
        <p:txBody>
          <a:bodyPr wrap="square" rtlCol="0">
            <a:spAutoFit/>
          </a:bodyPr>
          <a:lstStyle/>
          <a:p>
            <a:pPr algn="l" rtl="0"/>
            <a:r>
              <a:rPr lang="en-US" sz="3600" b="1" u="sng" dirty="0">
                <a:latin typeface="PT Serif"/>
              </a:rPr>
              <a:t>Nah</a:t>
            </a:r>
            <a:r>
              <a:rPr lang="en-US" sz="3600" dirty="0">
                <a:latin typeface="PT Serif"/>
              </a:rPr>
              <a:t>, we are not going.</a:t>
            </a:r>
          </a:p>
        </p:txBody>
      </p:sp>
      <p:sp>
        <p:nvSpPr>
          <p:cNvPr id="95" name="TextBox 94"/>
          <p:cNvSpPr txBox="1"/>
          <p:nvPr/>
        </p:nvSpPr>
        <p:spPr>
          <a:xfrm>
            <a:off x="15621000" y="14730412"/>
            <a:ext cx="12573000" cy="646331"/>
          </a:xfrm>
          <a:prstGeom prst="rect">
            <a:avLst/>
          </a:prstGeom>
          <a:noFill/>
        </p:spPr>
        <p:txBody>
          <a:bodyPr wrap="square" rtlCol="0">
            <a:spAutoFit/>
          </a:bodyPr>
          <a:lstStyle/>
          <a:p>
            <a:pPr algn="l" rtl="0"/>
            <a:r>
              <a:rPr lang="en-US" sz="3600" b="1" u="sng" dirty="0">
                <a:latin typeface="PT Serif"/>
              </a:rPr>
              <a:t>Hey!</a:t>
            </a:r>
            <a:r>
              <a:rPr lang="en-US" sz="3600" dirty="0"/>
              <a:t> Will you give me that ball?</a:t>
            </a:r>
          </a:p>
        </p:txBody>
      </p:sp>
      <p:pic>
        <p:nvPicPr>
          <p:cNvPr id="96" name="Picture 9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0800" y="12786661"/>
            <a:ext cx="4229751" cy="4229751"/>
          </a:xfrm>
          <a:prstGeom prst="rect">
            <a:avLst/>
          </a:prstGeom>
        </p:spPr>
      </p:pic>
    </p:spTree>
    <p:extLst>
      <p:ext uri="{BB962C8B-B14F-4D97-AF65-F5344CB8AC3E}">
        <p14:creationId xmlns:p14="http://schemas.microsoft.com/office/powerpoint/2010/main" val="303464711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Effect transition="in" filter="wipe(down)">
                                      <p:cBhvr>
                                        <p:cTn id="7" dur="145">
                                          <p:stCondLst>
                                            <p:cond delay="0"/>
                                          </p:stCondLst>
                                        </p:cTn>
                                        <p:tgtEl>
                                          <p:spTgt spid="78"/>
                                        </p:tgtEl>
                                      </p:cBhvr>
                                    </p:animEffect>
                                    <p:anim calcmode="lin" valueType="num">
                                      <p:cBhvr>
                                        <p:cTn id="8" dur="455"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8"/>
                                        </p:tgtEl>
                                        <p:attrNameLst>
                                          <p:attrName>ppt_y</p:attrName>
                                        </p:attrNameLst>
                                      </p:cBhvr>
                                      <p:tavLst>
                                        <p:tav tm="0" fmla="#ppt_y-sin(pi*$)/81">
                                          <p:val>
                                            <p:fltVal val="0"/>
                                          </p:val>
                                        </p:tav>
                                        <p:tav tm="100000">
                                          <p:val>
                                            <p:fltVal val="1"/>
                                          </p:val>
                                        </p:tav>
                                      </p:tavLst>
                                    </p:anim>
                                    <p:animScale>
                                      <p:cBhvr>
                                        <p:cTn id="13" dur="6">
                                          <p:stCondLst>
                                            <p:cond delay="162"/>
                                          </p:stCondLst>
                                        </p:cTn>
                                        <p:tgtEl>
                                          <p:spTgt spid="78"/>
                                        </p:tgtEl>
                                      </p:cBhvr>
                                      <p:to x="100000" y="60000"/>
                                    </p:animScale>
                                    <p:animScale>
                                      <p:cBhvr>
                                        <p:cTn id="14" dur="41" decel="50000">
                                          <p:stCondLst>
                                            <p:cond delay="169"/>
                                          </p:stCondLst>
                                        </p:cTn>
                                        <p:tgtEl>
                                          <p:spTgt spid="78"/>
                                        </p:tgtEl>
                                      </p:cBhvr>
                                      <p:to x="100000" y="100000"/>
                                    </p:animScale>
                                    <p:animScale>
                                      <p:cBhvr>
                                        <p:cTn id="15" dur="6">
                                          <p:stCondLst>
                                            <p:cond delay="328"/>
                                          </p:stCondLst>
                                        </p:cTn>
                                        <p:tgtEl>
                                          <p:spTgt spid="78"/>
                                        </p:tgtEl>
                                      </p:cBhvr>
                                      <p:to x="100000" y="80000"/>
                                    </p:animScale>
                                    <p:animScale>
                                      <p:cBhvr>
                                        <p:cTn id="16" dur="41" decel="50000">
                                          <p:stCondLst>
                                            <p:cond delay="334"/>
                                          </p:stCondLst>
                                        </p:cTn>
                                        <p:tgtEl>
                                          <p:spTgt spid="78"/>
                                        </p:tgtEl>
                                      </p:cBhvr>
                                      <p:to x="100000" y="100000"/>
                                    </p:animScale>
                                    <p:animScale>
                                      <p:cBhvr>
                                        <p:cTn id="17" dur="6">
                                          <p:stCondLst>
                                            <p:cond delay="410"/>
                                          </p:stCondLst>
                                        </p:cTn>
                                        <p:tgtEl>
                                          <p:spTgt spid="78"/>
                                        </p:tgtEl>
                                      </p:cBhvr>
                                      <p:to x="100000" y="90000"/>
                                    </p:animScale>
                                    <p:animScale>
                                      <p:cBhvr>
                                        <p:cTn id="18" dur="41" decel="50000">
                                          <p:stCondLst>
                                            <p:cond delay="417"/>
                                          </p:stCondLst>
                                        </p:cTn>
                                        <p:tgtEl>
                                          <p:spTgt spid="78"/>
                                        </p:tgtEl>
                                      </p:cBhvr>
                                      <p:to x="100000" y="100000"/>
                                    </p:animScale>
                                    <p:animScale>
                                      <p:cBhvr>
                                        <p:cTn id="19" dur="6">
                                          <p:stCondLst>
                                            <p:cond delay="452"/>
                                          </p:stCondLst>
                                        </p:cTn>
                                        <p:tgtEl>
                                          <p:spTgt spid="78"/>
                                        </p:tgtEl>
                                      </p:cBhvr>
                                      <p:to x="100000" y="95000"/>
                                    </p:animScale>
                                    <p:animScale>
                                      <p:cBhvr>
                                        <p:cTn id="20" dur="41" decel="50000">
                                          <p:stCondLst>
                                            <p:cond delay="458"/>
                                          </p:stCondLst>
                                        </p:cTn>
                                        <p:tgtEl>
                                          <p:spTgt spid="78"/>
                                        </p:tgtEl>
                                      </p:cBhvr>
                                      <p:to x="100000" y="100000"/>
                                    </p:animScale>
                                  </p:childTnLst>
                                </p:cTn>
                              </p:par>
                            </p:childTnLst>
                          </p:cTn>
                        </p:par>
                        <p:par>
                          <p:cTn id="21" fill="hold">
                            <p:stCondLst>
                              <p:cond delay="1198"/>
                            </p:stCondLst>
                            <p:childTnLst>
                              <p:par>
                                <p:cTn id="22" presetID="53" presetClass="entr" presetSubtype="16"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p:cTn id="24" dur="500" fill="hold"/>
                                        <p:tgtEl>
                                          <p:spTgt spid="79"/>
                                        </p:tgtEl>
                                        <p:attrNameLst>
                                          <p:attrName>ppt_w</p:attrName>
                                        </p:attrNameLst>
                                      </p:cBhvr>
                                      <p:tavLst>
                                        <p:tav tm="0">
                                          <p:val>
                                            <p:fltVal val="0"/>
                                          </p:val>
                                        </p:tav>
                                        <p:tav tm="100000">
                                          <p:val>
                                            <p:strVal val="#ppt_w"/>
                                          </p:val>
                                        </p:tav>
                                      </p:tavLst>
                                    </p:anim>
                                    <p:anim calcmode="lin" valueType="num">
                                      <p:cBhvr>
                                        <p:cTn id="25" dur="500" fill="hold"/>
                                        <p:tgtEl>
                                          <p:spTgt spid="79"/>
                                        </p:tgtEl>
                                        <p:attrNameLst>
                                          <p:attrName>ppt_h</p:attrName>
                                        </p:attrNameLst>
                                      </p:cBhvr>
                                      <p:tavLst>
                                        <p:tav tm="0">
                                          <p:val>
                                            <p:fltVal val="0"/>
                                          </p:val>
                                        </p:tav>
                                        <p:tav tm="100000">
                                          <p:val>
                                            <p:strVal val="#ppt_h"/>
                                          </p:val>
                                        </p:tav>
                                      </p:tavLst>
                                    </p:anim>
                                    <p:animEffect transition="in" filter="fade">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iterate type="lt">
                                    <p:tmPct val="10000"/>
                                  </p:iterate>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wipe(down)">
                                      <p:cBhvr>
                                        <p:cTn id="31" dur="145">
                                          <p:stCondLst>
                                            <p:cond delay="0"/>
                                          </p:stCondLst>
                                        </p:cTn>
                                        <p:tgtEl>
                                          <p:spTgt spid="26">
                                            <p:txEl>
                                              <p:pRg st="0" end="0"/>
                                            </p:txEl>
                                          </p:spTgt>
                                        </p:tgtEl>
                                      </p:cBhvr>
                                    </p:animEffect>
                                    <p:anim calcmode="lin" valueType="num">
                                      <p:cBhvr>
                                        <p:cTn id="32" dur="456" tmFilter="0,0; 0.14,0.36; 0.43,0.73; 0.71,0.91; 1.0,1.0">
                                          <p:stCondLst>
                                            <p:cond delay="0"/>
                                          </p:stCondLst>
                                        </p:cTn>
                                        <p:tgtEl>
                                          <p:spTgt spid="26">
                                            <p:txEl>
                                              <p:pRg st="0" end="0"/>
                                            </p:txEl>
                                          </p:spTgt>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26">
                                            <p:txEl>
                                              <p:pRg st="0" end="0"/>
                                            </p:txEl>
                                          </p:spTgt>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26">
                                            <p:txEl>
                                              <p:pRg st="0" end="0"/>
                                            </p:txEl>
                                          </p:spTgt>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26">
                                            <p:txEl>
                                              <p:pRg st="0" end="0"/>
                                            </p:txEl>
                                          </p:spTgt>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26">
                                            <p:txEl>
                                              <p:pRg st="0" end="0"/>
                                            </p:txEl>
                                          </p:spTgt>
                                        </p:tgtEl>
                                        <p:attrNameLst>
                                          <p:attrName>ppt_y</p:attrName>
                                        </p:attrNameLst>
                                      </p:cBhvr>
                                      <p:tavLst>
                                        <p:tav tm="0" fmla="#ppt_y-sin(pi*$)/81">
                                          <p:val>
                                            <p:fltVal val="0"/>
                                          </p:val>
                                        </p:tav>
                                        <p:tav tm="100000">
                                          <p:val>
                                            <p:fltVal val="1"/>
                                          </p:val>
                                        </p:tav>
                                      </p:tavLst>
                                    </p:anim>
                                    <p:animScale>
                                      <p:cBhvr>
                                        <p:cTn id="37" dur="7">
                                          <p:stCondLst>
                                            <p:cond delay="162"/>
                                          </p:stCondLst>
                                        </p:cTn>
                                        <p:tgtEl>
                                          <p:spTgt spid="26">
                                            <p:txEl>
                                              <p:pRg st="0" end="0"/>
                                            </p:txEl>
                                          </p:spTgt>
                                        </p:tgtEl>
                                      </p:cBhvr>
                                      <p:to x="100000" y="60000"/>
                                    </p:animScale>
                                    <p:animScale>
                                      <p:cBhvr>
                                        <p:cTn id="38" dur="41" decel="50000">
                                          <p:stCondLst>
                                            <p:cond delay="169"/>
                                          </p:stCondLst>
                                        </p:cTn>
                                        <p:tgtEl>
                                          <p:spTgt spid="26">
                                            <p:txEl>
                                              <p:pRg st="0" end="0"/>
                                            </p:txEl>
                                          </p:spTgt>
                                        </p:tgtEl>
                                      </p:cBhvr>
                                      <p:to x="100000" y="100000"/>
                                    </p:animScale>
                                    <p:animScale>
                                      <p:cBhvr>
                                        <p:cTn id="39" dur="7">
                                          <p:stCondLst>
                                            <p:cond delay="328"/>
                                          </p:stCondLst>
                                        </p:cTn>
                                        <p:tgtEl>
                                          <p:spTgt spid="26">
                                            <p:txEl>
                                              <p:pRg st="0" end="0"/>
                                            </p:txEl>
                                          </p:spTgt>
                                        </p:tgtEl>
                                      </p:cBhvr>
                                      <p:to x="100000" y="80000"/>
                                    </p:animScale>
                                    <p:animScale>
                                      <p:cBhvr>
                                        <p:cTn id="40" dur="41" decel="50000">
                                          <p:stCondLst>
                                            <p:cond delay="335"/>
                                          </p:stCondLst>
                                        </p:cTn>
                                        <p:tgtEl>
                                          <p:spTgt spid="26">
                                            <p:txEl>
                                              <p:pRg st="0" end="0"/>
                                            </p:txEl>
                                          </p:spTgt>
                                        </p:tgtEl>
                                      </p:cBhvr>
                                      <p:to x="100000" y="100000"/>
                                    </p:animScale>
                                    <p:animScale>
                                      <p:cBhvr>
                                        <p:cTn id="41" dur="7">
                                          <p:stCondLst>
                                            <p:cond delay="410"/>
                                          </p:stCondLst>
                                        </p:cTn>
                                        <p:tgtEl>
                                          <p:spTgt spid="26">
                                            <p:txEl>
                                              <p:pRg st="0" end="0"/>
                                            </p:txEl>
                                          </p:spTgt>
                                        </p:tgtEl>
                                      </p:cBhvr>
                                      <p:to x="100000" y="90000"/>
                                    </p:animScale>
                                    <p:animScale>
                                      <p:cBhvr>
                                        <p:cTn id="42" dur="41" decel="50000">
                                          <p:stCondLst>
                                            <p:cond delay="417"/>
                                          </p:stCondLst>
                                        </p:cTn>
                                        <p:tgtEl>
                                          <p:spTgt spid="26">
                                            <p:txEl>
                                              <p:pRg st="0" end="0"/>
                                            </p:txEl>
                                          </p:spTgt>
                                        </p:tgtEl>
                                      </p:cBhvr>
                                      <p:to x="100000" y="100000"/>
                                    </p:animScale>
                                    <p:animScale>
                                      <p:cBhvr>
                                        <p:cTn id="43" dur="7">
                                          <p:stCondLst>
                                            <p:cond delay="452"/>
                                          </p:stCondLst>
                                        </p:cTn>
                                        <p:tgtEl>
                                          <p:spTgt spid="26">
                                            <p:txEl>
                                              <p:pRg st="0" end="0"/>
                                            </p:txEl>
                                          </p:spTgt>
                                        </p:tgtEl>
                                      </p:cBhvr>
                                      <p:to x="100000" y="95000"/>
                                    </p:animScale>
                                    <p:animScale>
                                      <p:cBhvr>
                                        <p:cTn id="44" dur="41" decel="50000">
                                          <p:stCondLst>
                                            <p:cond delay="459"/>
                                          </p:stCondLst>
                                        </p:cTn>
                                        <p:tgtEl>
                                          <p:spTgt spid="26">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6">
                                            <p:txEl>
                                              <p:pRg st="1" end="1"/>
                                            </p:txEl>
                                          </p:spTgt>
                                        </p:tgtEl>
                                        <p:attrNameLst>
                                          <p:attrName>style.visibility</p:attrName>
                                        </p:attrNameLst>
                                      </p:cBhvr>
                                      <p:to>
                                        <p:strVal val="visible"/>
                                      </p:to>
                                    </p:set>
                                    <p:animEffect transition="in" filter="wipe(down)">
                                      <p:cBhvr>
                                        <p:cTn id="49" dur="580">
                                          <p:stCondLst>
                                            <p:cond delay="0"/>
                                          </p:stCondLst>
                                        </p:cTn>
                                        <p:tgtEl>
                                          <p:spTgt spid="26">
                                            <p:txEl>
                                              <p:pRg st="1" end="1"/>
                                            </p:txEl>
                                          </p:spTgt>
                                        </p:tgtEl>
                                      </p:cBhvr>
                                    </p:animEffect>
                                    <p:anim calcmode="lin" valueType="num">
                                      <p:cBhvr>
                                        <p:cTn id="50" dur="1822" tmFilter="0,0; 0.14,0.36; 0.43,0.73; 0.71,0.91; 1.0,1.0">
                                          <p:stCondLst>
                                            <p:cond delay="0"/>
                                          </p:stCondLst>
                                        </p:cTn>
                                        <p:tgtEl>
                                          <p:spTgt spid="26">
                                            <p:txEl>
                                              <p:pRg st="1" end="1"/>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6">
                                            <p:txEl>
                                              <p:pRg st="1" end="1"/>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6">
                                            <p:txEl>
                                              <p:pRg st="1" end="1"/>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6">
                                            <p:txEl>
                                              <p:pRg st="1" end="1"/>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6">
                                            <p:txEl>
                                              <p:pRg st="1" end="1"/>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6">
                                            <p:txEl>
                                              <p:pRg st="1" end="1"/>
                                            </p:txEl>
                                          </p:spTgt>
                                        </p:tgtEl>
                                      </p:cBhvr>
                                      <p:to x="100000" y="60000"/>
                                    </p:animScale>
                                    <p:animScale>
                                      <p:cBhvr>
                                        <p:cTn id="56" dur="166" decel="50000">
                                          <p:stCondLst>
                                            <p:cond delay="676"/>
                                          </p:stCondLst>
                                        </p:cTn>
                                        <p:tgtEl>
                                          <p:spTgt spid="26">
                                            <p:txEl>
                                              <p:pRg st="1" end="1"/>
                                            </p:txEl>
                                          </p:spTgt>
                                        </p:tgtEl>
                                      </p:cBhvr>
                                      <p:to x="100000" y="100000"/>
                                    </p:animScale>
                                    <p:animScale>
                                      <p:cBhvr>
                                        <p:cTn id="57" dur="26">
                                          <p:stCondLst>
                                            <p:cond delay="1312"/>
                                          </p:stCondLst>
                                        </p:cTn>
                                        <p:tgtEl>
                                          <p:spTgt spid="26">
                                            <p:txEl>
                                              <p:pRg st="1" end="1"/>
                                            </p:txEl>
                                          </p:spTgt>
                                        </p:tgtEl>
                                      </p:cBhvr>
                                      <p:to x="100000" y="80000"/>
                                    </p:animScale>
                                    <p:animScale>
                                      <p:cBhvr>
                                        <p:cTn id="58" dur="166" decel="50000">
                                          <p:stCondLst>
                                            <p:cond delay="1338"/>
                                          </p:stCondLst>
                                        </p:cTn>
                                        <p:tgtEl>
                                          <p:spTgt spid="26">
                                            <p:txEl>
                                              <p:pRg st="1" end="1"/>
                                            </p:txEl>
                                          </p:spTgt>
                                        </p:tgtEl>
                                      </p:cBhvr>
                                      <p:to x="100000" y="100000"/>
                                    </p:animScale>
                                    <p:animScale>
                                      <p:cBhvr>
                                        <p:cTn id="59" dur="26">
                                          <p:stCondLst>
                                            <p:cond delay="1642"/>
                                          </p:stCondLst>
                                        </p:cTn>
                                        <p:tgtEl>
                                          <p:spTgt spid="26">
                                            <p:txEl>
                                              <p:pRg st="1" end="1"/>
                                            </p:txEl>
                                          </p:spTgt>
                                        </p:tgtEl>
                                      </p:cBhvr>
                                      <p:to x="100000" y="90000"/>
                                    </p:animScale>
                                    <p:animScale>
                                      <p:cBhvr>
                                        <p:cTn id="60" dur="166" decel="50000">
                                          <p:stCondLst>
                                            <p:cond delay="1668"/>
                                          </p:stCondLst>
                                        </p:cTn>
                                        <p:tgtEl>
                                          <p:spTgt spid="26">
                                            <p:txEl>
                                              <p:pRg st="1" end="1"/>
                                            </p:txEl>
                                          </p:spTgt>
                                        </p:tgtEl>
                                      </p:cBhvr>
                                      <p:to x="100000" y="100000"/>
                                    </p:animScale>
                                    <p:animScale>
                                      <p:cBhvr>
                                        <p:cTn id="61" dur="26">
                                          <p:stCondLst>
                                            <p:cond delay="1808"/>
                                          </p:stCondLst>
                                        </p:cTn>
                                        <p:tgtEl>
                                          <p:spTgt spid="26">
                                            <p:txEl>
                                              <p:pRg st="1" end="1"/>
                                            </p:txEl>
                                          </p:spTgt>
                                        </p:tgtEl>
                                      </p:cBhvr>
                                      <p:to x="100000" y="95000"/>
                                    </p:animScale>
                                    <p:animScale>
                                      <p:cBhvr>
                                        <p:cTn id="62" dur="166" decel="50000">
                                          <p:stCondLst>
                                            <p:cond delay="1834"/>
                                          </p:stCondLst>
                                        </p:cTn>
                                        <p:tgtEl>
                                          <p:spTgt spid="26">
                                            <p:txEl>
                                              <p:pRg st="1" end="1"/>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6">
                                            <p:txEl>
                                              <p:pRg st="2" end="2"/>
                                            </p:txEl>
                                          </p:spTgt>
                                        </p:tgtEl>
                                        <p:attrNameLst>
                                          <p:attrName>style.visibility</p:attrName>
                                        </p:attrNameLst>
                                      </p:cBhvr>
                                      <p:to>
                                        <p:strVal val="visible"/>
                                      </p:to>
                                    </p:set>
                                    <p:animEffect transition="in" filter="wipe(down)">
                                      <p:cBhvr>
                                        <p:cTn id="67" dur="580">
                                          <p:stCondLst>
                                            <p:cond delay="0"/>
                                          </p:stCondLst>
                                        </p:cTn>
                                        <p:tgtEl>
                                          <p:spTgt spid="26">
                                            <p:txEl>
                                              <p:pRg st="2" end="2"/>
                                            </p:txEl>
                                          </p:spTgt>
                                        </p:tgtEl>
                                      </p:cBhvr>
                                    </p:animEffect>
                                    <p:anim calcmode="lin" valueType="num">
                                      <p:cBhvr>
                                        <p:cTn id="68" dur="1822" tmFilter="0,0; 0.14,0.36; 0.43,0.73; 0.71,0.91; 1.0,1.0">
                                          <p:stCondLst>
                                            <p:cond delay="0"/>
                                          </p:stCondLst>
                                        </p:cTn>
                                        <p:tgtEl>
                                          <p:spTgt spid="26">
                                            <p:txEl>
                                              <p:pRg st="2" end="2"/>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6">
                                            <p:txEl>
                                              <p:pRg st="2" end="2"/>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6">
                                            <p:txEl>
                                              <p:pRg st="2" end="2"/>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6">
                                            <p:txEl>
                                              <p:pRg st="2" end="2"/>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6">
                                            <p:txEl>
                                              <p:pRg st="2" end="2"/>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26">
                                            <p:txEl>
                                              <p:pRg st="2" end="2"/>
                                            </p:txEl>
                                          </p:spTgt>
                                        </p:tgtEl>
                                      </p:cBhvr>
                                      <p:to x="100000" y="60000"/>
                                    </p:animScale>
                                    <p:animScale>
                                      <p:cBhvr>
                                        <p:cTn id="74" dur="166" decel="50000">
                                          <p:stCondLst>
                                            <p:cond delay="676"/>
                                          </p:stCondLst>
                                        </p:cTn>
                                        <p:tgtEl>
                                          <p:spTgt spid="26">
                                            <p:txEl>
                                              <p:pRg st="2" end="2"/>
                                            </p:txEl>
                                          </p:spTgt>
                                        </p:tgtEl>
                                      </p:cBhvr>
                                      <p:to x="100000" y="100000"/>
                                    </p:animScale>
                                    <p:animScale>
                                      <p:cBhvr>
                                        <p:cTn id="75" dur="26">
                                          <p:stCondLst>
                                            <p:cond delay="1312"/>
                                          </p:stCondLst>
                                        </p:cTn>
                                        <p:tgtEl>
                                          <p:spTgt spid="26">
                                            <p:txEl>
                                              <p:pRg st="2" end="2"/>
                                            </p:txEl>
                                          </p:spTgt>
                                        </p:tgtEl>
                                      </p:cBhvr>
                                      <p:to x="100000" y="80000"/>
                                    </p:animScale>
                                    <p:animScale>
                                      <p:cBhvr>
                                        <p:cTn id="76" dur="166" decel="50000">
                                          <p:stCondLst>
                                            <p:cond delay="1338"/>
                                          </p:stCondLst>
                                        </p:cTn>
                                        <p:tgtEl>
                                          <p:spTgt spid="26">
                                            <p:txEl>
                                              <p:pRg st="2" end="2"/>
                                            </p:txEl>
                                          </p:spTgt>
                                        </p:tgtEl>
                                      </p:cBhvr>
                                      <p:to x="100000" y="100000"/>
                                    </p:animScale>
                                    <p:animScale>
                                      <p:cBhvr>
                                        <p:cTn id="77" dur="26">
                                          <p:stCondLst>
                                            <p:cond delay="1642"/>
                                          </p:stCondLst>
                                        </p:cTn>
                                        <p:tgtEl>
                                          <p:spTgt spid="26">
                                            <p:txEl>
                                              <p:pRg st="2" end="2"/>
                                            </p:txEl>
                                          </p:spTgt>
                                        </p:tgtEl>
                                      </p:cBhvr>
                                      <p:to x="100000" y="90000"/>
                                    </p:animScale>
                                    <p:animScale>
                                      <p:cBhvr>
                                        <p:cTn id="78" dur="166" decel="50000">
                                          <p:stCondLst>
                                            <p:cond delay="1668"/>
                                          </p:stCondLst>
                                        </p:cTn>
                                        <p:tgtEl>
                                          <p:spTgt spid="26">
                                            <p:txEl>
                                              <p:pRg st="2" end="2"/>
                                            </p:txEl>
                                          </p:spTgt>
                                        </p:tgtEl>
                                      </p:cBhvr>
                                      <p:to x="100000" y="100000"/>
                                    </p:animScale>
                                    <p:animScale>
                                      <p:cBhvr>
                                        <p:cTn id="79" dur="26">
                                          <p:stCondLst>
                                            <p:cond delay="1808"/>
                                          </p:stCondLst>
                                        </p:cTn>
                                        <p:tgtEl>
                                          <p:spTgt spid="26">
                                            <p:txEl>
                                              <p:pRg st="2" end="2"/>
                                            </p:txEl>
                                          </p:spTgt>
                                        </p:tgtEl>
                                      </p:cBhvr>
                                      <p:to x="100000" y="95000"/>
                                    </p:animScale>
                                    <p:animScale>
                                      <p:cBhvr>
                                        <p:cTn id="80" dur="166" decel="50000">
                                          <p:stCondLst>
                                            <p:cond delay="1834"/>
                                          </p:stCondLst>
                                        </p:cTn>
                                        <p:tgtEl>
                                          <p:spTgt spid="26">
                                            <p:txEl>
                                              <p:pRg st="2" end="2"/>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6">
                                            <p:txEl>
                                              <p:pRg st="3" end="3"/>
                                            </p:txEl>
                                          </p:spTgt>
                                        </p:tgtEl>
                                        <p:attrNameLst>
                                          <p:attrName>style.visibility</p:attrName>
                                        </p:attrNameLst>
                                      </p:cBhvr>
                                      <p:to>
                                        <p:strVal val="visible"/>
                                      </p:to>
                                    </p:set>
                                    <p:animEffect transition="in" filter="wipe(down)">
                                      <p:cBhvr>
                                        <p:cTn id="85" dur="580">
                                          <p:stCondLst>
                                            <p:cond delay="0"/>
                                          </p:stCondLst>
                                        </p:cTn>
                                        <p:tgtEl>
                                          <p:spTgt spid="26">
                                            <p:txEl>
                                              <p:pRg st="3" end="3"/>
                                            </p:txEl>
                                          </p:spTgt>
                                        </p:tgtEl>
                                      </p:cBhvr>
                                    </p:animEffect>
                                    <p:anim calcmode="lin" valueType="num">
                                      <p:cBhvr>
                                        <p:cTn id="86" dur="1822" tmFilter="0,0; 0.14,0.36; 0.43,0.73; 0.71,0.91; 1.0,1.0">
                                          <p:stCondLst>
                                            <p:cond delay="0"/>
                                          </p:stCondLst>
                                        </p:cTn>
                                        <p:tgtEl>
                                          <p:spTgt spid="26">
                                            <p:txEl>
                                              <p:pRg st="3" end="3"/>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6">
                                            <p:txEl>
                                              <p:pRg st="3" end="3"/>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6">
                                            <p:txEl>
                                              <p:pRg st="3" end="3"/>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6">
                                            <p:txEl>
                                              <p:pRg st="3" end="3"/>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6">
                                            <p:txEl>
                                              <p:pRg st="3" end="3"/>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26">
                                            <p:txEl>
                                              <p:pRg st="3" end="3"/>
                                            </p:txEl>
                                          </p:spTgt>
                                        </p:tgtEl>
                                      </p:cBhvr>
                                      <p:to x="100000" y="60000"/>
                                    </p:animScale>
                                    <p:animScale>
                                      <p:cBhvr>
                                        <p:cTn id="92" dur="166" decel="50000">
                                          <p:stCondLst>
                                            <p:cond delay="676"/>
                                          </p:stCondLst>
                                        </p:cTn>
                                        <p:tgtEl>
                                          <p:spTgt spid="26">
                                            <p:txEl>
                                              <p:pRg st="3" end="3"/>
                                            </p:txEl>
                                          </p:spTgt>
                                        </p:tgtEl>
                                      </p:cBhvr>
                                      <p:to x="100000" y="100000"/>
                                    </p:animScale>
                                    <p:animScale>
                                      <p:cBhvr>
                                        <p:cTn id="93" dur="26">
                                          <p:stCondLst>
                                            <p:cond delay="1312"/>
                                          </p:stCondLst>
                                        </p:cTn>
                                        <p:tgtEl>
                                          <p:spTgt spid="26">
                                            <p:txEl>
                                              <p:pRg st="3" end="3"/>
                                            </p:txEl>
                                          </p:spTgt>
                                        </p:tgtEl>
                                      </p:cBhvr>
                                      <p:to x="100000" y="80000"/>
                                    </p:animScale>
                                    <p:animScale>
                                      <p:cBhvr>
                                        <p:cTn id="94" dur="166" decel="50000">
                                          <p:stCondLst>
                                            <p:cond delay="1338"/>
                                          </p:stCondLst>
                                        </p:cTn>
                                        <p:tgtEl>
                                          <p:spTgt spid="26">
                                            <p:txEl>
                                              <p:pRg st="3" end="3"/>
                                            </p:txEl>
                                          </p:spTgt>
                                        </p:tgtEl>
                                      </p:cBhvr>
                                      <p:to x="100000" y="100000"/>
                                    </p:animScale>
                                    <p:animScale>
                                      <p:cBhvr>
                                        <p:cTn id="95" dur="26">
                                          <p:stCondLst>
                                            <p:cond delay="1642"/>
                                          </p:stCondLst>
                                        </p:cTn>
                                        <p:tgtEl>
                                          <p:spTgt spid="26">
                                            <p:txEl>
                                              <p:pRg st="3" end="3"/>
                                            </p:txEl>
                                          </p:spTgt>
                                        </p:tgtEl>
                                      </p:cBhvr>
                                      <p:to x="100000" y="90000"/>
                                    </p:animScale>
                                    <p:animScale>
                                      <p:cBhvr>
                                        <p:cTn id="96" dur="166" decel="50000">
                                          <p:stCondLst>
                                            <p:cond delay="1668"/>
                                          </p:stCondLst>
                                        </p:cTn>
                                        <p:tgtEl>
                                          <p:spTgt spid="26">
                                            <p:txEl>
                                              <p:pRg st="3" end="3"/>
                                            </p:txEl>
                                          </p:spTgt>
                                        </p:tgtEl>
                                      </p:cBhvr>
                                      <p:to x="100000" y="100000"/>
                                    </p:animScale>
                                    <p:animScale>
                                      <p:cBhvr>
                                        <p:cTn id="97" dur="26">
                                          <p:stCondLst>
                                            <p:cond delay="1808"/>
                                          </p:stCondLst>
                                        </p:cTn>
                                        <p:tgtEl>
                                          <p:spTgt spid="26">
                                            <p:txEl>
                                              <p:pRg st="3" end="3"/>
                                            </p:txEl>
                                          </p:spTgt>
                                        </p:tgtEl>
                                      </p:cBhvr>
                                      <p:to x="100000" y="95000"/>
                                    </p:animScale>
                                    <p:animScale>
                                      <p:cBhvr>
                                        <p:cTn id="98" dur="166" decel="50000">
                                          <p:stCondLst>
                                            <p:cond delay="1834"/>
                                          </p:stCondLst>
                                        </p:cTn>
                                        <p:tgtEl>
                                          <p:spTgt spid="26">
                                            <p:txEl>
                                              <p:pRg st="3" end="3"/>
                                            </p:txEl>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nodeType="clickEffect">
                                  <p:stCondLst>
                                    <p:cond delay="0"/>
                                  </p:stCondLst>
                                  <p:childTnLst>
                                    <p:set>
                                      <p:cBhvr>
                                        <p:cTn id="102" dur="1" fill="hold">
                                          <p:stCondLst>
                                            <p:cond delay="0"/>
                                          </p:stCondLst>
                                        </p:cTn>
                                        <p:tgtEl>
                                          <p:spTgt spid="26">
                                            <p:txEl>
                                              <p:pRg st="4" end="4"/>
                                            </p:txEl>
                                          </p:spTgt>
                                        </p:tgtEl>
                                        <p:attrNameLst>
                                          <p:attrName>style.visibility</p:attrName>
                                        </p:attrNameLst>
                                      </p:cBhvr>
                                      <p:to>
                                        <p:strVal val="visible"/>
                                      </p:to>
                                    </p:set>
                                    <p:animEffect transition="in" filter="wipe(down)">
                                      <p:cBhvr>
                                        <p:cTn id="103" dur="580">
                                          <p:stCondLst>
                                            <p:cond delay="0"/>
                                          </p:stCondLst>
                                        </p:cTn>
                                        <p:tgtEl>
                                          <p:spTgt spid="26">
                                            <p:txEl>
                                              <p:pRg st="4" end="4"/>
                                            </p:txEl>
                                          </p:spTgt>
                                        </p:tgtEl>
                                      </p:cBhvr>
                                    </p:animEffect>
                                    <p:anim calcmode="lin" valueType="num">
                                      <p:cBhvr>
                                        <p:cTn id="104" dur="1822" tmFilter="0,0; 0.14,0.36; 0.43,0.73; 0.71,0.91; 1.0,1.0">
                                          <p:stCondLst>
                                            <p:cond delay="0"/>
                                          </p:stCondLst>
                                        </p:cTn>
                                        <p:tgtEl>
                                          <p:spTgt spid="26">
                                            <p:txEl>
                                              <p:pRg st="4" end="4"/>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6">
                                            <p:txEl>
                                              <p:pRg st="4" end="4"/>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6">
                                            <p:txEl>
                                              <p:pRg st="4" end="4"/>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6">
                                            <p:txEl>
                                              <p:pRg st="4" end="4"/>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6">
                                            <p:txEl>
                                              <p:pRg st="4" end="4"/>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26">
                                            <p:txEl>
                                              <p:pRg st="4" end="4"/>
                                            </p:txEl>
                                          </p:spTgt>
                                        </p:tgtEl>
                                      </p:cBhvr>
                                      <p:to x="100000" y="60000"/>
                                    </p:animScale>
                                    <p:animScale>
                                      <p:cBhvr>
                                        <p:cTn id="110" dur="166" decel="50000">
                                          <p:stCondLst>
                                            <p:cond delay="676"/>
                                          </p:stCondLst>
                                        </p:cTn>
                                        <p:tgtEl>
                                          <p:spTgt spid="26">
                                            <p:txEl>
                                              <p:pRg st="4" end="4"/>
                                            </p:txEl>
                                          </p:spTgt>
                                        </p:tgtEl>
                                      </p:cBhvr>
                                      <p:to x="100000" y="100000"/>
                                    </p:animScale>
                                    <p:animScale>
                                      <p:cBhvr>
                                        <p:cTn id="111" dur="26">
                                          <p:stCondLst>
                                            <p:cond delay="1312"/>
                                          </p:stCondLst>
                                        </p:cTn>
                                        <p:tgtEl>
                                          <p:spTgt spid="26">
                                            <p:txEl>
                                              <p:pRg st="4" end="4"/>
                                            </p:txEl>
                                          </p:spTgt>
                                        </p:tgtEl>
                                      </p:cBhvr>
                                      <p:to x="100000" y="80000"/>
                                    </p:animScale>
                                    <p:animScale>
                                      <p:cBhvr>
                                        <p:cTn id="112" dur="166" decel="50000">
                                          <p:stCondLst>
                                            <p:cond delay="1338"/>
                                          </p:stCondLst>
                                        </p:cTn>
                                        <p:tgtEl>
                                          <p:spTgt spid="26">
                                            <p:txEl>
                                              <p:pRg st="4" end="4"/>
                                            </p:txEl>
                                          </p:spTgt>
                                        </p:tgtEl>
                                      </p:cBhvr>
                                      <p:to x="100000" y="100000"/>
                                    </p:animScale>
                                    <p:animScale>
                                      <p:cBhvr>
                                        <p:cTn id="113" dur="26">
                                          <p:stCondLst>
                                            <p:cond delay="1642"/>
                                          </p:stCondLst>
                                        </p:cTn>
                                        <p:tgtEl>
                                          <p:spTgt spid="26">
                                            <p:txEl>
                                              <p:pRg st="4" end="4"/>
                                            </p:txEl>
                                          </p:spTgt>
                                        </p:tgtEl>
                                      </p:cBhvr>
                                      <p:to x="100000" y="90000"/>
                                    </p:animScale>
                                    <p:animScale>
                                      <p:cBhvr>
                                        <p:cTn id="114" dur="166" decel="50000">
                                          <p:stCondLst>
                                            <p:cond delay="1668"/>
                                          </p:stCondLst>
                                        </p:cTn>
                                        <p:tgtEl>
                                          <p:spTgt spid="26">
                                            <p:txEl>
                                              <p:pRg st="4" end="4"/>
                                            </p:txEl>
                                          </p:spTgt>
                                        </p:tgtEl>
                                      </p:cBhvr>
                                      <p:to x="100000" y="100000"/>
                                    </p:animScale>
                                    <p:animScale>
                                      <p:cBhvr>
                                        <p:cTn id="115" dur="26">
                                          <p:stCondLst>
                                            <p:cond delay="1808"/>
                                          </p:stCondLst>
                                        </p:cTn>
                                        <p:tgtEl>
                                          <p:spTgt spid="26">
                                            <p:txEl>
                                              <p:pRg st="4" end="4"/>
                                            </p:txEl>
                                          </p:spTgt>
                                        </p:tgtEl>
                                      </p:cBhvr>
                                      <p:to x="100000" y="95000"/>
                                    </p:animScale>
                                    <p:animScale>
                                      <p:cBhvr>
                                        <p:cTn id="116" dur="166" decel="50000">
                                          <p:stCondLst>
                                            <p:cond delay="1834"/>
                                          </p:stCondLst>
                                        </p:cTn>
                                        <p:tgtEl>
                                          <p:spTgt spid="26">
                                            <p:txEl>
                                              <p:pRg st="4" end="4"/>
                                            </p:txEl>
                                          </p:spTgt>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nodeType="clickEffect">
                                  <p:stCondLst>
                                    <p:cond delay="0"/>
                                  </p:stCondLst>
                                  <p:childTnLst>
                                    <p:set>
                                      <p:cBhvr>
                                        <p:cTn id="120" dur="1" fill="hold">
                                          <p:stCondLst>
                                            <p:cond delay="0"/>
                                          </p:stCondLst>
                                        </p:cTn>
                                        <p:tgtEl>
                                          <p:spTgt spid="26">
                                            <p:txEl>
                                              <p:pRg st="5" end="5"/>
                                            </p:txEl>
                                          </p:spTgt>
                                        </p:tgtEl>
                                        <p:attrNameLst>
                                          <p:attrName>style.visibility</p:attrName>
                                        </p:attrNameLst>
                                      </p:cBhvr>
                                      <p:to>
                                        <p:strVal val="visible"/>
                                      </p:to>
                                    </p:set>
                                    <p:animEffect transition="in" filter="wipe(down)">
                                      <p:cBhvr>
                                        <p:cTn id="121" dur="580">
                                          <p:stCondLst>
                                            <p:cond delay="0"/>
                                          </p:stCondLst>
                                        </p:cTn>
                                        <p:tgtEl>
                                          <p:spTgt spid="26">
                                            <p:txEl>
                                              <p:pRg st="5" end="5"/>
                                            </p:txEl>
                                          </p:spTgt>
                                        </p:tgtEl>
                                      </p:cBhvr>
                                    </p:animEffect>
                                    <p:anim calcmode="lin" valueType="num">
                                      <p:cBhvr>
                                        <p:cTn id="122" dur="1822" tmFilter="0,0; 0.14,0.36; 0.43,0.73; 0.71,0.91; 1.0,1.0">
                                          <p:stCondLst>
                                            <p:cond delay="0"/>
                                          </p:stCondLst>
                                        </p:cTn>
                                        <p:tgtEl>
                                          <p:spTgt spid="26">
                                            <p:txEl>
                                              <p:pRg st="5" end="5"/>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6">
                                            <p:txEl>
                                              <p:pRg st="5" end="5"/>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6">
                                            <p:txEl>
                                              <p:pRg st="5" end="5"/>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6">
                                            <p:txEl>
                                              <p:pRg st="5" end="5"/>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6">
                                            <p:txEl>
                                              <p:pRg st="5" end="5"/>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26">
                                            <p:txEl>
                                              <p:pRg st="5" end="5"/>
                                            </p:txEl>
                                          </p:spTgt>
                                        </p:tgtEl>
                                      </p:cBhvr>
                                      <p:to x="100000" y="60000"/>
                                    </p:animScale>
                                    <p:animScale>
                                      <p:cBhvr>
                                        <p:cTn id="128" dur="166" decel="50000">
                                          <p:stCondLst>
                                            <p:cond delay="676"/>
                                          </p:stCondLst>
                                        </p:cTn>
                                        <p:tgtEl>
                                          <p:spTgt spid="26">
                                            <p:txEl>
                                              <p:pRg st="5" end="5"/>
                                            </p:txEl>
                                          </p:spTgt>
                                        </p:tgtEl>
                                      </p:cBhvr>
                                      <p:to x="100000" y="100000"/>
                                    </p:animScale>
                                    <p:animScale>
                                      <p:cBhvr>
                                        <p:cTn id="129" dur="26">
                                          <p:stCondLst>
                                            <p:cond delay="1312"/>
                                          </p:stCondLst>
                                        </p:cTn>
                                        <p:tgtEl>
                                          <p:spTgt spid="26">
                                            <p:txEl>
                                              <p:pRg st="5" end="5"/>
                                            </p:txEl>
                                          </p:spTgt>
                                        </p:tgtEl>
                                      </p:cBhvr>
                                      <p:to x="100000" y="80000"/>
                                    </p:animScale>
                                    <p:animScale>
                                      <p:cBhvr>
                                        <p:cTn id="130" dur="166" decel="50000">
                                          <p:stCondLst>
                                            <p:cond delay="1338"/>
                                          </p:stCondLst>
                                        </p:cTn>
                                        <p:tgtEl>
                                          <p:spTgt spid="26">
                                            <p:txEl>
                                              <p:pRg st="5" end="5"/>
                                            </p:txEl>
                                          </p:spTgt>
                                        </p:tgtEl>
                                      </p:cBhvr>
                                      <p:to x="100000" y="100000"/>
                                    </p:animScale>
                                    <p:animScale>
                                      <p:cBhvr>
                                        <p:cTn id="131" dur="26">
                                          <p:stCondLst>
                                            <p:cond delay="1642"/>
                                          </p:stCondLst>
                                        </p:cTn>
                                        <p:tgtEl>
                                          <p:spTgt spid="26">
                                            <p:txEl>
                                              <p:pRg st="5" end="5"/>
                                            </p:txEl>
                                          </p:spTgt>
                                        </p:tgtEl>
                                      </p:cBhvr>
                                      <p:to x="100000" y="90000"/>
                                    </p:animScale>
                                    <p:animScale>
                                      <p:cBhvr>
                                        <p:cTn id="132" dur="166" decel="50000">
                                          <p:stCondLst>
                                            <p:cond delay="1668"/>
                                          </p:stCondLst>
                                        </p:cTn>
                                        <p:tgtEl>
                                          <p:spTgt spid="26">
                                            <p:txEl>
                                              <p:pRg st="5" end="5"/>
                                            </p:txEl>
                                          </p:spTgt>
                                        </p:tgtEl>
                                      </p:cBhvr>
                                      <p:to x="100000" y="100000"/>
                                    </p:animScale>
                                    <p:animScale>
                                      <p:cBhvr>
                                        <p:cTn id="133" dur="26">
                                          <p:stCondLst>
                                            <p:cond delay="1808"/>
                                          </p:stCondLst>
                                        </p:cTn>
                                        <p:tgtEl>
                                          <p:spTgt spid="26">
                                            <p:txEl>
                                              <p:pRg st="5" end="5"/>
                                            </p:txEl>
                                          </p:spTgt>
                                        </p:tgtEl>
                                      </p:cBhvr>
                                      <p:to x="100000" y="95000"/>
                                    </p:animScale>
                                    <p:animScale>
                                      <p:cBhvr>
                                        <p:cTn id="134" dur="166" decel="50000">
                                          <p:stCondLst>
                                            <p:cond delay="1834"/>
                                          </p:stCondLst>
                                        </p:cTn>
                                        <p:tgtEl>
                                          <p:spTgt spid="26">
                                            <p:txEl>
                                              <p:pRg st="5" end="5"/>
                                            </p:txEl>
                                          </p:spTgt>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28"/>
                                        </p:tgtEl>
                                        <p:attrNameLst>
                                          <p:attrName>style.visibility</p:attrName>
                                        </p:attrNameLst>
                                      </p:cBhvr>
                                      <p:to>
                                        <p:strVal val="visible"/>
                                      </p:to>
                                    </p:set>
                                    <p:anim calcmode="lin" valueType="num">
                                      <p:cBhvr>
                                        <p:cTn id="139" dur="500" fill="hold"/>
                                        <p:tgtEl>
                                          <p:spTgt spid="28"/>
                                        </p:tgtEl>
                                        <p:attrNameLst>
                                          <p:attrName>ppt_w</p:attrName>
                                        </p:attrNameLst>
                                      </p:cBhvr>
                                      <p:tavLst>
                                        <p:tav tm="0">
                                          <p:val>
                                            <p:fltVal val="0"/>
                                          </p:val>
                                        </p:tav>
                                        <p:tav tm="100000">
                                          <p:val>
                                            <p:strVal val="#ppt_w"/>
                                          </p:val>
                                        </p:tav>
                                      </p:tavLst>
                                    </p:anim>
                                    <p:anim calcmode="lin" valueType="num">
                                      <p:cBhvr>
                                        <p:cTn id="140" dur="500" fill="hold"/>
                                        <p:tgtEl>
                                          <p:spTgt spid="28"/>
                                        </p:tgtEl>
                                        <p:attrNameLst>
                                          <p:attrName>ppt_h</p:attrName>
                                        </p:attrNameLst>
                                      </p:cBhvr>
                                      <p:tavLst>
                                        <p:tav tm="0">
                                          <p:val>
                                            <p:fltVal val="0"/>
                                          </p:val>
                                        </p:tav>
                                        <p:tav tm="100000">
                                          <p:val>
                                            <p:strVal val="#ppt_h"/>
                                          </p:val>
                                        </p:tav>
                                      </p:tavLst>
                                    </p:anim>
                                    <p:animEffect transition="in" filter="fade">
                                      <p:cBhvr>
                                        <p:cTn id="141" dur="500"/>
                                        <p:tgtEl>
                                          <p:spTgt spid="28"/>
                                        </p:tgtEl>
                                      </p:cBhvr>
                                    </p:animEffect>
                                  </p:childTnLst>
                                </p:cTn>
                              </p:par>
                            </p:childTnLst>
                          </p:cTn>
                        </p:par>
                        <p:par>
                          <p:cTn id="142" fill="hold">
                            <p:stCondLst>
                              <p:cond delay="500"/>
                            </p:stCondLst>
                            <p:childTnLst>
                              <p:par>
                                <p:cTn id="143" presetID="53" presetClass="entr" presetSubtype="16" fill="hold" grpId="0" nodeType="afterEffect">
                                  <p:stCondLst>
                                    <p:cond delay="0"/>
                                  </p:stCondLst>
                                  <p:childTnLst>
                                    <p:set>
                                      <p:cBhvr>
                                        <p:cTn id="144" dur="1" fill="hold">
                                          <p:stCondLst>
                                            <p:cond delay="0"/>
                                          </p:stCondLst>
                                        </p:cTn>
                                        <p:tgtEl>
                                          <p:spTgt spid="80"/>
                                        </p:tgtEl>
                                        <p:attrNameLst>
                                          <p:attrName>style.visibility</p:attrName>
                                        </p:attrNameLst>
                                      </p:cBhvr>
                                      <p:to>
                                        <p:strVal val="visible"/>
                                      </p:to>
                                    </p:set>
                                    <p:anim calcmode="lin" valueType="num">
                                      <p:cBhvr>
                                        <p:cTn id="145" dur="500" fill="hold"/>
                                        <p:tgtEl>
                                          <p:spTgt spid="80"/>
                                        </p:tgtEl>
                                        <p:attrNameLst>
                                          <p:attrName>ppt_w</p:attrName>
                                        </p:attrNameLst>
                                      </p:cBhvr>
                                      <p:tavLst>
                                        <p:tav tm="0">
                                          <p:val>
                                            <p:fltVal val="0"/>
                                          </p:val>
                                        </p:tav>
                                        <p:tav tm="100000">
                                          <p:val>
                                            <p:strVal val="#ppt_w"/>
                                          </p:val>
                                        </p:tav>
                                      </p:tavLst>
                                    </p:anim>
                                    <p:anim calcmode="lin" valueType="num">
                                      <p:cBhvr>
                                        <p:cTn id="146" dur="500" fill="hold"/>
                                        <p:tgtEl>
                                          <p:spTgt spid="80"/>
                                        </p:tgtEl>
                                        <p:attrNameLst>
                                          <p:attrName>ppt_h</p:attrName>
                                        </p:attrNameLst>
                                      </p:cBhvr>
                                      <p:tavLst>
                                        <p:tav tm="0">
                                          <p:val>
                                            <p:fltVal val="0"/>
                                          </p:val>
                                        </p:tav>
                                        <p:tav tm="100000">
                                          <p:val>
                                            <p:strVal val="#ppt_h"/>
                                          </p:val>
                                        </p:tav>
                                      </p:tavLst>
                                    </p:anim>
                                    <p:animEffect transition="in" filter="fade">
                                      <p:cBhvr>
                                        <p:cTn id="147" dur="500"/>
                                        <p:tgtEl>
                                          <p:spTgt spid="80"/>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8" fill="hold" grpId="0" nodeType="clickEffect">
                                  <p:stCondLst>
                                    <p:cond delay="0"/>
                                  </p:stCondLst>
                                  <p:childTnLst>
                                    <p:set>
                                      <p:cBhvr>
                                        <p:cTn id="151" dur="1" fill="hold">
                                          <p:stCondLst>
                                            <p:cond delay="0"/>
                                          </p:stCondLst>
                                        </p:cTn>
                                        <p:tgtEl>
                                          <p:spTgt spid="29"/>
                                        </p:tgtEl>
                                        <p:attrNameLst>
                                          <p:attrName>style.visibility</p:attrName>
                                        </p:attrNameLst>
                                      </p:cBhvr>
                                      <p:to>
                                        <p:strVal val="visible"/>
                                      </p:to>
                                    </p:set>
                                    <p:anim calcmode="lin" valueType="num">
                                      <p:cBhvr additive="base">
                                        <p:cTn id="152" dur="500" fill="hold"/>
                                        <p:tgtEl>
                                          <p:spTgt spid="29"/>
                                        </p:tgtEl>
                                        <p:attrNameLst>
                                          <p:attrName>ppt_x</p:attrName>
                                        </p:attrNameLst>
                                      </p:cBhvr>
                                      <p:tavLst>
                                        <p:tav tm="0">
                                          <p:val>
                                            <p:strVal val="0-#ppt_w/2"/>
                                          </p:val>
                                        </p:tav>
                                        <p:tav tm="100000">
                                          <p:val>
                                            <p:strVal val="#ppt_x"/>
                                          </p:val>
                                        </p:tav>
                                      </p:tavLst>
                                    </p:anim>
                                    <p:anim calcmode="lin" valueType="num">
                                      <p:cBhvr additive="base">
                                        <p:cTn id="153" dur="500" fill="hold"/>
                                        <p:tgtEl>
                                          <p:spTgt spid="29"/>
                                        </p:tgtEl>
                                        <p:attrNameLst>
                                          <p:attrName>ppt_y</p:attrName>
                                        </p:attrNameLst>
                                      </p:cBhvr>
                                      <p:tavLst>
                                        <p:tav tm="0">
                                          <p:val>
                                            <p:strVal val="#ppt_y"/>
                                          </p:val>
                                        </p:tav>
                                        <p:tav tm="100000">
                                          <p:val>
                                            <p:strVal val="#ppt_y"/>
                                          </p:val>
                                        </p:tav>
                                      </p:tavLst>
                                    </p:anim>
                                  </p:childTnLst>
                                </p:cTn>
                              </p:par>
                            </p:childTnLst>
                          </p:cTn>
                        </p:par>
                        <p:par>
                          <p:cTn id="154" fill="hold">
                            <p:stCondLst>
                              <p:cond delay="500"/>
                            </p:stCondLst>
                            <p:childTnLst>
                              <p:par>
                                <p:cTn id="155" presetID="2" presetClass="entr" presetSubtype="8" fill="hold" grpId="0" nodeType="afterEffect">
                                  <p:stCondLst>
                                    <p:cond delay="0"/>
                                  </p:stCondLst>
                                  <p:childTnLst>
                                    <p:set>
                                      <p:cBhvr>
                                        <p:cTn id="156" dur="1" fill="hold">
                                          <p:stCondLst>
                                            <p:cond delay="0"/>
                                          </p:stCondLst>
                                        </p:cTn>
                                        <p:tgtEl>
                                          <p:spTgt spid="92"/>
                                        </p:tgtEl>
                                        <p:attrNameLst>
                                          <p:attrName>style.visibility</p:attrName>
                                        </p:attrNameLst>
                                      </p:cBhvr>
                                      <p:to>
                                        <p:strVal val="visible"/>
                                      </p:to>
                                    </p:set>
                                    <p:anim calcmode="lin" valueType="num">
                                      <p:cBhvr additive="base">
                                        <p:cTn id="157" dur="500" fill="hold"/>
                                        <p:tgtEl>
                                          <p:spTgt spid="92"/>
                                        </p:tgtEl>
                                        <p:attrNameLst>
                                          <p:attrName>ppt_x</p:attrName>
                                        </p:attrNameLst>
                                      </p:cBhvr>
                                      <p:tavLst>
                                        <p:tav tm="0">
                                          <p:val>
                                            <p:strVal val="0-#ppt_w/2"/>
                                          </p:val>
                                        </p:tav>
                                        <p:tav tm="100000">
                                          <p:val>
                                            <p:strVal val="#ppt_x"/>
                                          </p:val>
                                        </p:tav>
                                      </p:tavLst>
                                    </p:anim>
                                    <p:anim calcmode="lin" valueType="num">
                                      <p:cBhvr additive="base">
                                        <p:cTn id="158"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81"/>
                                        </p:tgtEl>
                                        <p:attrNameLst>
                                          <p:attrName>style.visibility</p:attrName>
                                        </p:attrNameLst>
                                      </p:cBhvr>
                                      <p:to>
                                        <p:strVal val="visible"/>
                                      </p:to>
                                    </p:set>
                                    <p:anim calcmode="lin" valueType="num">
                                      <p:cBhvr additive="base">
                                        <p:cTn id="163" dur="500" fill="hold"/>
                                        <p:tgtEl>
                                          <p:spTgt spid="81"/>
                                        </p:tgtEl>
                                        <p:attrNameLst>
                                          <p:attrName>ppt_x</p:attrName>
                                        </p:attrNameLst>
                                      </p:cBhvr>
                                      <p:tavLst>
                                        <p:tav tm="0">
                                          <p:val>
                                            <p:strVal val="0-#ppt_w/2"/>
                                          </p:val>
                                        </p:tav>
                                        <p:tav tm="100000">
                                          <p:val>
                                            <p:strVal val="#ppt_x"/>
                                          </p:val>
                                        </p:tav>
                                      </p:tavLst>
                                    </p:anim>
                                    <p:anim calcmode="lin" valueType="num">
                                      <p:cBhvr additive="base">
                                        <p:cTn id="164" dur="500" fill="hold"/>
                                        <p:tgtEl>
                                          <p:spTgt spid="81"/>
                                        </p:tgtEl>
                                        <p:attrNameLst>
                                          <p:attrName>ppt_y</p:attrName>
                                        </p:attrNameLst>
                                      </p:cBhvr>
                                      <p:tavLst>
                                        <p:tav tm="0">
                                          <p:val>
                                            <p:strVal val="#ppt_y"/>
                                          </p:val>
                                        </p:tav>
                                        <p:tav tm="100000">
                                          <p:val>
                                            <p:strVal val="#ppt_y"/>
                                          </p:val>
                                        </p:tav>
                                      </p:tavLst>
                                    </p:anim>
                                  </p:childTnLst>
                                </p:cTn>
                              </p:par>
                            </p:childTnLst>
                          </p:cTn>
                        </p:par>
                        <p:par>
                          <p:cTn id="165" fill="hold">
                            <p:stCondLst>
                              <p:cond delay="500"/>
                            </p:stCondLst>
                            <p:childTnLst>
                              <p:par>
                                <p:cTn id="166" presetID="2" presetClass="entr" presetSubtype="8" fill="hold" grpId="0" nodeType="afterEffect">
                                  <p:stCondLst>
                                    <p:cond delay="0"/>
                                  </p:stCondLst>
                                  <p:childTnLst>
                                    <p:set>
                                      <p:cBhvr>
                                        <p:cTn id="167" dur="1" fill="hold">
                                          <p:stCondLst>
                                            <p:cond delay="0"/>
                                          </p:stCondLst>
                                        </p:cTn>
                                        <p:tgtEl>
                                          <p:spTgt spid="93"/>
                                        </p:tgtEl>
                                        <p:attrNameLst>
                                          <p:attrName>style.visibility</p:attrName>
                                        </p:attrNameLst>
                                      </p:cBhvr>
                                      <p:to>
                                        <p:strVal val="visible"/>
                                      </p:to>
                                    </p:set>
                                    <p:anim calcmode="lin" valueType="num">
                                      <p:cBhvr additive="base">
                                        <p:cTn id="168" dur="500" fill="hold"/>
                                        <p:tgtEl>
                                          <p:spTgt spid="93"/>
                                        </p:tgtEl>
                                        <p:attrNameLst>
                                          <p:attrName>ppt_x</p:attrName>
                                        </p:attrNameLst>
                                      </p:cBhvr>
                                      <p:tavLst>
                                        <p:tav tm="0">
                                          <p:val>
                                            <p:strVal val="0-#ppt_w/2"/>
                                          </p:val>
                                        </p:tav>
                                        <p:tav tm="100000">
                                          <p:val>
                                            <p:strVal val="#ppt_x"/>
                                          </p:val>
                                        </p:tav>
                                      </p:tavLst>
                                    </p:anim>
                                    <p:anim calcmode="lin" valueType="num">
                                      <p:cBhvr additive="base">
                                        <p:cTn id="169"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8" fill="hold" grpId="0" nodeType="click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additive="base">
                                        <p:cTn id="174" dur="500" fill="hold"/>
                                        <p:tgtEl>
                                          <p:spTgt spid="82"/>
                                        </p:tgtEl>
                                        <p:attrNameLst>
                                          <p:attrName>ppt_x</p:attrName>
                                        </p:attrNameLst>
                                      </p:cBhvr>
                                      <p:tavLst>
                                        <p:tav tm="0">
                                          <p:val>
                                            <p:strVal val="0-#ppt_w/2"/>
                                          </p:val>
                                        </p:tav>
                                        <p:tav tm="100000">
                                          <p:val>
                                            <p:strVal val="#ppt_x"/>
                                          </p:val>
                                        </p:tav>
                                      </p:tavLst>
                                    </p:anim>
                                    <p:anim calcmode="lin" valueType="num">
                                      <p:cBhvr additive="base">
                                        <p:cTn id="175" dur="500" fill="hold"/>
                                        <p:tgtEl>
                                          <p:spTgt spid="82"/>
                                        </p:tgtEl>
                                        <p:attrNameLst>
                                          <p:attrName>ppt_y</p:attrName>
                                        </p:attrNameLst>
                                      </p:cBhvr>
                                      <p:tavLst>
                                        <p:tav tm="0">
                                          <p:val>
                                            <p:strVal val="#ppt_y"/>
                                          </p:val>
                                        </p:tav>
                                        <p:tav tm="100000">
                                          <p:val>
                                            <p:strVal val="#ppt_y"/>
                                          </p:val>
                                        </p:tav>
                                      </p:tavLst>
                                    </p:anim>
                                  </p:childTnLst>
                                </p:cTn>
                              </p:par>
                            </p:childTnLst>
                          </p:cTn>
                        </p:par>
                        <p:par>
                          <p:cTn id="176" fill="hold">
                            <p:stCondLst>
                              <p:cond delay="500"/>
                            </p:stCondLst>
                            <p:childTnLst>
                              <p:par>
                                <p:cTn id="177" presetID="2" presetClass="entr" presetSubtype="8" fill="hold" grpId="0" nodeType="afterEffect">
                                  <p:stCondLst>
                                    <p:cond delay="0"/>
                                  </p:stCondLst>
                                  <p:childTnLst>
                                    <p:set>
                                      <p:cBhvr>
                                        <p:cTn id="178" dur="1" fill="hold">
                                          <p:stCondLst>
                                            <p:cond delay="0"/>
                                          </p:stCondLst>
                                        </p:cTn>
                                        <p:tgtEl>
                                          <p:spTgt spid="94"/>
                                        </p:tgtEl>
                                        <p:attrNameLst>
                                          <p:attrName>style.visibility</p:attrName>
                                        </p:attrNameLst>
                                      </p:cBhvr>
                                      <p:to>
                                        <p:strVal val="visible"/>
                                      </p:to>
                                    </p:set>
                                    <p:anim calcmode="lin" valueType="num">
                                      <p:cBhvr additive="base">
                                        <p:cTn id="179" dur="500" fill="hold"/>
                                        <p:tgtEl>
                                          <p:spTgt spid="94"/>
                                        </p:tgtEl>
                                        <p:attrNameLst>
                                          <p:attrName>ppt_x</p:attrName>
                                        </p:attrNameLst>
                                      </p:cBhvr>
                                      <p:tavLst>
                                        <p:tav tm="0">
                                          <p:val>
                                            <p:strVal val="0-#ppt_w/2"/>
                                          </p:val>
                                        </p:tav>
                                        <p:tav tm="100000">
                                          <p:val>
                                            <p:strVal val="#ppt_x"/>
                                          </p:val>
                                        </p:tav>
                                      </p:tavLst>
                                    </p:anim>
                                    <p:anim calcmode="lin" valueType="num">
                                      <p:cBhvr additive="base">
                                        <p:cTn id="180"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8" fill="hold" grpId="0" nodeType="clickEffect">
                                  <p:stCondLst>
                                    <p:cond delay="0"/>
                                  </p:stCondLst>
                                  <p:childTnLst>
                                    <p:set>
                                      <p:cBhvr>
                                        <p:cTn id="184" dur="1" fill="hold">
                                          <p:stCondLst>
                                            <p:cond delay="0"/>
                                          </p:stCondLst>
                                        </p:cTn>
                                        <p:tgtEl>
                                          <p:spTgt spid="91"/>
                                        </p:tgtEl>
                                        <p:attrNameLst>
                                          <p:attrName>style.visibility</p:attrName>
                                        </p:attrNameLst>
                                      </p:cBhvr>
                                      <p:to>
                                        <p:strVal val="visible"/>
                                      </p:to>
                                    </p:set>
                                    <p:anim calcmode="lin" valueType="num">
                                      <p:cBhvr additive="base">
                                        <p:cTn id="185" dur="500" fill="hold"/>
                                        <p:tgtEl>
                                          <p:spTgt spid="91"/>
                                        </p:tgtEl>
                                        <p:attrNameLst>
                                          <p:attrName>ppt_x</p:attrName>
                                        </p:attrNameLst>
                                      </p:cBhvr>
                                      <p:tavLst>
                                        <p:tav tm="0">
                                          <p:val>
                                            <p:strVal val="0-#ppt_w/2"/>
                                          </p:val>
                                        </p:tav>
                                        <p:tav tm="100000">
                                          <p:val>
                                            <p:strVal val="#ppt_x"/>
                                          </p:val>
                                        </p:tav>
                                      </p:tavLst>
                                    </p:anim>
                                    <p:anim calcmode="lin" valueType="num">
                                      <p:cBhvr additive="base">
                                        <p:cTn id="186" dur="500" fill="hold"/>
                                        <p:tgtEl>
                                          <p:spTgt spid="91"/>
                                        </p:tgtEl>
                                        <p:attrNameLst>
                                          <p:attrName>ppt_y</p:attrName>
                                        </p:attrNameLst>
                                      </p:cBhvr>
                                      <p:tavLst>
                                        <p:tav tm="0">
                                          <p:val>
                                            <p:strVal val="#ppt_y"/>
                                          </p:val>
                                        </p:tav>
                                        <p:tav tm="100000">
                                          <p:val>
                                            <p:strVal val="#ppt_y"/>
                                          </p:val>
                                        </p:tav>
                                      </p:tavLst>
                                    </p:anim>
                                  </p:childTnLst>
                                </p:cTn>
                              </p:par>
                            </p:childTnLst>
                          </p:cTn>
                        </p:par>
                        <p:par>
                          <p:cTn id="187" fill="hold">
                            <p:stCondLst>
                              <p:cond delay="500"/>
                            </p:stCondLst>
                            <p:childTnLst>
                              <p:par>
                                <p:cTn id="188" presetID="2" presetClass="entr" presetSubtype="8" fill="hold" grpId="0" nodeType="afterEffect">
                                  <p:stCondLst>
                                    <p:cond delay="0"/>
                                  </p:stCondLst>
                                  <p:childTnLst>
                                    <p:set>
                                      <p:cBhvr>
                                        <p:cTn id="189" dur="1" fill="hold">
                                          <p:stCondLst>
                                            <p:cond delay="0"/>
                                          </p:stCondLst>
                                        </p:cTn>
                                        <p:tgtEl>
                                          <p:spTgt spid="95"/>
                                        </p:tgtEl>
                                        <p:attrNameLst>
                                          <p:attrName>style.visibility</p:attrName>
                                        </p:attrNameLst>
                                      </p:cBhvr>
                                      <p:to>
                                        <p:strVal val="visible"/>
                                      </p:to>
                                    </p:set>
                                    <p:anim calcmode="lin" valueType="num">
                                      <p:cBhvr additive="base">
                                        <p:cTn id="190" dur="500" fill="hold"/>
                                        <p:tgtEl>
                                          <p:spTgt spid="95"/>
                                        </p:tgtEl>
                                        <p:attrNameLst>
                                          <p:attrName>ppt_x</p:attrName>
                                        </p:attrNameLst>
                                      </p:cBhvr>
                                      <p:tavLst>
                                        <p:tav tm="0">
                                          <p:val>
                                            <p:strVal val="0-#ppt_w/2"/>
                                          </p:val>
                                        </p:tav>
                                        <p:tav tm="100000">
                                          <p:val>
                                            <p:strVal val="#ppt_x"/>
                                          </p:val>
                                        </p:tav>
                                      </p:tavLst>
                                    </p:anim>
                                    <p:anim calcmode="lin" valueType="num">
                                      <p:cBhvr additive="base">
                                        <p:cTn id="191"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28" grpId="0" animBg="1"/>
      <p:bldP spid="80" grpId="0" animBg="1"/>
      <p:bldP spid="29" grpId="0"/>
      <p:bldP spid="81" grpId="0"/>
      <p:bldP spid="82" grpId="0"/>
      <p:bldP spid="91" grpId="0"/>
      <p:bldP spid="92" grpId="0"/>
      <p:bldP spid="93" grpId="0"/>
      <p:bldP spid="94" grpId="0"/>
      <p:bldP spid="9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1" name="Rectangle 2"/>
          <p:cNvSpPr/>
          <p:nvPr/>
        </p:nvSpPr>
        <p:spPr>
          <a:xfrm>
            <a:off x="2819400" y="5129212"/>
            <a:ext cx="23241000" cy="10813597"/>
          </a:xfrm>
          <a:prstGeom prst="rect">
            <a:avLst/>
          </a:prstGeom>
          <a:solidFill>
            <a:schemeClr val="bg1"/>
          </a:solidFill>
          <a:ln w="12700" cap="flat" cmpd="sng" algn="ctr">
            <a:solidFill>
              <a:srgbClr val="4F81BD">
                <a:shade val="50000"/>
              </a:srgbClr>
            </a:solidFill>
            <a:prstDash val="solid"/>
          </a:ln>
          <a:effectLst>
            <a:outerShdw blurRad="152400" dist="317500" dir="5400000" sx="90000" sy="-19000" rotWithShape="0">
              <a:prstClr val="black">
                <a:alpha val="15000"/>
              </a:prstClr>
            </a:outerShdw>
          </a:effectLst>
          <a:scene3d>
            <a:camera prst="perspectiveRelaxed" fov="1800000">
              <a:rot lat="17373601" lon="0" rev="0"/>
            </a:camera>
            <a:lightRig rig="soft" dir="t"/>
          </a:scene3d>
          <a:sp3d extrusionH="292100" prstMaterial="softEdge">
            <a:bevelT w="139700" prst="cross"/>
            <a:extrusionClr>
              <a:sysClr val="windowText" lastClr="000000">
                <a:lumMod val="75000"/>
              </a:sysClr>
            </a:extrusionClr>
          </a:sp3d>
        </p:spPr>
        <p:txBody>
          <a:bodyPr rtlCol="0" anchor="ctr"/>
          <a:lstStyle/>
          <a:p>
            <a:pPr algn="ctr" defTabSz="1679936"/>
            <a:endParaRPr lang="en-US" sz="3307" kern="0">
              <a:solidFill>
                <a:prstClr val="black"/>
              </a:solidFill>
              <a:latin typeface="Trebuchet MS" panose="020B0603020202020204"/>
            </a:endParaRPr>
          </a:p>
        </p:txBody>
      </p:sp>
      <p:sp>
        <p:nvSpPr>
          <p:cNvPr id="78" name="Title 6"/>
          <p:cNvSpPr txBox="1">
            <a:spLocks/>
          </p:cNvSpPr>
          <p:nvPr/>
        </p:nvSpPr>
        <p:spPr bwMode="auto">
          <a:xfrm>
            <a:off x="7931010" y="333849"/>
            <a:ext cx="12941581"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9700" dirty="0" smtClean="0">
                <a:solidFill>
                  <a:srgbClr val="FF0000"/>
                </a:solidFill>
                <a:effectLst>
                  <a:outerShdw blurRad="38100" dist="38100" dir="2700000" algn="tl">
                    <a:srgbClr val="000000">
                      <a:alpha val="43137"/>
                    </a:srgbClr>
                  </a:outerShdw>
                </a:effectLst>
                <a:latin typeface="A Cut Above The Rest" pitchFamily="34" charset="0"/>
              </a:rPr>
              <a:t>9</a:t>
            </a:r>
            <a:r>
              <a:rPr lang="en-US" sz="9700" dirty="0" smtClean="0">
                <a:solidFill>
                  <a:schemeClr val="tx1"/>
                </a:solidFill>
                <a:latin typeface="A Cut Above The Rest" pitchFamily="34" charset="0"/>
              </a:rPr>
              <a:t> </a:t>
            </a:r>
            <a:r>
              <a:rPr lang="en-US" sz="9700" dirty="0">
                <a:solidFill>
                  <a:schemeClr val="tx1"/>
                </a:solidFill>
                <a:latin typeface="A Cut Above The Rest" pitchFamily="34" charset="0"/>
              </a:rPr>
              <a:t>- </a:t>
            </a:r>
            <a:r>
              <a:rPr lang="en-US" sz="9700" dirty="0" smtClean="0">
                <a:solidFill>
                  <a:schemeClr val="tx1"/>
                </a:solidFill>
                <a:latin typeface="A Cut Above The Rest" pitchFamily="34" charset="0"/>
              </a:rPr>
              <a:t>Articles</a:t>
            </a:r>
            <a:endParaRPr lang="en-US" sz="9700" dirty="0">
              <a:solidFill>
                <a:schemeClr val="tx1"/>
              </a:solidFill>
              <a:latin typeface="A Cut Above The Rest" pitchFamily="34" charset="0"/>
            </a:endParaRPr>
          </a:p>
        </p:txBody>
      </p:sp>
      <p:sp>
        <p:nvSpPr>
          <p:cNvPr id="16" name="Freeform: Shape 17">
            <a:extLst>
              <a:ext uri="{FF2B5EF4-FFF2-40B4-BE49-F238E27FC236}">
                <a16:creationId xmlns:a16="http://schemas.microsoft.com/office/drawing/2014/main" id="{8899EDD3-847E-47AF-8465-D234924B1AA2}"/>
              </a:ext>
            </a:extLst>
          </p:cNvPr>
          <p:cNvSpPr/>
          <p:nvPr/>
        </p:nvSpPr>
        <p:spPr>
          <a:xfrm>
            <a:off x="4419600" y="6272212"/>
            <a:ext cx="3505200" cy="3494991"/>
          </a:xfrm>
          <a:custGeom>
            <a:avLst/>
            <a:gdLst>
              <a:gd name="connsiteX0" fmla="*/ 1104314 w 2208628"/>
              <a:gd name="connsiteY0" fmla="*/ 115856 h 2208628"/>
              <a:gd name="connsiteX1" fmla="*/ 996529 w 2208628"/>
              <a:gd name="connsiteY1" fmla="*/ 223641 h 2208628"/>
              <a:gd name="connsiteX2" fmla="*/ 1104314 w 2208628"/>
              <a:gd name="connsiteY2" fmla="*/ 331426 h 2208628"/>
              <a:gd name="connsiteX3" fmla="*/ 1212099 w 2208628"/>
              <a:gd name="connsiteY3" fmla="*/ 223641 h 2208628"/>
              <a:gd name="connsiteX4" fmla="*/ 1104314 w 2208628"/>
              <a:gd name="connsiteY4" fmla="*/ 115856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15856"/>
                </a:moveTo>
                <a:cubicBezTo>
                  <a:pt x="1044786" y="115856"/>
                  <a:pt x="996529" y="164113"/>
                  <a:pt x="996529" y="223641"/>
                </a:cubicBezTo>
                <a:cubicBezTo>
                  <a:pt x="996529" y="283169"/>
                  <a:pt x="1044786" y="331426"/>
                  <a:pt x="1104314" y="331426"/>
                </a:cubicBezTo>
                <a:cubicBezTo>
                  <a:pt x="1163842" y="331426"/>
                  <a:pt x="1212099" y="283169"/>
                  <a:pt x="1212099" y="223641"/>
                </a:cubicBezTo>
                <a:cubicBezTo>
                  <a:pt x="1212099" y="164113"/>
                  <a:pt x="1163842" y="115856"/>
                  <a:pt x="1104314" y="115856"/>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33CC33">
                  <a:alpha val="49804"/>
                </a:srgbClr>
              </a:gs>
              <a:gs pos="100000">
                <a:srgbClr val="00FF00">
                  <a:alpha val="69804"/>
                </a:srgbClr>
              </a:gs>
            </a:gsLst>
            <a:lin ang="0" scaled="1"/>
            <a:tileRect/>
          </a:gradFill>
          <a:ln>
            <a:gradFill>
              <a:gsLst>
                <a:gs pos="0">
                  <a:srgbClr val="33CC33"/>
                </a:gs>
                <a:gs pos="100000">
                  <a:srgbClr val="00FF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r>
              <a:rPr lang="en-US" sz="9600" dirty="0" smtClean="0">
                <a:solidFill>
                  <a:schemeClr val="tx1"/>
                </a:solidFill>
                <a:latin typeface="PT Serif"/>
              </a:rPr>
              <a:t>The </a:t>
            </a:r>
            <a:endParaRPr lang="en-US" sz="4000" dirty="0">
              <a:solidFill>
                <a:schemeClr val="tx1"/>
              </a:solidFill>
              <a:latin typeface="PT Serif"/>
            </a:endParaRPr>
          </a:p>
        </p:txBody>
      </p:sp>
      <p:sp>
        <p:nvSpPr>
          <p:cNvPr id="17" name="Freeform: Shape 21">
            <a:extLst>
              <a:ext uri="{FF2B5EF4-FFF2-40B4-BE49-F238E27FC236}">
                <a16:creationId xmlns:a16="http://schemas.microsoft.com/office/drawing/2014/main" id="{63094720-7C51-4532-8AE1-235B96FCE28E}"/>
              </a:ext>
            </a:extLst>
          </p:cNvPr>
          <p:cNvSpPr/>
          <p:nvPr/>
        </p:nvSpPr>
        <p:spPr>
          <a:xfrm>
            <a:off x="20421600" y="5738812"/>
            <a:ext cx="3886200" cy="4028391"/>
          </a:xfrm>
          <a:custGeom>
            <a:avLst/>
            <a:gdLst>
              <a:gd name="connsiteX0" fmla="*/ 1104314 w 2208628"/>
              <a:gd name="connsiteY0" fmla="*/ 137153 h 2208628"/>
              <a:gd name="connsiteX1" fmla="*/ 996529 w 2208628"/>
              <a:gd name="connsiteY1" fmla="*/ 244938 h 2208628"/>
              <a:gd name="connsiteX2" fmla="*/ 1104314 w 2208628"/>
              <a:gd name="connsiteY2" fmla="*/ 352723 h 2208628"/>
              <a:gd name="connsiteX3" fmla="*/ 1212099 w 2208628"/>
              <a:gd name="connsiteY3" fmla="*/ 244938 h 2208628"/>
              <a:gd name="connsiteX4" fmla="*/ 1104314 w 2208628"/>
              <a:gd name="connsiteY4" fmla="*/ 137153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37153"/>
                </a:moveTo>
                <a:cubicBezTo>
                  <a:pt x="1044786" y="137153"/>
                  <a:pt x="996529" y="185410"/>
                  <a:pt x="996529" y="244938"/>
                </a:cubicBezTo>
                <a:cubicBezTo>
                  <a:pt x="996529" y="304466"/>
                  <a:pt x="1044786" y="352723"/>
                  <a:pt x="1104314" y="352723"/>
                </a:cubicBezTo>
                <a:cubicBezTo>
                  <a:pt x="1163842" y="352723"/>
                  <a:pt x="1212099" y="304466"/>
                  <a:pt x="1212099" y="244938"/>
                </a:cubicBezTo>
                <a:cubicBezTo>
                  <a:pt x="1212099" y="185410"/>
                  <a:pt x="1163842" y="137153"/>
                  <a:pt x="1104314" y="137153"/>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660066">
                  <a:alpha val="50000"/>
                </a:srgbClr>
              </a:gs>
              <a:gs pos="100000">
                <a:srgbClr val="CC00CC">
                  <a:alpha val="69804"/>
                </a:srgbClr>
              </a:gs>
            </a:gsLst>
            <a:lin ang="0" scaled="0"/>
            <a:tileRect/>
          </a:gradFill>
          <a:ln>
            <a:gradFill>
              <a:gsLst>
                <a:gs pos="0">
                  <a:srgbClr val="660066"/>
                </a:gs>
                <a:gs pos="100000">
                  <a:srgbClr val="CC00CC">
                    <a:alpha val="0"/>
                  </a:srgbClr>
                </a:gs>
              </a:gsLst>
              <a:lin ang="19200000" scaled="0"/>
            </a:gradFill>
          </a:ln>
          <a:effectLst>
            <a:innerShdw blurRad="317500" dir="8400000">
              <a:schemeClr val="bg1"/>
            </a:innerShdw>
            <a:reflection blurRad="6350" stA="35000" endPos="90000" dir="5400000" sy="-100000" algn="bl" rotWithShape="0"/>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r>
              <a:rPr lang="en-US" sz="9600" dirty="0" smtClean="0">
                <a:solidFill>
                  <a:schemeClr val="tx1"/>
                </a:solidFill>
                <a:latin typeface="PT Serif"/>
              </a:rPr>
              <a:t>an</a:t>
            </a:r>
            <a:endParaRPr lang="en-US" sz="9600" dirty="0">
              <a:solidFill>
                <a:schemeClr val="tx1"/>
              </a:solidFill>
              <a:latin typeface="PT Serif"/>
            </a:endParaRPr>
          </a:p>
        </p:txBody>
      </p:sp>
      <p:sp>
        <p:nvSpPr>
          <p:cNvPr id="18" name="Freeform: Shape 19">
            <a:extLst>
              <a:ext uri="{FF2B5EF4-FFF2-40B4-BE49-F238E27FC236}">
                <a16:creationId xmlns:a16="http://schemas.microsoft.com/office/drawing/2014/main" id="{057E04C9-A934-4BBF-93A0-2A48D7BB8F9B}"/>
              </a:ext>
            </a:extLst>
          </p:cNvPr>
          <p:cNvSpPr/>
          <p:nvPr/>
        </p:nvSpPr>
        <p:spPr>
          <a:xfrm>
            <a:off x="14859000" y="5910945"/>
            <a:ext cx="4638055" cy="4637991"/>
          </a:xfrm>
          <a:custGeom>
            <a:avLst/>
            <a:gdLst>
              <a:gd name="connsiteX0" fmla="*/ 1104314 w 2208628"/>
              <a:gd name="connsiteY0" fmla="*/ 143598 h 2208628"/>
              <a:gd name="connsiteX1" fmla="*/ 996529 w 2208628"/>
              <a:gd name="connsiteY1" fmla="*/ 251383 h 2208628"/>
              <a:gd name="connsiteX2" fmla="*/ 1104314 w 2208628"/>
              <a:gd name="connsiteY2" fmla="*/ 359168 h 2208628"/>
              <a:gd name="connsiteX3" fmla="*/ 1212099 w 2208628"/>
              <a:gd name="connsiteY3" fmla="*/ 251383 h 2208628"/>
              <a:gd name="connsiteX4" fmla="*/ 1104314 w 2208628"/>
              <a:gd name="connsiteY4" fmla="*/ 143598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43598"/>
                </a:moveTo>
                <a:cubicBezTo>
                  <a:pt x="1044786" y="143598"/>
                  <a:pt x="996529" y="191855"/>
                  <a:pt x="996529" y="251383"/>
                </a:cubicBezTo>
                <a:cubicBezTo>
                  <a:pt x="996529" y="310911"/>
                  <a:pt x="1044786" y="359168"/>
                  <a:pt x="1104314" y="359168"/>
                </a:cubicBezTo>
                <a:cubicBezTo>
                  <a:pt x="1163842" y="359168"/>
                  <a:pt x="1212099" y="310911"/>
                  <a:pt x="1212099" y="251383"/>
                </a:cubicBezTo>
                <a:cubicBezTo>
                  <a:pt x="1212099" y="191855"/>
                  <a:pt x="1163842" y="143598"/>
                  <a:pt x="1104314" y="143598"/>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FF9900">
                  <a:lumMod val="88000"/>
                  <a:lumOff val="12000"/>
                  <a:alpha val="50000"/>
                </a:srgbClr>
              </a:gs>
              <a:gs pos="100000">
                <a:srgbClr val="FFCC00">
                  <a:alpha val="70000"/>
                </a:srgbClr>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r>
              <a:rPr lang="en-US" sz="9600" dirty="0" smtClean="0">
                <a:solidFill>
                  <a:schemeClr val="tx1"/>
                </a:solidFill>
                <a:latin typeface="PT Serif"/>
              </a:rPr>
              <a:t>a</a:t>
            </a:r>
            <a:endParaRPr lang="en-US" sz="9600" dirty="0">
              <a:solidFill>
                <a:schemeClr val="tx1"/>
              </a:solidFill>
              <a:latin typeface="PT Serif"/>
            </a:endParaRPr>
          </a:p>
        </p:txBody>
      </p:sp>
      <p:sp>
        <p:nvSpPr>
          <p:cNvPr id="4" name="Flowchart: Alternate Process 3"/>
          <p:cNvSpPr/>
          <p:nvPr/>
        </p:nvSpPr>
        <p:spPr>
          <a:xfrm>
            <a:off x="3853544" y="10645881"/>
            <a:ext cx="4952999" cy="1208991"/>
          </a:xfrm>
          <a:prstGeom prst="flowChartAlternateProcess">
            <a:avLst/>
          </a:prstGeom>
          <a:gradFill flip="none" rotWithShape="1">
            <a:gsLst>
              <a:gs pos="0">
                <a:srgbClr val="DDEBCF"/>
              </a:gs>
              <a:gs pos="50000">
                <a:srgbClr val="9CB86E"/>
              </a:gs>
              <a:gs pos="100000">
                <a:srgbClr val="156B13"/>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PT Serif"/>
              </a:rPr>
              <a:t>These are the books</a:t>
            </a:r>
          </a:p>
          <a:p>
            <a:pPr algn="ctr"/>
            <a:r>
              <a:rPr lang="en-US" sz="3200" dirty="0" smtClean="0">
                <a:solidFill>
                  <a:schemeClr val="tx1"/>
                </a:solidFill>
                <a:latin typeface="PT Serif"/>
              </a:rPr>
              <a:t>This is the book</a:t>
            </a:r>
          </a:p>
        </p:txBody>
      </p:sp>
      <p:sp>
        <p:nvSpPr>
          <p:cNvPr id="23" name="Flowchart: Alternate Process 22"/>
          <p:cNvSpPr/>
          <p:nvPr/>
        </p:nvSpPr>
        <p:spPr>
          <a:xfrm>
            <a:off x="20421599" y="10492492"/>
            <a:ext cx="4952999" cy="1208991"/>
          </a:xfrm>
          <a:prstGeom prst="flowChartAlternateProcess">
            <a:avLst/>
          </a:prstGeom>
          <a:gradFill flip="none" rotWithShape="1">
            <a:gsLst>
              <a:gs pos="0">
                <a:schemeClr val="bg1"/>
              </a:gs>
              <a:gs pos="100000">
                <a:srgbClr val="CC00CC"/>
              </a:gs>
              <a:gs pos="100000">
                <a:srgbClr val="BA0066"/>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PT Serif"/>
              </a:rPr>
              <a:t>This is an apple</a:t>
            </a:r>
          </a:p>
        </p:txBody>
      </p:sp>
      <p:sp>
        <p:nvSpPr>
          <p:cNvPr id="24" name="Flowchart: Alternate Process 23"/>
          <p:cNvSpPr/>
          <p:nvPr/>
        </p:nvSpPr>
        <p:spPr>
          <a:xfrm>
            <a:off x="14701527" y="10913293"/>
            <a:ext cx="4952999" cy="1208991"/>
          </a:xfrm>
          <a:prstGeom prst="flowChartAlternateProcess">
            <a:avLst/>
          </a:prstGeom>
          <a:gradFill flip="none" rotWithShape="1">
            <a:gsLst>
              <a:gs pos="0">
                <a:srgbClr val="FBEAC7"/>
              </a:gs>
              <a:gs pos="100000">
                <a:srgbClr val="FFC000">
                  <a:lumMod val="94000"/>
                  <a:lumOff val="6000"/>
                </a:srgb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PT Serif"/>
              </a:rPr>
              <a:t>This is a book</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99200" l="0" r="100000"/>
                    </a14:imgEffect>
                  </a14:imgLayer>
                </a14:imgProps>
              </a:ext>
              <a:ext uri="{28A0092B-C50C-407E-A947-70E740481C1C}">
                <a14:useLocalDpi xmlns:a14="http://schemas.microsoft.com/office/drawing/2010/main" val="0"/>
              </a:ext>
            </a:extLst>
          </a:blip>
          <a:stretch>
            <a:fillRect/>
          </a:stretch>
        </p:blipFill>
        <p:spPr>
          <a:xfrm>
            <a:off x="9601200" y="6119812"/>
            <a:ext cx="4800600" cy="4800600"/>
          </a:xfrm>
          <a:prstGeom prst="rect">
            <a:avLst/>
          </a:prstGeom>
        </p:spPr>
      </p:pic>
    </p:spTree>
    <p:extLst>
      <p:ext uri="{BB962C8B-B14F-4D97-AF65-F5344CB8AC3E}">
        <p14:creationId xmlns:p14="http://schemas.microsoft.com/office/powerpoint/2010/main" val="185854205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Effect transition="in" filter="wipe(down)">
                                      <p:cBhvr>
                                        <p:cTn id="7" dur="145">
                                          <p:stCondLst>
                                            <p:cond delay="0"/>
                                          </p:stCondLst>
                                        </p:cTn>
                                        <p:tgtEl>
                                          <p:spTgt spid="78"/>
                                        </p:tgtEl>
                                      </p:cBhvr>
                                    </p:animEffect>
                                    <p:anim calcmode="lin" valueType="num">
                                      <p:cBhvr>
                                        <p:cTn id="8" dur="455"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8"/>
                                        </p:tgtEl>
                                        <p:attrNameLst>
                                          <p:attrName>ppt_y</p:attrName>
                                        </p:attrNameLst>
                                      </p:cBhvr>
                                      <p:tavLst>
                                        <p:tav tm="0" fmla="#ppt_y-sin(pi*$)/81">
                                          <p:val>
                                            <p:fltVal val="0"/>
                                          </p:val>
                                        </p:tav>
                                        <p:tav tm="100000">
                                          <p:val>
                                            <p:fltVal val="1"/>
                                          </p:val>
                                        </p:tav>
                                      </p:tavLst>
                                    </p:anim>
                                    <p:animScale>
                                      <p:cBhvr>
                                        <p:cTn id="13" dur="6">
                                          <p:stCondLst>
                                            <p:cond delay="162"/>
                                          </p:stCondLst>
                                        </p:cTn>
                                        <p:tgtEl>
                                          <p:spTgt spid="78"/>
                                        </p:tgtEl>
                                      </p:cBhvr>
                                      <p:to x="100000" y="60000"/>
                                    </p:animScale>
                                    <p:animScale>
                                      <p:cBhvr>
                                        <p:cTn id="14" dur="41" decel="50000">
                                          <p:stCondLst>
                                            <p:cond delay="169"/>
                                          </p:stCondLst>
                                        </p:cTn>
                                        <p:tgtEl>
                                          <p:spTgt spid="78"/>
                                        </p:tgtEl>
                                      </p:cBhvr>
                                      <p:to x="100000" y="100000"/>
                                    </p:animScale>
                                    <p:animScale>
                                      <p:cBhvr>
                                        <p:cTn id="15" dur="6">
                                          <p:stCondLst>
                                            <p:cond delay="328"/>
                                          </p:stCondLst>
                                        </p:cTn>
                                        <p:tgtEl>
                                          <p:spTgt spid="78"/>
                                        </p:tgtEl>
                                      </p:cBhvr>
                                      <p:to x="100000" y="80000"/>
                                    </p:animScale>
                                    <p:animScale>
                                      <p:cBhvr>
                                        <p:cTn id="16" dur="41" decel="50000">
                                          <p:stCondLst>
                                            <p:cond delay="334"/>
                                          </p:stCondLst>
                                        </p:cTn>
                                        <p:tgtEl>
                                          <p:spTgt spid="78"/>
                                        </p:tgtEl>
                                      </p:cBhvr>
                                      <p:to x="100000" y="100000"/>
                                    </p:animScale>
                                    <p:animScale>
                                      <p:cBhvr>
                                        <p:cTn id="17" dur="6">
                                          <p:stCondLst>
                                            <p:cond delay="410"/>
                                          </p:stCondLst>
                                        </p:cTn>
                                        <p:tgtEl>
                                          <p:spTgt spid="78"/>
                                        </p:tgtEl>
                                      </p:cBhvr>
                                      <p:to x="100000" y="90000"/>
                                    </p:animScale>
                                    <p:animScale>
                                      <p:cBhvr>
                                        <p:cTn id="18" dur="41" decel="50000">
                                          <p:stCondLst>
                                            <p:cond delay="417"/>
                                          </p:stCondLst>
                                        </p:cTn>
                                        <p:tgtEl>
                                          <p:spTgt spid="78"/>
                                        </p:tgtEl>
                                      </p:cBhvr>
                                      <p:to x="100000" y="100000"/>
                                    </p:animScale>
                                    <p:animScale>
                                      <p:cBhvr>
                                        <p:cTn id="19" dur="6">
                                          <p:stCondLst>
                                            <p:cond delay="452"/>
                                          </p:stCondLst>
                                        </p:cTn>
                                        <p:tgtEl>
                                          <p:spTgt spid="78"/>
                                        </p:tgtEl>
                                      </p:cBhvr>
                                      <p:to x="100000" y="95000"/>
                                    </p:animScale>
                                    <p:animScale>
                                      <p:cBhvr>
                                        <p:cTn id="20" dur="41" decel="50000">
                                          <p:stCondLst>
                                            <p:cond delay="458"/>
                                          </p:stCondLst>
                                        </p:cTn>
                                        <p:tgtEl>
                                          <p:spTgt spid="78"/>
                                        </p:tgtEl>
                                      </p:cBhvr>
                                      <p:to x="100000" y="100000"/>
                                    </p:animScale>
                                  </p:childTnLst>
                                </p:cTn>
                              </p:par>
                            </p:childTnLst>
                          </p:cTn>
                        </p:par>
                        <p:par>
                          <p:cTn id="21" fill="hold">
                            <p:stCondLst>
                              <p:cond delay="948"/>
                            </p:stCondLst>
                            <p:childTnLst>
                              <p:par>
                                <p:cTn id="22" presetID="42"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2" presetClass="entr" presetSubtype="1"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 presetClass="entr" presetSubtype="1"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0-#ppt_h/2"/>
                                          </p:val>
                                        </p:tav>
                                        <p:tav tm="100000">
                                          <p:val>
                                            <p:strVal val="#ppt_y"/>
                                          </p:val>
                                        </p:tav>
                                      </p:tavLst>
                                    </p:anim>
                                  </p:childTnLst>
                                </p:cTn>
                              </p:par>
                            </p:childTnLst>
                          </p:cTn>
                        </p:par>
                        <p:par>
                          <p:cTn id="60" fill="hold">
                            <p:stCondLst>
                              <p:cond delay="500"/>
                            </p:stCondLst>
                            <p:childTnLst>
                              <p:par>
                                <p:cTn id="61" presetID="2" presetClass="entr" presetSubtype="1"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8" grpId="0"/>
      <p:bldP spid="16" grpId="0" animBg="1"/>
      <p:bldP spid="17" grpId="0" animBg="1"/>
      <p:bldP spid="18" grpId="0" animBg="1"/>
      <p:bldP spid="4"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11" name="Rectangle 2"/>
          <p:cNvSpPr/>
          <p:nvPr/>
        </p:nvSpPr>
        <p:spPr>
          <a:xfrm>
            <a:off x="2901043" y="439510"/>
            <a:ext cx="23241000" cy="9642702"/>
          </a:xfrm>
          <a:prstGeom prst="rect">
            <a:avLst/>
          </a:prstGeom>
          <a:solidFill>
            <a:schemeClr val="bg1"/>
          </a:solidFill>
          <a:ln w="12700" cap="flat" cmpd="sng" algn="ctr">
            <a:solidFill>
              <a:srgbClr val="4F81BD">
                <a:shade val="50000"/>
              </a:srgbClr>
            </a:solidFill>
            <a:prstDash val="solid"/>
          </a:ln>
          <a:effectLst>
            <a:outerShdw blurRad="152400" dist="317500" dir="5400000" sx="90000" sy="-19000" rotWithShape="0">
              <a:prstClr val="black">
                <a:alpha val="15000"/>
              </a:prstClr>
            </a:outerShdw>
          </a:effectLst>
          <a:scene3d>
            <a:camera prst="obliqueBottomLeft"/>
            <a:lightRig rig="soft" dir="t"/>
          </a:scene3d>
          <a:sp3d extrusionH="292100" prstMaterial="softEdge">
            <a:bevelT w="139700" prst="cross"/>
            <a:extrusionClr>
              <a:sysClr val="windowText" lastClr="000000">
                <a:lumMod val="75000"/>
              </a:sysClr>
            </a:extrusionClr>
          </a:sp3d>
        </p:spPr>
        <p:txBody>
          <a:bodyPr rtlCol="0" anchor="ctr"/>
          <a:lstStyle/>
          <a:p>
            <a:pPr algn="ctr" defTabSz="1679936"/>
            <a:endParaRPr lang="en-US" sz="3307" kern="0">
              <a:solidFill>
                <a:prstClr val="black"/>
              </a:solidFill>
              <a:latin typeface="Trebuchet MS" panose="020B0603020202020204"/>
            </a:endParaRPr>
          </a:p>
        </p:txBody>
      </p:sp>
      <p:sp>
        <p:nvSpPr>
          <p:cNvPr id="21" name="Rectangle 2"/>
          <p:cNvSpPr/>
          <p:nvPr/>
        </p:nvSpPr>
        <p:spPr>
          <a:xfrm>
            <a:off x="2819400" y="6050415"/>
            <a:ext cx="23241000" cy="10813597"/>
          </a:xfrm>
          <a:prstGeom prst="rect">
            <a:avLst/>
          </a:prstGeom>
          <a:solidFill>
            <a:schemeClr val="bg1"/>
          </a:solidFill>
          <a:ln w="12700" cap="flat" cmpd="sng" algn="ctr">
            <a:solidFill>
              <a:srgbClr val="4F81BD">
                <a:shade val="50000"/>
              </a:srgbClr>
            </a:solidFill>
            <a:prstDash val="solid"/>
          </a:ln>
          <a:effectLst>
            <a:outerShdw blurRad="152400" dist="317500" dir="5400000" sx="90000" sy="-19000" rotWithShape="0">
              <a:prstClr val="black">
                <a:alpha val="15000"/>
              </a:prstClr>
            </a:outerShdw>
          </a:effectLst>
          <a:scene3d>
            <a:camera prst="perspectiveRelaxed" fov="1800000">
              <a:rot lat="17373601" lon="0" rev="0"/>
            </a:camera>
            <a:lightRig rig="soft" dir="t"/>
          </a:scene3d>
          <a:sp3d extrusionH="292100" prstMaterial="softEdge">
            <a:bevelT w="139700" prst="cross"/>
            <a:extrusionClr>
              <a:sysClr val="windowText" lastClr="000000">
                <a:lumMod val="75000"/>
              </a:sysClr>
            </a:extrusionClr>
          </a:sp3d>
        </p:spPr>
        <p:txBody>
          <a:bodyPr rtlCol="0" anchor="ctr"/>
          <a:lstStyle/>
          <a:p>
            <a:pPr algn="ctr" defTabSz="1679936"/>
            <a:endParaRPr lang="en-US" sz="3307" kern="0">
              <a:solidFill>
                <a:prstClr val="black"/>
              </a:solidFill>
              <a:latin typeface="Trebuchet MS" panose="020B0603020202020204"/>
            </a:endParaRPr>
          </a:p>
        </p:txBody>
      </p:sp>
      <p:sp>
        <p:nvSpPr>
          <p:cNvPr id="78" name="Title 6"/>
          <p:cNvSpPr txBox="1">
            <a:spLocks/>
          </p:cNvSpPr>
          <p:nvPr/>
        </p:nvSpPr>
        <p:spPr bwMode="auto">
          <a:xfrm>
            <a:off x="7969109" y="791049"/>
            <a:ext cx="12941581"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9700" dirty="0" smtClean="0">
                <a:solidFill>
                  <a:srgbClr val="FF0000"/>
                </a:solidFill>
                <a:effectLst>
                  <a:outerShdw blurRad="38100" dist="38100" dir="2700000" algn="tl">
                    <a:srgbClr val="000000">
                      <a:alpha val="43137"/>
                    </a:srgbClr>
                  </a:outerShdw>
                </a:effectLst>
                <a:latin typeface="A Cut Above The Rest" pitchFamily="34" charset="0"/>
              </a:rPr>
              <a:t>9</a:t>
            </a:r>
            <a:r>
              <a:rPr lang="en-US" sz="9700" dirty="0" smtClean="0">
                <a:solidFill>
                  <a:schemeClr val="tx1"/>
                </a:solidFill>
                <a:latin typeface="A Cut Above The Rest" pitchFamily="34" charset="0"/>
              </a:rPr>
              <a:t> </a:t>
            </a:r>
            <a:r>
              <a:rPr lang="en-US" sz="9700" dirty="0">
                <a:solidFill>
                  <a:schemeClr val="tx1"/>
                </a:solidFill>
                <a:latin typeface="A Cut Above The Rest" pitchFamily="34" charset="0"/>
              </a:rPr>
              <a:t>- </a:t>
            </a:r>
            <a:r>
              <a:rPr lang="en-US" sz="9700" dirty="0" smtClean="0">
                <a:solidFill>
                  <a:schemeClr val="tx1"/>
                </a:solidFill>
                <a:latin typeface="A Cut Above The Rest" pitchFamily="34" charset="0"/>
              </a:rPr>
              <a:t>Articles</a:t>
            </a:r>
            <a:endParaRPr lang="en-US" sz="9700" dirty="0">
              <a:solidFill>
                <a:schemeClr val="tx1"/>
              </a:solidFill>
              <a:latin typeface="A Cut Above The Rest" pitchFamily="34" charset="0"/>
            </a:endParaRPr>
          </a:p>
        </p:txBody>
      </p:sp>
      <p:sp>
        <p:nvSpPr>
          <p:cNvPr id="2" name="TextBox 1"/>
          <p:cNvSpPr txBox="1"/>
          <p:nvPr/>
        </p:nvSpPr>
        <p:spPr>
          <a:xfrm>
            <a:off x="3124200" y="5317330"/>
            <a:ext cx="10325099" cy="4401205"/>
          </a:xfrm>
          <a:prstGeom prst="rect">
            <a:avLst/>
          </a:prstGeom>
          <a:noFill/>
        </p:spPr>
        <p:txBody>
          <a:bodyPr wrap="square" rtlCol="0">
            <a:spAutoFit/>
          </a:bodyPr>
          <a:lstStyle/>
          <a:p>
            <a:pPr algn="l" rtl="0"/>
            <a:r>
              <a:rPr lang="en-US" sz="4000" dirty="0"/>
              <a:t>Ellie is ten years old. Every day she goes to school. She's at school now. School starts at 9 and finishes at 3. We say a child goes to school or is at school (as a student). We are not thinking of a specific school. We are thinking of school as a </a:t>
            </a:r>
            <a:r>
              <a:rPr lang="en-US" sz="4000" dirty="0" smtClean="0"/>
              <a:t>general </a:t>
            </a:r>
            <a:r>
              <a:rPr lang="en-US" sz="4000" dirty="0"/>
              <a:t>idea- </a:t>
            </a:r>
            <a:r>
              <a:rPr lang="en-US" sz="4000" dirty="0">
                <a:latin typeface="PT Serif"/>
              </a:rPr>
              <a:t>children</a:t>
            </a:r>
            <a:r>
              <a:rPr lang="en-US" sz="4000" dirty="0"/>
              <a:t> learning in a classroom. </a:t>
            </a:r>
          </a:p>
        </p:txBody>
      </p:sp>
      <p:sp>
        <p:nvSpPr>
          <p:cNvPr id="3" name="TextBox 2"/>
          <p:cNvSpPr txBox="1"/>
          <p:nvPr/>
        </p:nvSpPr>
        <p:spPr>
          <a:xfrm>
            <a:off x="15881490" y="5256481"/>
            <a:ext cx="10058400" cy="4401205"/>
          </a:xfrm>
          <a:prstGeom prst="rect">
            <a:avLst/>
          </a:prstGeom>
          <a:noFill/>
        </p:spPr>
        <p:txBody>
          <a:bodyPr wrap="square" rtlCol="0">
            <a:spAutoFit/>
          </a:bodyPr>
          <a:lstStyle/>
          <a:p>
            <a:pPr algn="l" rtl="0"/>
            <a:r>
              <a:rPr lang="en-US" sz="4000" dirty="0">
                <a:latin typeface="PT Serif"/>
              </a:rPr>
              <a:t>Today Elli e's </a:t>
            </a:r>
            <a:r>
              <a:rPr lang="en-US" sz="4000" dirty="0" smtClean="0">
                <a:latin typeface="PT Serif"/>
              </a:rPr>
              <a:t>mother </a:t>
            </a:r>
            <a:r>
              <a:rPr lang="en-US" sz="4000" dirty="0">
                <a:latin typeface="PT Serif"/>
              </a:rPr>
              <a:t>wants to speak to her daughter's teacher. So she has gone to the school to see her. She's at the school now. Ellie's mother is not a student. She is not 'at school', she </a:t>
            </a:r>
            <a:r>
              <a:rPr lang="en-US" sz="4000" dirty="0" smtClean="0">
                <a:latin typeface="PT Serif"/>
              </a:rPr>
              <a:t>doesn't </a:t>
            </a:r>
            <a:r>
              <a:rPr lang="en-US" sz="4000" dirty="0">
                <a:latin typeface="PT Serif"/>
              </a:rPr>
              <a:t>'go to school'. If she wants to see Ellie's teacher, she goes to the school (=Ellie's school, a specific building).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064" y="1776410"/>
            <a:ext cx="7740000" cy="35993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517" y="1673787"/>
            <a:ext cx="6025000" cy="3600000"/>
          </a:xfrm>
          <a:prstGeom prst="rect">
            <a:avLst/>
          </a:prstGeom>
        </p:spPr>
      </p:pic>
      <p:sp>
        <p:nvSpPr>
          <p:cNvPr id="7" name="Rectangle 6"/>
          <p:cNvSpPr/>
          <p:nvPr/>
        </p:nvSpPr>
        <p:spPr>
          <a:xfrm>
            <a:off x="11265064" y="1776412"/>
            <a:ext cx="6330453"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149800" y="2005012"/>
            <a:ext cx="252000" cy="80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4149800" y="10158412"/>
            <a:ext cx="252000" cy="33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
              <a:lightRig rig="threePt" dir="t"/>
            </a:scene3d>
          </a:bodyPr>
          <a:lstStyle/>
          <a:p>
            <a:pPr algn="ctr"/>
            <a:endParaRPr lang="en-US"/>
          </a:p>
        </p:txBody>
      </p:sp>
      <p:sp>
        <p:nvSpPr>
          <p:cNvPr id="9" name="&quot;No&quot; Symbol 8"/>
          <p:cNvSpPr/>
          <p:nvPr/>
        </p:nvSpPr>
        <p:spPr>
          <a:xfrm>
            <a:off x="6477000" y="10750488"/>
            <a:ext cx="4267200" cy="212784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smtClean="0">
                <a:solidFill>
                  <a:schemeClr val="tx1"/>
                </a:solidFill>
                <a:latin typeface="PT Serif"/>
              </a:rPr>
              <a:t>The</a:t>
            </a:r>
            <a:endParaRPr lang="en-US" sz="11500" b="1" dirty="0">
              <a:solidFill>
                <a:schemeClr val="tx1"/>
              </a:solidFill>
              <a:latin typeface="PT Serif"/>
            </a:endParaRPr>
          </a:p>
        </p:txBody>
      </p:sp>
      <p:grpSp>
        <p:nvGrpSpPr>
          <p:cNvPr id="14" name="Group 13"/>
          <p:cNvGrpSpPr/>
          <p:nvPr/>
        </p:nvGrpSpPr>
        <p:grpSpPr>
          <a:xfrm>
            <a:off x="17144999" y="10482412"/>
            <a:ext cx="3463018" cy="2664000"/>
            <a:chOff x="17144999" y="10482412"/>
            <a:chExt cx="3463018" cy="266400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999" y="10482412"/>
              <a:ext cx="3463018" cy="2664000"/>
            </a:xfrm>
            <a:prstGeom prst="rect">
              <a:avLst/>
            </a:prstGeom>
          </p:spPr>
        </p:pic>
        <p:sp>
          <p:nvSpPr>
            <p:cNvPr id="13" name="TextBox 12"/>
            <p:cNvSpPr txBox="1"/>
            <p:nvPr/>
          </p:nvSpPr>
          <p:spPr>
            <a:xfrm>
              <a:off x="17449800" y="10887164"/>
              <a:ext cx="3012500" cy="1862048"/>
            </a:xfrm>
            <a:prstGeom prst="rect">
              <a:avLst/>
            </a:prstGeom>
            <a:noFill/>
          </p:spPr>
          <p:txBody>
            <a:bodyPr wrap="square" rtlCol="0">
              <a:spAutoFit/>
            </a:bodyPr>
            <a:lstStyle/>
            <a:p>
              <a:pPr algn="ctr" rtl="0"/>
              <a:r>
                <a:rPr lang="en-US" sz="11500" b="1" dirty="0" smtClean="0">
                  <a:latin typeface="PT Serif"/>
                </a:rPr>
                <a:t>The</a:t>
              </a:r>
              <a:endParaRPr lang="en-US" sz="11500" b="1" dirty="0">
                <a:latin typeface="PT Serif"/>
              </a:endParaRPr>
            </a:p>
          </p:txBody>
        </p:sp>
      </p:grpSp>
    </p:spTree>
    <p:extLst>
      <p:ext uri="{BB962C8B-B14F-4D97-AF65-F5344CB8AC3E}">
        <p14:creationId xmlns:p14="http://schemas.microsoft.com/office/powerpoint/2010/main" val="126776287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Effect transition="in" filter="wipe(down)">
                                      <p:cBhvr>
                                        <p:cTn id="7" dur="145">
                                          <p:stCondLst>
                                            <p:cond delay="0"/>
                                          </p:stCondLst>
                                        </p:cTn>
                                        <p:tgtEl>
                                          <p:spTgt spid="78"/>
                                        </p:tgtEl>
                                      </p:cBhvr>
                                    </p:animEffect>
                                    <p:anim calcmode="lin" valueType="num">
                                      <p:cBhvr>
                                        <p:cTn id="8" dur="455"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8"/>
                                        </p:tgtEl>
                                        <p:attrNameLst>
                                          <p:attrName>ppt_y</p:attrName>
                                        </p:attrNameLst>
                                      </p:cBhvr>
                                      <p:tavLst>
                                        <p:tav tm="0" fmla="#ppt_y-sin(pi*$)/81">
                                          <p:val>
                                            <p:fltVal val="0"/>
                                          </p:val>
                                        </p:tav>
                                        <p:tav tm="100000">
                                          <p:val>
                                            <p:fltVal val="1"/>
                                          </p:val>
                                        </p:tav>
                                      </p:tavLst>
                                    </p:anim>
                                    <p:animScale>
                                      <p:cBhvr>
                                        <p:cTn id="13" dur="6">
                                          <p:stCondLst>
                                            <p:cond delay="162"/>
                                          </p:stCondLst>
                                        </p:cTn>
                                        <p:tgtEl>
                                          <p:spTgt spid="78"/>
                                        </p:tgtEl>
                                      </p:cBhvr>
                                      <p:to x="100000" y="60000"/>
                                    </p:animScale>
                                    <p:animScale>
                                      <p:cBhvr>
                                        <p:cTn id="14" dur="41" decel="50000">
                                          <p:stCondLst>
                                            <p:cond delay="169"/>
                                          </p:stCondLst>
                                        </p:cTn>
                                        <p:tgtEl>
                                          <p:spTgt spid="78"/>
                                        </p:tgtEl>
                                      </p:cBhvr>
                                      <p:to x="100000" y="100000"/>
                                    </p:animScale>
                                    <p:animScale>
                                      <p:cBhvr>
                                        <p:cTn id="15" dur="6">
                                          <p:stCondLst>
                                            <p:cond delay="328"/>
                                          </p:stCondLst>
                                        </p:cTn>
                                        <p:tgtEl>
                                          <p:spTgt spid="78"/>
                                        </p:tgtEl>
                                      </p:cBhvr>
                                      <p:to x="100000" y="80000"/>
                                    </p:animScale>
                                    <p:animScale>
                                      <p:cBhvr>
                                        <p:cTn id="16" dur="41" decel="50000">
                                          <p:stCondLst>
                                            <p:cond delay="334"/>
                                          </p:stCondLst>
                                        </p:cTn>
                                        <p:tgtEl>
                                          <p:spTgt spid="78"/>
                                        </p:tgtEl>
                                      </p:cBhvr>
                                      <p:to x="100000" y="100000"/>
                                    </p:animScale>
                                    <p:animScale>
                                      <p:cBhvr>
                                        <p:cTn id="17" dur="6">
                                          <p:stCondLst>
                                            <p:cond delay="410"/>
                                          </p:stCondLst>
                                        </p:cTn>
                                        <p:tgtEl>
                                          <p:spTgt spid="78"/>
                                        </p:tgtEl>
                                      </p:cBhvr>
                                      <p:to x="100000" y="90000"/>
                                    </p:animScale>
                                    <p:animScale>
                                      <p:cBhvr>
                                        <p:cTn id="18" dur="41" decel="50000">
                                          <p:stCondLst>
                                            <p:cond delay="417"/>
                                          </p:stCondLst>
                                        </p:cTn>
                                        <p:tgtEl>
                                          <p:spTgt spid="78"/>
                                        </p:tgtEl>
                                      </p:cBhvr>
                                      <p:to x="100000" y="100000"/>
                                    </p:animScale>
                                    <p:animScale>
                                      <p:cBhvr>
                                        <p:cTn id="19" dur="6">
                                          <p:stCondLst>
                                            <p:cond delay="452"/>
                                          </p:stCondLst>
                                        </p:cTn>
                                        <p:tgtEl>
                                          <p:spTgt spid="78"/>
                                        </p:tgtEl>
                                      </p:cBhvr>
                                      <p:to x="100000" y="95000"/>
                                    </p:animScale>
                                    <p:animScale>
                                      <p:cBhvr>
                                        <p:cTn id="20" dur="41" decel="50000">
                                          <p:stCondLst>
                                            <p:cond delay="458"/>
                                          </p:stCondLst>
                                        </p:cTn>
                                        <p:tgtEl>
                                          <p:spTgt spid="78"/>
                                        </p:tgtEl>
                                      </p:cBhvr>
                                      <p:to x="100000" y="100000"/>
                                    </p:animScale>
                                  </p:childTnLst>
                                </p:cTn>
                              </p:par>
                            </p:childTnLst>
                          </p:cTn>
                        </p:par>
                        <p:par>
                          <p:cTn id="21" fill="hold">
                            <p:stCondLst>
                              <p:cond delay="948"/>
                            </p:stCondLst>
                            <p:childTnLst>
                              <p:par>
                                <p:cTn id="22" presetID="42"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1948"/>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2948"/>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par>
                          <p:cTn id="37" fill="hold">
                            <p:stCondLst>
                              <p:cond delay="3448"/>
                            </p:stCondLst>
                            <p:childTnLst>
                              <p:par>
                                <p:cTn id="38" presetID="22" presetClass="entr" presetSubtype="1"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par>
                          <p:cTn id="41" fill="hold">
                            <p:stCondLst>
                              <p:cond delay="3948"/>
                            </p:stCondLst>
                            <p:childTnLst>
                              <p:par>
                                <p:cTn id="42" presetID="22" presetClass="entr" presetSubtype="1"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0-#ppt_w/2"/>
                                          </p:val>
                                        </p:tav>
                                        <p:tav tm="100000">
                                          <p:val>
                                            <p:strVal val="#ppt_x"/>
                                          </p:val>
                                        </p:tav>
                                      </p:tavLst>
                                    </p:anim>
                                    <p:anim calcmode="lin" valueType="num">
                                      <p:cBhvr additive="base">
                                        <p:cTn id="7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1+#ppt_w/2"/>
                                          </p:val>
                                        </p:tav>
                                        <p:tav tm="100000">
                                          <p:val>
                                            <p:strVal val="#ppt_x"/>
                                          </p:val>
                                        </p:tav>
                                      </p:tavLst>
                                    </p:anim>
                                    <p:anim calcmode="lin" valueType="num">
                                      <p:cBhvr additive="base">
                                        <p:cTn id="8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78" grpId="0"/>
      <p:bldP spid="2" grpId="0"/>
      <p:bldP spid="3" grpId="0"/>
      <p:bldP spid="7" grpId="0" animBg="1"/>
      <p:bldP spid="8" grpId="0" animBg="1"/>
      <p:bldP spid="19"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11" name="Rectangle 2"/>
          <p:cNvSpPr/>
          <p:nvPr/>
        </p:nvSpPr>
        <p:spPr>
          <a:xfrm>
            <a:off x="2901043" y="439510"/>
            <a:ext cx="23241000" cy="9642702"/>
          </a:xfrm>
          <a:prstGeom prst="rect">
            <a:avLst/>
          </a:prstGeom>
          <a:solidFill>
            <a:schemeClr val="bg1"/>
          </a:solidFill>
          <a:ln w="12700" cap="flat" cmpd="sng" algn="ctr">
            <a:solidFill>
              <a:srgbClr val="4F81BD">
                <a:shade val="50000"/>
              </a:srgbClr>
            </a:solidFill>
            <a:prstDash val="solid"/>
          </a:ln>
          <a:effectLst>
            <a:outerShdw blurRad="152400" dist="317500" dir="5400000" sx="90000" sy="-19000" rotWithShape="0">
              <a:prstClr val="black">
                <a:alpha val="15000"/>
              </a:prstClr>
            </a:outerShdw>
          </a:effectLst>
          <a:scene3d>
            <a:camera prst="obliqueBottomLeft"/>
            <a:lightRig rig="soft" dir="t"/>
          </a:scene3d>
          <a:sp3d extrusionH="292100" prstMaterial="softEdge">
            <a:bevelT w="139700" prst="cross"/>
            <a:extrusionClr>
              <a:sysClr val="windowText" lastClr="000000">
                <a:lumMod val="75000"/>
              </a:sysClr>
            </a:extrusionClr>
          </a:sp3d>
        </p:spPr>
        <p:txBody>
          <a:bodyPr rtlCol="0" anchor="ctr"/>
          <a:lstStyle/>
          <a:p>
            <a:pPr algn="ctr" defTabSz="1679936"/>
            <a:endParaRPr lang="en-US" sz="3307" kern="0">
              <a:solidFill>
                <a:prstClr val="black"/>
              </a:solidFill>
              <a:latin typeface="Trebuchet MS" panose="020B0603020202020204"/>
            </a:endParaRPr>
          </a:p>
        </p:txBody>
      </p:sp>
      <p:sp>
        <p:nvSpPr>
          <p:cNvPr id="21" name="Rectangle 2"/>
          <p:cNvSpPr/>
          <p:nvPr/>
        </p:nvSpPr>
        <p:spPr>
          <a:xfrm>
            <a:off x="2819400" y="6050415"/>
            <a:ext cx="23241000" cy="10813597"/>
          </a:xfrm>
          <a:prstGeom prst="rect">
            <a:avLst/>
          </a:prstGeom>
          <a:solidFill>
            <a:schemeClr val="bg1"/>
          </a:solidFill>
          <a:ln w="12700" cap="flat" cmpd="sng" algn="ctr">
            <a:solidFill>
              <a:srgbClr val="4F81BD">
                <a:shade val="50000"/>
              </a:srgbClr>
            </a:solidFill>
            <a:prstDash val="solid"/>
          </a:ln>
          <a:effectLst>
            <a:outerShdw blurRad="152400" dist="317500" dir="5400000" sx="90000" sy="-19000" rotWithShape="0">
              <a:prstClr val="black">
                <a:alpha val="15000"/>
              </a:prstClr>
            </a:outerShdw>
          </a:effectLst>
          <a:scene3d>
            <a:camera prst="perspectiveRelaxed" fov="1800000">
              <a:rot lat="17373601" lon="0" rev="0"/>
            </a:camera>
            <a:lightRig rig="soft" dir="t"/>
          </a:scene3d>
          <a:sp3d extrusionH="292100" prstMaterial="softEdge">
            <a:bevelT w="139700" prst="cross"/>
            <a:extrusionClr>
              <a:sysClr val="windowText" lastClr="000000">
                <a:lumMod val="75000"/>
              </a:sysClr>
            </a:extrusionClr>
          </a:sp3d>
        </p:spPr>
        <p:txBody>
          <a:bodyPr rtlCol="0" anchor="ctr"/>
          <a:lstStyle/>
          <a:p>
            <a:pPr algn="ctr" defTabSz="1679936"/>
            <a:endParaRPr lang="en-US" sz="3307" kern="0">
              <a:solidFill>
                <a:prstClr val="black"/>
              </a:solidFill>
              <a:latin typeface="Trebuchet MS" panose="020B0603020202020204"/>
            </a:endParaRPr>
          </a:p>
        </p:txBody>
      </p:sp>
      <p:sp>
        <p:nvSpPr>
          <p:cNvPr id="78" name="Title 6"/>
          <p:cNvSpPr txBox="1">
            <a:spLocks/>
          </p:cNvSpPr>
          <p:nvPr/>
        </p:nvSpPr>
        <p:spPr bwMode="auto">
          <a:xfrm>
            <a:off x="7969109" y="791049"/>
            <a:ext cx="12941581"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9700" dirty="0" smtClean="0">
                <a:solidFill>
                  <a:srgbClr val="FF0000"/>
                </a:solidFill>
                <a:effectLst>
                  <a:outerShdw blurRad="38100" dist="38100" dir="2700000" algn="tl">
                    <a:srgbClr val="000000">
                      <a:alpha val="43137"/>
                    </a:srgbClr>
                  </a:outerShdw>
                </a:effectLst>
                <a:latin typeface="A Cut Above The Rest" pitchFamily="34" charset="0"/>
              </a:rPr>
              <a:t>9</a:t>
            </a:r>
            <a:r>
              <a:rPr lang="en-US" sz="9700" dirty="0" smtClean="0">
                <a:solidFill>
                  <a:schemeClr val="tx1"/>
                </a:solidFill>
                <a:latin typeface="A Cut Above The Rest" pitchFamily="34" charset="0"/>
              </a:rPr>
              <a:t> </a:t>
            </a:r>
            <a:r>
              <a:rPr lang="en-US" sz="9700" dirty="0">
                <a:solidFill>
                  <a:schemeClr val="tx1"/>
                </a:solidFill>
                <a:latin typeface="A Cut Above The Rest" pitchFamily="34" charset="0"/>
              </a:rPr>
              <a:t>- </a:t>
            </a:r>
            <a:r>
              <a:rPr lang="en-US" sz="9700" dirty="0" smtClean="0">
                <a:solidFill>
                  <a:schemeClr val="tx1"/>
                </a:solidFill>
                <a:latin typeface="A Cut Above The Rest" pitchFamily="34" charset="0"/>
              </a:rPr>
              <a:t>Articles</a:t>
            </a:r>
            <a:endParaRPr lang="en-US" sz="9700" dirty="0">
              <a:solidFill>
                <a:schemeClr val="tx1"/>
              </a:solidFill>
              <a:latin typeface="A Cut Above The Rest" pitchFamily="34" charset="0"/>
            </a:endParaRPr>
          </a:p>
        </p:txBody>
      </p:sp>
      <p:pic>
        <p:nvPicPr>
          <p:cNvPr id="96" name="Picture 9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0800" y="12786661"/>
            <a:ext cx="4229751" cy="422975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529" y="2149204"/>
            <a:ext cx="23224514" cy="7933007"/>
          </a:xfrm>
          <a:prstGeom prst="rect">
            <a:avLst/>
          </a:prstGeom>
        </p:spPr>
      </p:pic>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backgroundRemoval t="0" b="100000" l="98" r="100000">
                        <a14:foregroundMark x1="68817" y1="71267" x2="68817" y2="71267"/>
                        <a14:foregroundMark x1="69795" y1="61857" x2="69795" y2="61857"/>
                        <a14:foregroundMark x1="72532" y1="55332" x2="72532" y2="55332"/>
                        <a14:foregroundMark x1="68524" y1="56713" x2="68524" y2="56713"/>
                        <a14:foregroundMark x1="69501" y1="77792" x2="69501" y2="77792"/>
                        <a14:foregroundMark x1="70186" y1="53199" x2="70186" y2="53199"/>
                        <a14:foregroundMark x1="66764" y1="54078" x2="66764" y2="54078"/>
                        <a14:foregroundMark x1="69501" y1="86324" x2="69501" y2="86324"/>
                        <a14:foregroundMark x1="34995" y1="87202" x2="34995" y2="87202"/>
                        <a14:foregroundMark x1="28641" y1="87704" x2="28641" y2="87704"/>
                        <a14:foregroundMark x1="23949" y1="88959" x2="23949" y2="88959"/>
                        <a14:foregroundMark x1="18866" y1="88959" x2="18866" y2="88959"/>
                        <a14:foregroundMark x1="44379" y1="88457" x2="44379" y2="88457"/>
                        <a14:foregroundMark x1="42326" y1="88080" x2="42326" y2="88080"/>
                        <a14:foregroundMark x1="40371" y1="86826" x2="33920" y2="86324"/>
                        <a14:foregroundMark x1="30303" y1="88457" x2="30303" y2="88457"/>
                        <a14:foregroundMark x1="14174" y1="90213" x2="14174" y2="90213"/>
                      </a14:backgroundRemoval>
                    </a14:imgEffect>
                  </a14:imgLayer>
                </a14:imgProps>
              </a:ext>
              <a:ext uri="{28A0092B-C50C-407E-A947-70E740481C1C}">
                <a14:useLocalDpi xmlns:a14="http://schemas.microsoft.com/office/drawing/2010/main" val="0"/>
              </a:ext>
            </a:extLst>
          </a:blip>
          <a:stretch>
            <a:fillRect/>
          </a:stretch>
        </p:blipFill>
        <p:spPr>
          <a:xfrm>
            <a:off x="19431000" y="8337526"/>
            <a:ext cx="6629400" cy="5164840"/>
          </a:xfrm>
          <a:prstGeom prst="rect">
            <a:avLst/>
          </a:prstGeom>
        </p:spPr>
      </p:pic>
    </p:spTree>
    <p:extLst>
      <p:ext uri="{BB962C8B-B14F-4D97-AF65-F5344CB8AC3E}">
        <p14:creationId xmlns:p14="http://schemas.microsoft.com/office/powerpoint/2010/main" val="52918762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Effect transition="in" filter="wipe(down)">
                                      <p:cBhvr>
                                        <p:cTn id="7" dur="145">
                                          <p:stCondLst>
                                            <p:cond delay="0"/>
                                          </p:stCondLst>
                                        </p:cTn>
                                        <p:tgtEl>
                                          <p:spTgt spid="78"/>
                                        </p:tgtEl>
                                      </p:cBhvr>
                                    </p:animEffect>
                                    <p:anim calcmode="lin" valueType="num">
                                      <p:cBhvr>
                                        <p:cTn id="8" dur="455"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8"/>
                                        </p:tgtEl>
                                        <p:attrNameLst>
                                          <p:attrName>ppt_y</p:attrName>
                                        </p:attrNameLst>
                                      </p:cBhvr>
                                      <p:tavLst>
                                        <p:tav tm="0" fmla="#ppt_y-sin(pi*$)/81">
                                          <p:val>
                                            <p:fltVal val="0"/>
                                          </p:val>
                                        </p:tav>
                                        <p:tav tm="100000">
                                          <p:val>
                                            <p:fltVal val="1"/>
                                          </p:val>
                                        </p:tav>
                                      </p:tavLst>
                                    </p:anim>
                                    <p:animScale>
                                      <p:cBhvr>
                                        <p:cTn id="13" dur="6">
                                          <p:stCondLst>
                                            <p:cond delay="162"/>
                                          </p:stCondLst>
                                        </p:cTn>
                                        <p:tgtEl>
                                          <p:spTgt spid="78"/>
                                        </p:tgtEl>
                                      </p:cBhvr>
                                      <p:to x="100000" y="60000"/>
                                    </p:animScale>
                                    <p:animScale>
                                      <p:cBhvr>
                                        <p:cTn id="14" dur="41" decel="50000">
                                          <p:stCondLst>
                                            <p:cond delay="169"/>
                                          </p:stCondLst>
                                        </p:cTn>
                                        <p:tgtEl>
                                          <p:spTgt spid="78"/>
                                        </p:tgtEl>
                                      </p:cBhvr>
                                      <p:to x="100000" y="100000"/>
                                    </p:animScale>
                                    <p:animScale>
                                      <p:cBhvr>
                                        <p:cTn id="15" dur="6">
                                          <p:stCondLst>
                                            <p:cond delay="328"/>
                                          </p:stCondLst>
                                        </p:cTn>
                                        <p:tgtEl>
                                          <p:spTgt spid="78"/>
                                        </p:tgtEl>
                                      </p:cBhvr>
                                      <p:to x="100000" y="80000"/>
                                    </p:animScale>
                                    <p:animScale>
                                      <p:cBhvr>
                                        <p:cTn id="16" dur="41" decel="50000">
                                          <p:stCondLst>
                                            <p:cond delay="334"/>
                                          </p:stCondLst>
                                        </p:cTn>
                                        <p:tgtEl>
                                          <p:spTgt spid="78"/>
                                        </p:tgtEl>
                                      </p:cBhvr>
                                      <p:to x="100000" y="100000"/>
                                    </p:animScale>
                                    <p:animScale>
                                      <p:cBhvr>
                                        <p:cTn id="17" dur="6">
                                          <p:stCondLst>
                                            <p:cond delay="410"/>
                                          </p:stCondLst>
                                        </p:cTn>
                                        <p:tgtEl>
                                          <p:spTgt spid="78"/>
                                        </p:tgtEl>
                                      </p:cBhvr>
                                      <p:to x="100000" y="90000"/>
                                    </p:animScale>
                                    <p:animScale>
                                      <p:cBhvr>
                                        <p:cTn id="18" dur="41" decel="50000">
                                          <p:stCondLst>
                                            <p:cond delay="417"/>
                                          </p:stCondLst>
                                        </p:cTn>
                                        <p:tgtEl>
                                          <p:spTgt spid="78"/>
                                        </p:tgtEl>
                                      </p:cBhvr>
                                      <p:to x="100000" y="100000"/>
                                    </p:animScale>
                                    <p:animScale>
                                      <p:cBhvr>
                                        <p:cTn id="19" dur="6">
                                          <p:stCondLst>
                                            <p:cond delay="452"/>
                                          </p:stCondLst>
                                        </p:cTn>
                                        <p:tgtEl>
                                          <p:spTgt spid="78"/>
                                        </p:tgtEl>
                                      </p:cBhvr>
                                      <p:to x="100000" y="95000"/>
                                    </p:animScale>
                                    <p:animScale>
                                      <p:cBhvr>
                                        <p:cTn id="20" dur="41" decel="50000">
                                          <p:stCondLst>
                                            <p:cond delay="458"/>
                                          </p:stCondLst>
                                        </p:cTn>
                                        <p:tgtEl>
                                          <p:spTgt spid="78"/>
                                        </p:tgtEl>
                                      </p:cBhvr>
                                      <p:to x="100000" y="100000"/>
                                    </p:animScale>
                                  </p:childTnLst>
                                </p:cTn>
                              </p:par>
                            </p:childTnLst>
                          </p:cTn>
                        </p:par>
                        <p:par>
                          <p:cTn id="21" fill="hold">
                            <p:stCondLst>
                              <p:cond delay="948"/>
                            </p:stCondLst>
                            <p:childTnLst>
                              <p:par>
                                <p:cTn id="22" presetID="42"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1948"/>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500"/>
                            </p:stCondLst>
                            <p:childTnLst>
                              <p:par>
                                <p:cTn id="41" presetID="6" presetClass="entr" presetSubtype="16"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مجموعة 9"/>
          <p:cNvGrpSpPr/>
          <p:nvPr/>
        </p:nvGrpSpPr>
        <p:grpSpPr>
          <a:xfrm>
            <a:off x="4160665" y="1814696"/>
            <a:ext cx="16337812" cy="2597836"/>
            <a:chOff x="2560000" y="914386"/>
            <a:chExt cx="16336012" cy="2597584"/>
          </a:xfrm>
        </p:grpSpPr>
        <p:sp>
          <p:nvSpPr>
            <p:cNvPr id="7" name="Trapezoid 6">
              <a:extLst>
                <a:ext uri="{FF2B5EF4-FFF2-40B4-BE49-F238E27FC236}">
                  <a16:creationId xmlns:a16="http://schemas.microsoft.com/office/drawing/2014/main" id="{3B937E33-48A3-4276-AA11-BC97061C1A21}"/>
                </a:ext>
              </a:extLst>
            </p:cNvPr>
            <p:cNvSpPr/>
            <p:nvPr/>
          </p:nvSpPr>
          <p:spPr>
            <a:xfrm>
              <a:off x="2603733" y="1950826"/>
              <a:ext cx="16292279" cy="1561144"/>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0664" tIns="85332" rIns="170664" bIns="85332" numCol="1" spcCol="0" rtlCol="0" fromWordArt="0" anchor="ctr" anchorCtr="0" forceAA="0" compatLnSpc="1">
              <a:prstTxWarp prst="textNoShape">
                <a:avLst/>
              </a:prstTxWarp>
              <a:noAutofit/>
            </a:bodyP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24" name="Rectangle: Rounded Corners 23">
              <a:extLst>
                <a:ext uri="{FF2B5EF4-FFF2-40B4-BE49-F238E27FC236}">
                  <a16:creationId xmlns:a16="http://schemas.microsoft.com/office/drawing/2014/main" id="{3770B1AF-50EA-4B04-8D16-FFD8EAD8D549}"/>
                </a:ext>
              </a:extLst>
            </p:cNvPr>
            <p:cNvSpPr/>
            <p:nvPr/>
          </p:nvSpPr>
          <p:spPr>
            <a:xfrm>
              <a:off x="2560000" y="914386"/>
              <a:ext cx="16103574" cy="160750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25" name="Rectangle: Rounded Corners 24">
              <a:extLst>
                <a:ext uri="{FF2B5EF4-FFF2-40B4-BE49-F238E27FC236}">
                  <a16:creationId xmlns:a16="http://schemas.microsoft.com/office/drawing/2014/main" id="{D9C3D2FB-878E-4317-B67F-993A16206C10}"/>
                </a:ext>
              </a:extLst>
            </p:cNvPr>
            <p:cNvSpPr/>
            <p:nvPr/>
          </p:nvSpPr>
          <p:spPr>
            <a:xfrm>
              <a:off x="3436192" y="1349025"/>
              <a:ext cx="14545420" cy="738224"/>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grpSp>
      <p:grpSp>
        <p:nvGrpSpPr>
          <p:cNvPr id="5" name="Group 4">
            <a:extLst>
              <a:ext uri="{FF2B5EF4-FFF2-40B4-BE49-F238E27FC236}">
                <a16:creationId xmlns:a16="http://schemas.microsoft.com/office/drawing/2014/main" id="{6610F450-2927-44D5-940D-B2422147550C}"/>
              </a:ext>
            </a:extLst>
          </p:cNvPr>
          <p:cNvGrpSpPr/>
          <p:nvPr/>
        </p:nvGrpSpPr>
        <p:grpSpPr>
          <a:xfrm>
            <a:off x="15628021" y="1715824"/>
            <a:ext cx="4638053" cy="9896099"/>
            <a:chOff x="6679891" y="388313"/>
            <a:chExt cx="2208628" cy="4712558"/>
          </a:xfrm>
        </p:grpSpPr>
        <p:sp>
          <p:nvSpPr>
            <p:cNvPr id="85" name="Freeform: Shape 84">
              <a:extLst>
                <a:ext uri="{FF2B5EF4-FFF2-40B4-BE49-F238E27FC236}">
                  <a16:creationId xmlns:a16="http://schemas.microsoft.com/office/drawing/2014/main" id="{8516214F-E766-4B62-9E82-8040C5E96E93}"/>
                </a:ext>
              </a:extLst>
            </p:cNvPr>
            <p:cNvSpPr/>
            <p:nvPr/>
          </p:nvSpPr>
          <p:spPr>
            <a:xfrm>
              <a:off x="7745571" y="2821152"/>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63094720-7C51-4532-8AE1-235B96FCE28E}"/>
                </a:ext>
              </a:extLst>
            </p:cNvPr>
            <p:cNvSpPr/>
            <p:nvPr/>
          </p:nvSpPr>
          <p:spPr>
            <a:xfrm>
              <a:off x="6679891" y="2844360"/>
              <a:ext cx="2208628" cy="2208628"/>
            </a:xfrm>
            <a:custGeom>
              <a:avLst/>
              <a:gdLst>
                <a:gd name="connsiteX0" fmla="*/ 1104314 w 2208628"/>
                <a:gd name="connsiteY0" fmla="*/ 137153 h 2208628"/>
                <a:gd name="connsiteX1" fmla="*/ 996529 w 2208628"/>
                <a:gd name="connsiteY1" fmla="*/ 244938 h 2208628"/>
                <a:gd name="connsiteX2" fmla="*/ 1104314 w 2208628"/>
                <a:gd name="connsiteY2" fmla="*/ 352723 h 2208628"/>
                <a:gd name="connsiteX3" fmla="*/ 1212099 w 2208628"/>
                <a:gd name="connsiteY3" fmla="*/ 244938 h 2208628"/>
                <a:gd name="connsiteX4" fmla="*/ 1104314 w 2208628"/>
                <a:gd name="connsiteY4" fmla="*/ 137153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37153"/>
                  </a:moveTo>
                  <a:cubicBezTo>
                    <a:pt x="1044786" y="137153"/>
                    <a:pt x="996529" y="185410"/>
                    <a:pt x="996529" y="244938"/>
                  </a:cubicBezTo>
                  <a:cubicBezTo>
                    <a:pt x="996529" y="304466"/>
                    <a:pt x="1044786" y="352723"/>
                    <a:pt x="1104314" y="352723"/>
                  </a:cubicBezTo>
                  <a:cubicBezTo>
                    <a:pt x="1163842" y="352723"/>
                    <a:pt x="1212099" y="304466"/>
                    <a:pt x="1212099" y="244938"/>
                  </a:cubicBezTo>
                  <a:cubicBezTo>
                    <a:pt x="1212099" y="185410"/>
                    <a:pt x="1163842" y="137153"/>
                    <a:pt x="1104314" y="137153"/>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660066">
                    <a:alpha val="50000"/>
                  </a:srgbClr>
                </a:gs>
                <a:gs pos="100000">
                  <a:srgbClr val="CC00CC">
                    <a:alpha val="69804"/>
                  </a:srgbClr>
                </a:gs>
              </a:gsLst>
              <a:lin ang="0" scaled="0"/>
              <a:tileRect/>
            </a:gradFill>
            <a:ln>
              <a:gradFill>
                <a:gsLst>
                  <a:gs pos="0">
                    <a:srgbClr val="660066"/>
                  </a:gs>
                  <a:gs pos="100000">
                    <a:srgbClr val="CC00CC">
                      <a:alpha val="0"/>
                    </a:srgbClr>
                  </a:gs>
                </a:gsLst>
                <a:lin ang="19200000" scaled="0"/>
              </a:gradFill>
            </a:ln>
            <a:effectLst>
              <a:innerShdw blurRad="317500" dir="8400000">
                <a:schemeClr val="bg1"/>
              </a:innerShdw>
              <a:reflection blurRad="6350" stA="35000" endPos="90000" dir="5400000" sy="-100000" algn="bl" rotWithShape="0"/>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dirty="0">
                <a:solidFill>
                  <a:prstClr val="white"/>
                </a:solidFill>
                <a:latin typeface="Calibri" panose="020F0502020204030204"/>
              </a:endParaRPr>
            </a:p>
          </p:txBody>
        </p:sp>
        <p:grpSp>
          <p:nvGrpSpPr>
            <p:cNvPr id="39" name="Group 38">
              <a:extLst>
                <a:ext uri="{FF2B5EF4-FFF2-40B4-BE49-F238E27FC236}">
                  <a16:creationId xmlns:a16="http://schemas.microsoft.com/office/drawing/2014/main" id="{A0DB7FCD-B0F9-4DE5-BD77-ABD0320C9B7C}"/>
                </a:ext>
              </a:extLst>
            </p:cNvPr>
            <p:cNvGrpSpPr/>
            <p:nvPr/>
          </p:nvGrpSpPr>
          <p:grpSpPr>
            <a:xfrm>
              <a:off x="7399576" y="388313"/>
              <a:ext cx="769257" cy="769257"/>
              <a:chOff x="5877141" y="400287"/>
              <a:chExt cx="769257" cy="769257"/>
            </a:xfrm>
          </p:grpSpPr>
          <p:sp>
            <p:nvSpPr>
              <p:cNvPr id="34" name="Oval 33">
                <a:extLst>
                  <a:ext uri="{FF2B5EF4-FFF2-40B4-BE49-F238E27FC236}">
                    <a16:creationId xmlns:a16="http://schemas.microsoft.com/office/drawing/2014/main" id="{5EA17841-E8C7-40F1-996D-32016E82F0FB}"/>
                  </a:ext>
                </a:extLst>
              </p:cNvPr>
              <p:cNvSpPr/>
              <p:nvPr/>
            </p:nvSpPr>
            <p:spPr>
              <a:xfrm>
                <a:off x="5877141"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35" name="Oval 34">
                <a:extLst>
                  <a:ext uri="{FF2B5EF4-FFF2-40B4-BE49-F238E27FC236}">
                    <a16:creationId xmlns:a16="http://schemas.microsoft.com/office/drawing/2014/main" id="{A7085B4D-A1A9-4696-B928-149384449E98}"/>
                  </a:ext>
                </a:extLst>
              </p:cNvPr>
              <p:cNvSpPr/>
              <p:nvPr/>
            </p:nvSpPr>
            <p:spPr>
              <a:xfrm>
                <a:off x="6052450" y="575111"/>
                <a:ext cx="418638" cy="418638"/>
              </a:xfrm>
              <a:prstGeom prst="ellipse">
                <a:avLst/>
              </a:prstGeom>
              <a:gradFill flip="none" rotWithShape="1">
                <a:gsLst>
                  <a:gs pos="0">
                    <a:srgbClr val="660066"/>
                  </a:gs>
                  <a:gs pos="100000">
                    <a:srgbClr val="CC00CC"/>
                  </a:gs>
                </a:gsLst>
                <a:lin ang="0" scaled="0"/>
                <a:tileRect/>
              </a:gradFill>
              <a:ln>
                <a:gradFill>
                  <a:gsLst>
                    <a:gs pos="0">
                      <a:srgbClr val="660066"/>
                    </a:gs>
                    <a:gs pos="100000">
                      <a:srgbClr val="CC00CC">
                        <a:alpha val="0"/>
                      </a:srgbClr>
                    </a:gs>
                  </a:gsLst>
                  <a:lin ang="19200000" scaled="0"/>
                </a:gra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0664" tIns="85332" rIns="170664" bIns="85332" numCol="1" spcCol="0" rtlCol="0" fromWordArt="0" anchor="ctr" anchorCtr="0" forceAA="0" compatLnSpc="1">
                <a:prstTxWarp prst="textNoShape">
                  <a:avLst/>
                </a:prstTxWarp>
                <a:noAutofit/>
              </a:bodyPr>
              <a:lstStyle/>
              <a:p>
                <a:pPr algn="ctr" defTabSz="998069" rtl="0" fontAlgn="auto">
                  <a:spcBef>
                    <a:spcPts val="0"/>
                  </a:spcBef>
                  <a:spcAft>
                    <a:spcPts val="0"/>
                  </a:spcAft>
                </a:pPr>
                <a:endParaRPr lang="en-US" sz="4000">
                  <a:solidFill>
                    <a:prstClr val="white"/>
                  </a:solidFill>
                  <a:latin typeface="Calibri" panose="020F0502020204030204"/>
                </a:endParaRPr>
              </a:p>
            </p:txBody>
          </p:sp>
        </p:grpSp>
        <p:cxnSp>
          <p:nvCxnSpPr>
            <p:cNvPr id="56" name="Straight Connector 55">
              <a:extLst>
                <a:ext uri="{FF2B5EF4-FFF2-40B4-BE49-F238E27FC236}">
                  <a16:creationId xmlns:a16="http://schemas.microsoft.com/office/drawing/2014/main" id="{9214B9F5-8F54-475D-8D32-5042F28DBA43}"/>
                </a:ext>
              </a:extLst>
            </p:cNvPr>
            <p:cNvCxnSpPr>
              <a:cxnSpLocks/>
              <a:stCxn id="34" idx="4"/>
              <a:endCxn id="22" idx="5"/>
            </p:cNvCxnSpPr>
            <p:nvPr/>
          </p:nvCxnSpPr>
          <p:spPr>
            <a:xfrm>
              <a:off x="7784205" y="1157570"/>
              <a:ext cx="0" cy="1686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D9D41BF1-B65C-4E42-B050-1A4A55E7E054}"/>
                </a:ext>
              </a:extLst>
            </p:cNvPr>
            <p:cNvSpPr/>
            <p:nvPr/>
          </p:nvSpPr>
          <p:spPr>
            <a:xfrm>
              <a:off x="7777118" y="2826093"/>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87" name="Freeform: Shape 86">
              <a:extLst>
                <a:ext uri="{FF2B5EF4-FFF2-40B4-BE49-F238E27FC236}">
                  <a16:creationId xmlns:a16="http://schemas.microsoft.com/office/drawing/2014/main" id="{0CD65818-302D-465E-B1EC-0A491351A345}"/>
                </a:ext>
              </a:extLst>
            </p:cNvPr>
            <p:cNvSpPr/>
            <p:nvPr/>
          </p:nvSpPr>
          <p:spPr>
            <a:xfrm>
              <a:off x="7751413" y="280400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88" name="Freeform: Shape 87">
              <a:extLst>
                <a:ext uri="{FF2B5EF4-FFF2-40B4-BE49-F238E27FC236}">
                  <a16:creationId xmlns:a16="http://schemas.microsoft.com/office/drawing/2014/main" id="{B23C4DBF-7BD5-4D3A-A172-0F460697E89D}"/>
                </a:ext>
              </a:extLst>
            </p:cNvPr>
            <p:cNvSpPr/>
            <p:nvPr/>
          </p:nvSpPr>
          <p:spPr>
            <a:xfrm>
              <a:off x="7758079" y="2784951"/>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98" name="Oval 97">
              <a:extLst>
                <a:ext uri="{FF2B5EF4-FFF2-40B4-BE49-F238E27FC236}">
                  <a16:creationId xmlns:a16="http://schemas.microsoft.com/office/drawing/2014/main" id="{169E80C6-F659-4F10-BD85-5611702E25FD}"/>
                </a:ext>
              </a:extLst>
            </p:cNvPr>
            <p:cNvSpPr/>
            <p:nvPr/>
          </p:nvSpPr>
          <p:spPr>
            <a:xfrm>
              <a:off x="6909288" y="5029874"/>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pic>
          <p:nvPicPr>
            <p:cNvPr id="101" name="Graphic 100" descr="Boardroom">
              <a:extLst>
                <a:ext uri="{FF2B5EF4-FFF2-40B4-BE49-F238E27FC236}">
                  <a16:creationId xmlns:a16="http://schemas.microsoft.com/office/drawing/2014/main" id="{939C7238-7507-4760-A22B-131B084663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288371" y="4161796"/>
              <a:ext cx="914400" cy="914400"/>
            </a:xfrm>
            <a:prstGeom prst="rect">
              <a:avLst/>
            </a:prstGeom>
          </p:spPr>
        </p:pic>
        <p:sp>
          <p:nvSpPr>
            <p:cNvPr id="117" name="TextBox 116">
              <a:extLst>
                <a:ext uri="{FF2B5EF4-FFF2-40B4-BE49-F238E27FC236}">
                  <a16:creationId xmlns:a16="http://schemas.microsoft.com/office/drawing/2014/main" id="{5EB70517-0CC1-4A0B-A756-2378318C986B}"/>
                </a:ext>
              </a:extLst>
            </p:cNvPr>
            <p:cNvSpPr txBox="1"/>
            <p:nvPr/>
          </p:nvSpPr>
          <p:spPr>
            <a:xfrm>
              <a:off x="6911850" y="3392711"/>
              <a:ext cx="1752794" cy="1077248"/>
            </a:xfrm>
            <a:prstGeom prst="rect">
              <a:avLst/>
            </a:prstGeom>
            <a:noFill/>
          </p:spPr>
          <p:txBody>
            <a:bodyPr wrap="none" rtlCol="0">
              <a:spAutoFit/>
            </a:bodyPr>
            <a:lstStyle/>
            <a:p>
              <a:pPr algn="ctr" defTabSz="998069" rtl="0" fontAlgn="auto">
                <a:spcBef>
                  <a:spcPts val="0"/>
                </a:spcBef>
                <a:spcAft>
                  <a:spcPts val="0"/>
                </a:spcAft>
              </a:pPr>
              <a:r>
                <a:rPr lang="en-US" sz="4700" b="1" dirty="0">
                  <a:solidFill>
                    <a:prstClr val="black"/>
                  </a:solidFill>
                  <a:latin typeface="Century Gothic" panose="020B0502020202020204" pitchFamily="34" charset="0"/>
                  <a:cs typeface="+mn-cs"/>
                </a:rPr>
                <a:t>Compound </a:t>
              </a:r>
            </a:p>
            <a:p>
              <a:pPr algn="ctr" defTabSz="998069" rtl="0" fontAlgn="auto">
                <a:spcBef>
                  <a:spcPts val="0"/>
                </a:spcBef>
                <a:spcAft>
                  <a:spcPts val="0"/>
                </a:spcAft>
              </a:pPr>
              <a:r>
                <a:rPr lang="en-US" sz="4700" b="1" dirty="0">
                  <a:solidFill>
                    <a:prstClr val="black"/>
                  </a:solidFill>
                  <a:latin typeface="Century Gothic" panose="020B0502020202020204" pitchFamily="34" charset="0"/>
                  <a:cs typeface="+mn-cs"/>
                </a:rPr>
                <a:t>Complex </a:t>
              </a:r>
            </a:p>
            <a:p>
              <a:pPr algn="ctr" defTabSz="998069" rtl="0" fontAlgn="auto">
                <a:spcBef>
                  <a:spcPts val="0"/>
                </a:spcBef>
                <a:spcAft>
                  <a:spcPts val="0"/>
                </a:spcAft>
              </a:pPr>
              <a:r>
                <a:rPr lang="en-US" sz="4700" b="1" dirty="0">
                  <a:solidFill>
                    <a:prstClr val="black"/>
                  </a:solidFill>
                  <a:latin typeface="Century Gothic" panose="020B0502020202020204" pitchFamily="34" charset="0"/>
                  <a:cs typeface="+mn-cs"/>
                </a:rPr>
                <a:t>sentence</a:t>
              </a:r>
            </a:p>
          </p:txBody>
        </p:sp>
      </p:grpSp>
      <p:grpSp>
        <p:nvGrpSpPr>
          <p:cNvPr id="3" name="Group 2">
            <a:extLst>
              <a:ext uri="{FF2B5EF4-FFF2-40B4-BE49-F238E27FC236}">
                <a16:creationId xmlns:a16="http://schemas.microsoft.com/office/drawing/2014/main" id="{D8FA8295-C1A7-4773-88C6-725B3B35F50D}"/>
              </a:ext>
            </a:extLst>
          </p:cNvPr>
          <p:cNvGrpSpPr/>
          <p:nvPr/>
        </p:nvGrpSpPr>
        <p:grpSpPr>
          <a:xfrm>
            <a:off x="7787407" y="1771374"/>
            <a:ext cx="4638055" cy="10894740"/>
            <a:chOff x="2946244" y="414801"/>
            <a:chExt cx="2208628" cy="5188114"/>
          </a:xfrm>
        </p:grpSpPr>
        <p:sp>
          <p:nvSpPr>
            <p:cNvPr id="74" name="Freeform: Shape 73">
              <a:extLst>
                <a:ext uri="{FF2B5EF4-FFF2-40B4-BE49-F238E27FC236}">
                  <a16:creationId xmlns:a16="http://schemas.microsoft.com/office/drawing/2014/main" id="{D7BE03DD-D845-433B-8D65-3F374AC9FB91}"/>
                </a:ext>
              </a:extLst>
            </p:cNvPr>
            <p:cNvSpPr/>
            <p:nvPr/>
          </p:nvSpPr>
          <p:spPr>
            <a:xfrm>
              <a:off x="4011925" y="3297855"/>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289F9BD3-AFE2-479D-8EFA-651C98F06908}"/>
                </a:ext>
              </a:extLst>
            </p:cNvPr>
            <p:cNvSpPr/>
            <p:nvPr/>
          </p:nvSpPr>
          <p:spPr>
            <a:xfrm>
              <a:off x="2946244" y="3308817"/>
              <a:ext cx="2208628" cy="2208628"/>
            </a:xfrm>
            <a:custGeom>
              <a:avLst/>
              <a:gdLst>
                <a:gd name="connsiteX0" fmla="*/ 1104314 w 2208628"/>
                <a:gd name="connsiteY0" fmla="*/ 123187 h 2208628"/>
                <a:gd name="connsiteX1" fmla="*/ 996529 w 2208628"/>
                <a:gd name="connsiteY1" fmla="*/ 230972 h 2208628"/>
                <a:gd name="connsiteX2" fmla="*/ 1104314 w 2208628"/>
                <a:gd name="connsiteY2" fmla="*/ 338757 h 2208628"/>
                <a:gd name="connsiteX3" fmla="*/ 1212099 w 2208628"/>
                <a:gd name="connsiteY3" fmla="*/ 230972 h 2208628"/>
                <a:gd name="connsiteX4" fmla="*/ 1104314 w 2208628"/>
                <a:gd name="connsiteY4" fmla="*/ 12318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3187"/>
                  </a:moveTo>
                  <a:cubicBezTo>
                    <a:pt x="1044786" y="123187"/>
                    <a:pt x="996529" y="171444"/>
                    <a:pt x="996529" y="230972"/>
                  </a:cubicBezTo>
                  <a:cubicBezTo>
                    <a:pt x="996529" y="290500"/>
                    <a:pt x="1044786" y="338757"/>
                    <a:pt x="1104314" y="338757"/>
                  </a:cubicBezTo>
                  <a:cubicBezTo>
                    <a:pt x="1163842" y="338757"/>
                    <a:pt x="1212099" y="290500"/>
                    <a:pt x="1212099" y="230972"/>
                  </a:cubicBezTo>
                  <a:cubicBezTo>
                    <a:pt x="1212099" y="171444"/>
                    <a:pt x="1163842" y="123187"/>
                    <a:pt x="1104314" y="12318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0099CC">
                    <a:alpha val="49804"/>
                  </a:srgbClr>
                </a:gs>
                <a:gs pos="100000">
                  <a:srgbClr val="00CCFF">
                    <a:alpha val="69804"/>
                  </a:srgbClr>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grpSp>
          <p:nvGrpSpPr>
            <p:cNvPr id="41" name="Group 40">
              <a:extLst>
                <a:ext uri="{FF2B5EF4-FFF2-40B4-BE49-F238E27FC236}">
                  <a16:creationId xmlns:a16="http://schemas.microsoft.com/office/drawing/2014/main" id="{A283ED2C-FB38-4E24-BB58-E4DD922AE5D3}"/>
                </a:ext>
              </a:extLst>
            </p:cNvPr>
            <p:cNvGrpSpPr/>
            <p:nvPr/>
          </p:nvGrpSpPr>
          <p:grpSpPr>
            <a:xfrm>
              <a:off x="3657625" y="414801"/>
              <a:ext cx="769257" cy="769257"/>
              <a:chOff x="3120599" y="400287"/>
              <a:chExt cx="769257" cy="769257"/>
            </a:xfrm>
          </p:grpSpPr>
          <p:sp>
            <p:nvSpPr>
              <p:cNvPr id="30" name="Oval 29">
                <a:extLst>
                  <a:ext uri="{FF2B5EF4-FFF2-40B4-BE49-F238E27FC236}">
                    <a16:creationId xmlns:a16="http://schemas.microsoft.com/office/drawing/2014/main" id="{4722BFA1-8133-4D7D-98FB-358C29FC0D02}"/>
                  </a:ext>
                </a:extLst>
              </p:cNvPr>
              <p:cNvSpPr/>
              <p:nvPr/>
            </p:nvSpPr>
            <p:spPr>
              <a:xfrm>
                <a:off x="3120599"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31" name="Oval 30">
                <a:extLst>
                  <a:ext uri="{FF2B5EF4-FFF2-40B4-BE49-F238E27FC236}">
                    <a16:creationId xmlns:a16="http://schemas.microsoft.com/office/drawing/2014/main" id="{546ADDB2-FE29-4DBC-9B09-410876138581}"/>
                  </a:ext>
                </a:extLst>
              </p:cNvPr>
              <p:cNvSpPr/>
              <p:nvPr/>
            </p:nvSpPr>
            <p:spPr>
              <a:xfrm>
                <a:off x="3295908" y="575111"/>
                <a:ext cx="418638" cy="418638"/>
              </a:xfrm>
              <a:prstGeom prst="ellipse">
                <a:avLst/>
              </a:prstGeom>
              <a:gradFill flip="none" rotWithShape="1">
                <a:gsLst>
                  <a:gs pos="0">
                    <a:srgbClr val="0099CC"/>
                  </a:gs>
                  <a:gs pos="100000">
                    <a:srgbClr val="00CCFF"/>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0664" tIns="85332" rIns="170664" bIns="85332" numCol="1" spcCol="0" rtlCol="0" fromWordArt="0" anchor="ctr" anchorCtr="0" forceAA="0" compatLnSpc="1">
                <a:prstTxWarp prst="textNoShape">
                  <a:avLst/>
                </a:prstTxWarp>
                <a:noAutofit/>
              </a:bodyPr>
              <a:lstStyle/>
              <a:p>
                <a:pPr algn="ctr" defTabSz="998069" rtl="0" fontAlgn="auto">
                  <a:spcBef>
                    <a:spcPts val="0"/>
                  </a:spcBef>
                  <a:spcAft>
                    <a:spcPts val="0"/>
                  </a:spcAft>
                </a:pPr>
                <a:endParaRPr lang="en-US" sz="4000">
                  <a:solidFill>
                    <a:prstClr val="white"/>
                  </a:solidFill>
                  <a:latin typeface="Calibri" panose="020F0502020204030204"/>
                </a:endParaRPr>
              </a:p>
            </p:txBody>
          </p:sp>
        </p:grpSp>
        <p:cxnSp>
          <p:nvCxnSpPr>
            <p:cNvPr id="48" name="Straight Connector 47">
              <a:extLst>
                <a:ext uri="{FF2B5EF4-FFF2-40B4-BE49-F238E27FC236}">
                  <a16:creationId xmlns:a16="http://schemas.microsoft.com/office/drawing/2014/main" id="{2AB7DF42-404C-4667-ACEF-E1455B4B57F8}"/>
                </a:ext>
              </a:extLst>
            </p:cNvPr>
            <p:cNvCxnSpPr>
              <a:cxnSpLocks/>
              <a:stCxn id="30" idx="4"/>
              <a:endCxn id="19" idx="5"/>
            </p:cNvCxnSpPr>
            <p:nvPr/>
          </p:nvCxnSpPr>
          <p:spPr>
            <a:xfrm>
              <a:off x="4042254" y="1184058"/>
              <a:ext cx="8304" cy="2124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41654E2A-E43B-4221-AFC7-1E564C660AFB}"/>
                </a:ext>
              </a:extLst>
            </p:cNvPr>
            <p:cNvSpPr/>
            <p:nvPr/>
          </p:nvSpPr>
          <p:spPr>
            <a:xfrm>
              <a:off x="4043472" y="3302796"/>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76" name="Freeform: Shape 75">
              <a:extLst>
                <a:ext uri="{FF2B5EF4-FFF2-40B4-BE49-F238E27FC236}">
                  <a16:creationId xmlns:a16="http://schemas.microsoft.com/office/drawing/2014/main" id="{7B0A1992-ADCB-478E-ACC2-C977A99DD7AF}"/>
                </a:ext>
              </a:extLst>
            </p:cNvPr>
            <p:cNvSpPr/>
            <p:nvPr/>
          </p:nvSpPr>
          <p:spPr>
            <a:xfrm>
              <a:off x="4017767" y="328070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77" name="Freeform: Shape 76">
              <a:extLst>
                <a:ext uri="{FF2B5EF4-FFF2-40B4-BE49-F238E27FC236}">
                  <a16:creationId xmlns:a16="http://schemas.microsoft.com/office/drawing/2014/main" id="{E64F327D-3774-4617-B795-F3350EC95C25}"/>
                </a:ext>
              </a:extLst>
            </p:cNvPr>
            <p:cNvSpPr/>
            <p:nvPr/>
          </p:nvSpPr>
          <p:spPr>
            <a:xfrm>
              <a:off x="4024433" y="326165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96" name="Oval 95">
              <a:extLst>
                <a:ext uri="{FF2B5EF4-FFF2-40B4-BE49-F238E27FC236}">
                  <a16:creationId xmlns:a16="http://schemas.microsoft.com/office/drawing/2014/main" id="{70AB8EA1-3F30-4177-82AE-0C56809CBE97}"/>
                </a:ext>
              </a:extLst>
            </p:cNvPr>
            <p:cNvSpPr/>
            <p:nvPr/>
          </p:nvSpPr>
          <p:spPr>
            <a:xfrm>
              <a:off x="3168962" y="5531918"/>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pic>
          <p:nvPicPr>
            <p:cNvPr id="107" name="Graphic 106" descr="Handshake">
              <a:extLst>
                <a:ext uri="{FF2B5EF4-FFF2-40B4-BE49-F238E27FC236}">
                  <a16:creationId xmlns:a16="http://schemas.microsoft.com/office/drawing/2014/main" id="{A0401EEF-0CEE-4134-9986-03D94A5EDF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619063" y="4683714"/>
              <a:ext cx="914400" cy="914400"/>
            </a:xfrm>
            <a:prstGeom prst="rect">
              <a:avLst/>
            </a:prstGeom>
          </p:spPr>
        </p:pic>
        <p:sp>
          <p:nvSpPr>
            <p:cNvPr id="113" name="TextBox 112">
              <a:extLst>
                <a:ext uri="{FF2B5EF4-FFF2-40B4-BE49-F238E27FC236}">
                  <a16:creationId xmlns:a16="http://schemas.microsoft.com/office/drawing/2014/main" id="{E979B25A-B4B7-490A-980C-521069971679}"/>
                </a:ext>
              </a:extLst>
            </p:cNvPr>
            <p:cNvSpPr txBox="1"/>
            <p:nvPr/>
          </p:nvSpPr>
          <p:spPr>
            <a:xfrm>
              <a:off x="3209900" y="3900725"/>
              <a:ext cx="1672642" cy="1077248"/>
            </a:xfrm>
            <a:prstGeom prst="rect">
              <a:avLst/>
            </a:prstGeom>
            <a:noFill/>
          </p:spPr>
          <p:txBody>
            <a:bodyPr wrap="none" rtlCol="0">
              <a:spAutoFit/>
            </a:bodyPr>
            <a:lstStyle/>
            <a:p>
              <a:pPr algn="ctr" defTabSz="998069" rtl="0" fontAlgn="auto">
                <a:spcBef>
                  <a:spcPts val="0"/>
                </a:spcBef>
                <a:spcAft>
                  <a:spcPts val="0"/>
                </a:spcAft>
              </a:pPr>
              <a:r>
                <a:rPr lang="en-US" sz="4700" b="1" dirty="0">
                  <a:solidFill>
                    <a:prstClr val="black"/>
                  </a:solidFill>
                  <a:latin typeface="Century Gothic" panose="020B0502020202020204" pitchFamily="34" charset="0"/>
                  <a:cs typeface="+mn-cs"/>
                </a:rPr>
                <a:t>Compound</a:t>
              </a:r>
            </a:p>
            <a:p>
              <a:pPr algn="ctr" defTabSz="998069" rtl="0" fontAlgn="auto">
                <a:spcBef>
                  <a:spcPts val="0"/>
                </a:spcBef>
                <a:spcAft>
                  <a:spcPts val="0"/>
                </a:spcAft>
              </a:pPr>
              <a:r>
                <a:rPr lang="en-US" sz="4700" b="1" dirty="0">
                  <a:solidFill>
                    <a:prstClr val="black"/>
                  </a:solidFill>
                  <a:latin typeface="Century Gothic" panose="020B0502020202020204" pitchFamily="34" charset="0"/>
                  <a:cs typeface="+mn-cs"/>
                </a:rPr>
                <a:t>sentence</a:t>
              </a:r>
            </a:p>
            <a:p>
              <a:pPr algn="ctr" defTabSz="998069" rtl="0" fontAlgn="auto">
                <a:spcBef>
                  <a:spcPts val="0"/>
                </a:spcBef>
                <a:spcAft>
                  <a:spcPts val="0"/>
                </a:spcAft>
              </a:pPr>
              <a:endParaRPr lang="en-US" sz="4700" b="1" dirty="0">
                <a:solidFill>
                  <a:prstClr val="black"/>
                </a:solidFill>
                <a:latin typeface="Century Gothic" panose="020B0502020202020204" pitchFamily="34" charset="0"/>
                <a:cs typeface="+mn-cs"/>
              </a:endParaRPr>
            </a:p>
          </p:txBody>
        </p:sp>
      </p:grpSp>
      <p:grpSp>
        <p:nvGrpSpPr>
          <p:cNvPr id="4" name="Group 3">
            <a:extLst>
              <a:ext uri="{FF2B5EF4-FFF2-40B4-BE49-F238E27FC236}">
                <a16:creationId xmlns:a16="http://schemas.microsoft.com/office/drawing/2014/main" id="{2E74503D-3E31-4501-ACC1-9E54432DCB14}"/>
              </a:ext>
            </a:extLst>
          </p:cNvPr>
          <p:cNvGrpSpPr/>
          <p:nvPr/>
        </p:nvGrpSpPr>
        <p:grpSpPr>
          <a:xfrm>
            <a:off x="11815248" y="1655459"/>
            <a:ext cx="4638055" cy="11214903"/>
            <a:chOff x="4864290" y="359569"/>
            <a:chExt cx="2208628" cy="5340577"/>
          </a:xfrm>
        </p:grpSpPr>
        <p:sp>
          <p:nvSpPr>
            <p:cNvPr id="80" name="Freeform: Shape 79">
              <a:extLst>
                <a:ext uri="{FF2B5EF4-FFF2-40B4-BE49-F238E27FC236}">
                  <a16:creationId xmlns:a16="http://schemas.microsoft.com/office/drawing/2014/main" id="{50055088-77BD-4D23-A1E1-B07EFB6D84D5}"/>
                </a:ext>
              </a:extLst>
            </p:cNvPr>
            <p:cNvSpPr/>
            <p:nvPr/>
          </p:nvSpPr>
          <p:spPr>
            <a:xfrm>
              <a:off x="5937057" y="3411066"/>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057E04C9-A934-4BBF-93A0-2A48D7BB8F9B}"/>
                </a:ext>
              </a:extLst>
            </p:cNvPr>
            <p:cNvSpPr/>
            <p:nvPr/>
          </p:nvSpPr>
          <p:spPr>
            <a:xfrm>
              <a:off x="4864290" y="3429000"/>
              <a:ext cx="2208628" cy="2208628"/>
            </a:xfrm>
            <a:custGeom>
              <a:avLst/>
              <a:gdLst>
                <a:gd name="connsiteX0" fmla="*/ 1104314 w 2208628"/>
                <a:gd name="connsiteY0" fmla="*/ 143598 h 2208628"/>
                <a:gd name="connsiteX1" fmla="*/ 996529 w 2208628"/>
                <a:gd name="connsiteY1" fmla="*/ 251383 h 2208628"/>
                <a:gd name="connsiteX2" fmla="*/ 1104314 w 2208628"/>
                <a:gd name="connsiteY2" fmla="*/ 359168 h 2208628"/>
                <a:gd name="connsiteX3" fmla="*/ 1212099 w 2208628"/>
                <a:gd name="connsiteY3" fmla="*/ 251383 h 2208628"/>
                <a:gd name="connsiteX4" fmla="*/ 1104314 w 2208628"/>
                <a:gd name="connsiteY4" fmla="*/ 143598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43598"/>
                  </a:moveTo>
                  <a:cubicBezTo>
                    <a:pt x="1044786" y="143598"/>
                    <a:pt x="996529" y="191855"/>
                    <a:pt x="996529" y="251383"/>
                  </a:cubicBezTo>
                  <a:cubicBezTo>
                    <a:pt x="996529" y="310911"/>
                    <a:pt x="1044786" y="359168"/>
                    <a:pt x="1104314" y="359168"/>
                  </a:cubicBezTo>
                  <a:cubicBezTo>
                    <a:pt x="1163842" y="359168"/>
                    <a:pt x="1212099" y="310911"/>
                    <a:pt x="1212099" y="251383"/>
                  </a:cubicBezTo>
                  <a:cubicBezTo>
                    <a:pt x="1212099" y="191855"/>
                    <a:pt x="1163842" y="143598"/>
                    <a:pt x="1104314" y="143598"/>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FF9900">
                    <a:lumMod val="88000"/>
                    <a:lumOff val="12000"/>
                    <a:alpha val="50000"/>
                  </a:srgbClr>
                </a:gs>
                <a:gs pos="100000">
                  <a:srgbClr val="FFCC00">
                    <a:alpha val="70000"/>
                  </a:srgbClr>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grpSp>
          <p:nvGrpSpPr>
            <p:cNvPr id="40" name="Group 39">
              <a:extLst>
                <a:ext uri="{FF2B5EF4-FFF2-40B4-BE49-F238E27FC236}">
                  <a16:creationId xmlns:a16="http://schemas.microsoft.com/office/drawing/2014/main" id="{C0D0F899-833F-420E-82CB-CA929109DE37}"/>
                </a:ext>
              </a:extLst>
            </p:cNvPr>
            <p:cNvGrpSpPr/>
            <p:nvPr/>
          </p:nvGrpSpPr>
          <p:grpSpPr>
            <a:xfrm>
              <a:off x="5588567" y="359569"/>
              <a:ext cx="769257" cy="769257"/>
              <a:chOff x="4498870" y="400287"/>
              <a:chExt cx="769257" cy="769257"/>
            </a:xfrm>
          </p:grpSpPr>
          <p:sp>
            <p:nvSpPr>
              <p:cNvPr id="32" name="Oval 31">
                <a:extLst>
                  <a:ext uri="{FF2B5EF4-FFF2-40B4-BE49-F238E27FC236}">
                    <a16:creationId xmlns:a16="http://schemas.microsoft.com/office/drawing/2014/main" id="{96746E8F-9175-45A0-A65A-11E5F0492B2D}"/>
                  </a:ext>
                </a:extLst>
              </p:cNvPr>
              <p:cNvSpPr/>
              <p:nvPr/>
            </p:nvSpPr>
            <p:spPr>
              <a:xfrm>
                <a:off x="4498870"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33" name="Oval 32">
                <a:extLst>
                  <a:ext uri="{FF2B5EF4-FFF2-40B4-BE49-F238E27FC236}">
                    <a16:creationId xmlns:a16="http://schemas.microsoft.com/office/drawing/2014/main" id="{62897699-3D79-4867-97B6-52C3DCD0AE86}"/>
                  </a:ext>
                </a:extLst>
              </p:cNvPr>
              <p:cNvSpPr/>
              <p:nvPr/>
            </p:nvSpPr>
            <p:spPr>
              <a:xfrm>
                <a:off x="4674179" y="575111"/>
                <a:ext cx="418638" cy="418638"/>
              </a:xfrm>
              <a:prstGeom prst="ellipse">
                <a:avLst/>
              </a:prstGeom>
              <a:gradFill flip="none" rotWithShape="1">
                <a:gsLst>
                  <a:gs pos="0">
                    <a:srgbClr val="FF9900">
                      <a:lumMod val="88000"/>
                      <a:lumOff val="12000"/>
                    </a:srgbClr>
                  </a:gs>
                  <a:gs pos="100000">
                    <a:srgbClr val="FFCC00"/>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0664" tIns="85332" rIns="170664" bIns="85332" numCol="1" spcCol="0" rtlCol="0" fromWordArt="0" anchor="ctr" anchorCtr="0" forceAA="0" compatLnSpc="1">
                <a:prstTxWarp prst="textNoShape">
                  <a:avLst/>
                </a:prstTxWarp>
                <a:noAutofit/>
              </a:bodyPr>
              <a:lstStyle/>
              <a:p>
                <a:pPr algn="ctr" defTabSz="998069" rtl="0" fontAlgn="auto">
                  <a:spcBef>
                    <a:spcPts val="0"/>
                  </a:spcBef>
                  <a:spcAft>
                    <a:spcPts val="0"/>
                  </a:spcAft>
                </a:pPr>
                <a:endParaRPr lang="en-US" sz="4000">
                  <a:solidFill>
                    <a:prstClr val="white"/>
                  </a:solidFill>
                  <a:latin typeface="Calibri" panose="020F0502020204030204"/>
                </a:endParaRPr>
              </a:p>
            </p:txBody>
          </p:sp>
        </p:grpSp>
        <p:cxnSp>
          <p:nvCxnSpPr>
            <p:cNvPr id="53" name="Straight Connector 52">
              <a:extLst>
                <a:ext uri="{FF2B5EF4-FFF2-40B4-BE49-F238E27FC236}">
                  <a16:creationId xmlns:a16="http://schemas.microsoft.com/office/drawing/2014/main" id="{CCCF36B1-C983-4D8D-A2BC-232598546795}"/>
                </a:ext>
              </a:extLst>
            </p:cNvPr>
            <p:cNvCxnSpPr>
              <a:cxnSpLocks/>
              <a:stCxn id="32" idx="4"/>
              <a:endCxn id="20" idx="5"/>
            </p:cNvCxnSpPr>
            <p:nvPr/>
          </p:nvCxnSpPr>
          <p:spPr>
            <a:xfrm flipH="1">
              <a:off x="5968604" y="1128826"/>
              <a:ext cx="4592" cy="2300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Freeform: Shape 80">
              <a:extLst>
                <a:ext uri="{FF2B5EF4-FFF2-40B4-BE49-F238E27FC236}">
                  <a16:creationId xmlns:a16="http://schemas.microsoft.com/office/drawing/2014/main" id="{DF28B970-B7D3-4943-A2E6-16F51889E37C}"/>
                </a:ext>
              </a:extLst>
            </p:cNvPr>
            <p:cNvSpPr/>
            <p:nvPr/>
          </p:nvSpPr>
          <p:spPr>
            <a:xfrm>
              <a:off x="5968604" y="3416007"/>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82" name="Freeform: Shape 81">
              <a:extLst>
                <a:ext uri="{FF2B5EF4-FFF2-40B4-BE49-F238E27FC236}">
                  <a16:creationId xmlns:a16="http://schemas.microsoft.com/office/drawing/2014/main" id="{FECCF5FF-84C7-47BB-BCD9-02FEDF2DA590}"/>
                </a:ext>
              </a:extLst>
            </p:cNvPr>
            <p:cNvSpPr/>
            <p:nvPr/>
          </p:nvSpPr>
          <p:spPr>
            <a:xfrm>
              <a:off x="5942899" y="3393918"/>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83" name="Freeform: Shape 82">
              <a:extLst>
                <a:ext uri="{FF2B5EF4-FFF2-40B4-BE49-F238E27FC236}">
                  <a16:creationId xmlns:a16="http://schemas.microsoft.com/office/drawing/2014/main" id="{B27476EE-CF2F-4028-90E6-07F9ADE09488}"/>
                </a:ext>
              </a:extLst>
            </p:cNvPr>
            <p:cNvSpPr/>
            <p:nvPr/>
          </p:nvSpPr>
          <p:spPr>
            <a:xfrm>
              <a:off x="5949565" y="3374865"/>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97" name="Oval 96">
              <a:extLst>
                <a:ext uri="{FF2B5EF4-FFF2-40B4-BE49-F238E27FC236}">
                  <a16:creationId xmlns:a16="http://schemas.microsoft.com/office/drawing/2014/main" id="{5F52D426-5001-48C3-B633-FA67C69E28CE}"/>
                </a:ext>
              </a:extLst>
            </p:cNvPr>
            <p:cNvSpPr/>
            <p:nvPr/>
          </p:nvSpPr>
          <p:spPr>
            <a:xfrm>
              <a:off x="5039688" y="5629149"/>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pic>
          <p:nvPicPr>
            <p:cNvPr id="109" name="Graphic 108" descr="Target Audience">
              <a:extLst>
                <a:ext uri="{FF2B5EF4-FFF2-40B4-BE49-F238E27FC236}">
                  <a16:creationId xmlns:a16="http://schemas.microsoft.com/office/drawing/2014/main" id="{B1DA00F4-A65E-4D6A-BD87-835A30D0694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554363" y="4851291"/>
              <a:ext cx="786337" cy="786337"/>
            </a:xfrm>
            <a:prstGeom prst="rect">
              <a:avLst/>
            </a:prstGeom>
          </p:spPr>
        </p:pic>
        <p:sp>
          <p:nvSpPr>
            <p:cNvPr id="115" name="TextBox 114">
              <a:extLst>
                <a:ext uri="{FF2B5EF4-FFF2-40B4-BE49-F238E27FC236}">
                  <a16:creationId xmlns:a16="http://schemas.microsoft.com/office/drawing/2014/main" id="{09F264B7-FAB8-4337-8D9F-01D2ABEA3A3D}"/>
                </a:ext>
              </a:extLst>
            </p:cNvPr>
            <p:cNvSpPr txBox="1"/>
            <p:nvPr/>
          </p:nvSpPr>
          <p:spPr>
            <a:xfrm>
              <a:off x="5244164" y="4082158"/>
              <a:ext cx="1448218" cy="732822"/>
            </a:xfrm>
            <a:prstGeom prst="rect">
              <a:avLst/>
            </a:prstGeom>
            <a:noFill/>
          </p:spPr>
          <p:txBody>
            <a:bodyPr wrap="none" rtlCol="0">
              <a:spAutoFit/>
            </a:bodyPr>
            <a:lstStyle/>
            <a:p>
              <a:pPr algn="l" defTabSz="998069" rtl="0" fontAlgn="auto">
                <a:spcBef>
                  <a:spcPts val="0"/>
                </a:spcBef>
                <a:spcAft>
                  <a:spcPts val="0"/>
                </a:spcAft>
              </a:pPr>
              <a:r>
                <a:rPr lang="en-US" sz="4700" b="1" dirty="0">
                  <a:solidFill>
                    <a:prstClr val="black"/>
                  </a:solidFill>
                  <a:latin typeface="Century Gothic" panose="020B0502020202020204" pitchFamily="34" charset="0"/>
                  <a:cs typeface="+mn-cs"/>
                </a:rPr>
                <a:t>Complex </a:t>
              </a:r>
            </a:p>
            <a:p>
              <a:pPr algn="l" defTabSz="998069" rtl="0" fontAlgn="auto">
                <a:spcBef>
                  <a:spcPts val="0"/>
                </a:spcBef>
                <a:spcAft>
                  <a:spcPts val="0"/>
                </a:spcAft>
              </a:pPr>
              <a:r>
                <a:rPr lang="en-US" sz="4700" b="1" dirty="0">
                  <a:solidFill>
                    <a:prstClr val="black"/>
                  </a:solidFill>
                  <a:latin typeface="Century Gothic" panose="020B0502020202020204" pitchFamily="34" charset="0"/>
                  <a:cs typeface="+mn-cs"/>
                </a:rPr>
                <a:t>sentence</a:t>
              </a:r>
            </a:p>
          </p:txBody>
        </p:sp>
      </p:grpSp>
      <p:grpSp>
        <p:nvGrpSpPr>
          <p:cNvPr id="2" name="Group 1">
            <a:extLst>
              <a:ext uri="{FF2B5EF4-FFF2-40B4-BE49-F238E27FC236}">
                <a16:creationId xmlns:a16="http://schemas.microsoft.com/office/drawing/2014/main" id="{E9257BD5-7609-4C83-AD03-33FF14164024}"/>
              </a:ext>
            </a:extLst>
          </p:cNvPr>
          <p:cNvGrpSpPr/>
          <p:nvPr/>
        </p:nvGrpSpPr>
        <p:grpSpPr>
          <a:xfrm>
            <a:off x="4187509" y="1740901"/>
            <a:ext cx="4651755" cy="12000534"/>
            <a:chOff x="1231952" y="400287"/>
            <a:chExt cx="2215152" cy="5714698"/>
          </a:xfrm>
        </p:grpSpPr>
        <p:sp>
          <p:nvSpPr>
            <p:cNvPr id="95" name="Oval 94">
              <a:extLst>
                <a:ext uri="{FF2B5EF4-FFF2-40B4-BE49-F238E27FC236}">
                  <a16:creationId xmlns:a16="http://schemas.microsoft.com/office/drawing/2014/main" id="{1BC12887-63DE-4338-9904-5BC6DB12E994}"/>
                </a:ext>
              </a:extLst>
            </p:cNvPr>
            <p:cNvSpPr/>
            <p:nvPr/>
          </p:nvSpPr>
          <p:spPr>
            <a:xfrm>
              <a:off x="1480949" y="6043988"/>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70" name="Freeform: Shape 69">
              <a:extLst>
                <a:ext uri="{FF2B5EF4-FFF2-40B4-BE49-F238E27FC236}">
                  <a16:creationId xmlns:a16="http://schemas.microsoft.com/office/drawing/2014/main" id="{71133609-A0B5-4EDE-943C-F54CE0DDB654}"/>
                </a:ext>
              </a:extLst>
            </p:cNvPr>
            <p:cNvSpPr/>
            <p:nvPr/>
          </p:nvSpPr>
          <p:spPr>
            <a:xfrm>
              <a:off x="2303571" y="380904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8899EDD3-847E-47AF-8465-D234924B1AA2}"/>
                </a:ext>
              </a:extLst>
            </p:cNvPr>
            <p:cNvSpPr/>
            <p:nvPr/>
          </p:nvSpPr>
          <p:spPr>
            <a:xfrm>
              <a:off x="1231952" y="3820887"/>
              <a:ext cx="2208628" cy="2208628"/>
            </a:xfrm>
            <a:custGeom>
              <a:avLst/>
              <a:gdLst>
                <a:gd name="connsiteX0" fmla="*/ 1104314 w 2208628"/>
                <a:gd name="connsiteY0" fmla="*/ 115856 h 2208628"/>
                <a:gd name="connsiteX1" fmla="*/ 996529 w 2208628"/>
                <a:gd name="connsiteY1" fmla="*/ 223641 h 2208628"/>
                <a:gd name="connsiteX2" fmla="*/ 1104314 w 2208628"/>
                <a:gd name="connsiteY2" fmla="*/ 331426 h 2208628"/>
                <a:gd name="connsiteX3" fmla="*/ 1212099 w 2208628"/>
                <a:gd name="connsiteY3" fmla="*/ 223641 h 2208628"/>
                <a:gd name="connsiteX4" fmla="*/ 1104314 w 2208628"/>
                <a:gd name="connsiteY4" fmla="*/ 115856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15856"/>
                  </a:moveTo>
                  <a:cubicBezTo>
                    <a:pt x="1044786" y="115856"/>
                    <a:pt x="996529" y="164113"/>
                    <a:pt x="996529" y="223641"/>
                  </a:cubicBezTo>
                  <a:cubicBezTo>
                    <a:pt x="996529" y="283169"/>
                    <a:pt x="1044786" y="331426"/>
                    <a:pt x="1104314" y="331426"/>
                  </a:cubicBezTo>
                  <a:cubicBezTo>
                    <a:pt x="1163842" y="331426"/>
                    <a:pt x="1212099" y="283169"/>
                    <a:pt x="1212099" y="223641"/>
                  </a:cubicBezTo>
                  <a:cubicBezTo>
                    <a:pt x="1212099" y="164113"/>
                    <a:pt x="1163842" y="115856"/>
                    <a:pt x="1104314" y="115856"/>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33CC33">
                    <a:alpha val="49804"/>
                  </a:srgbClr>
                </a:gs>
                <a:gs pos="100000">
                  <a:srgbClr val="00FF00">
                    <a:alpha val="69804"/>
                  </a:srgbClr>
                </a:gs>
              </a:gsLst>
              <a:lin ang="0" scaled="1"/>
              <a:tileRect/>
            </a:gradFill>
            <a:ln>
              <a:gradFill>
                <a:gsLst>
                  <a:gs pos="0">
                    <a:srgbClr val="33CC33"/>
                  </a:gs>
                  <a:gs pos="100000">
                    <a:srgbClr val="00FF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dirty="0">
                <a:solidFill>
                  <a:prstClr val="white"/>
                </a:solidFill>
                <a:latin typeface="Calibri" panose="020F0502020204030204"/>
              </a:endParaRPr>
            </a:p>
          </p:txBody>
        </p:sp>
        <p:grpSp>
          <p:nvGrpSpPr>
            <p:cNvPr id="42" name="Group 41">
              <a:extLst>
                <a:ext uri="{FF2B5EF4-FFF2-40B4-BE49-F238E27FC236}">
                  <a16:creationId xmlns:a16="http://schemas.microsoft.com/office/drawing/2014/main" id="{2F64701E-F31D-4C6B-9219-1EE401EA8FC0}"/>
                </a:ext>
              </a:extLst>
            </p:cNvPr>
            <p:cNvGrpSpPr/>
            <p:nvPr/>
          </p:nvGrpSpPr>
          <p:grpSpPr>
            <a:xfrm>
              <a:off x="1960039" y="400287"/>
              <a:ext cx="769257" cy="769257"/>
              <a:chOff x="1742328" y="400287"/>
              <a:chExt cx="769257" cy="769257"/>
            </a:xfrm>
          </p:grpSpPr>
          <p:sp>
            <p:nvSpPr>
              <p:cNvPr id="28" name="Oval 27">
                <a:extLst>
                  <a:ext uri="{FF2B5EF4-FFF2-40B4-BE49-F238E27FC236}">
                    <a16:creationId xmlns:a16="http://schemas.microsoft.com/office/drawing/2014/main" id="{982E62F5-DD20-4F0B-BB5C-E1CB87472CE4}"/>
                  </a:ext>
                </a:extLst>
              </p:cNvPr>
              <p:cNvSpPr/>
              <p:nvPr/>
            </p:nvSpPr>
            <p:spPr>
              <a:xfrm>
                <a:off x="1742328"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29" name="Oval 28">
                <a:extLst>
                  <a:ext uri="{FF2B5EF4-FFF2-40B4-BE49-F238E27FC236}">
                    <a16:creationId xmlns:a16="http://schemas.microsoft.com/office/drawing/2014/main" id="{34B2BBF9-0535-47F9-8B63-D311C6F9FADA}"/>
                  </a:ext>
                </a:extLst>
              </p:cNvPr>
              <p:cNvSpPr/>
              <p:nvPr/>
            </p:nvSpPr>
            <p:spPr>
              <a:xfrm>
                <a:off x="1917637" y="575111"/>
                <a:ext cx="418638" cy="418638"/>
              </a:xfrm>
              <a:prstGeom prst="ellipse">
                <a:avLst/>
              </a:prstGeom>
              <a:gradFill flip="none" rotWithShape="1">
                <a:gsLst>
                  <a:gs pos="0">
                    <a:srgbClr val="33CC33"/>
                  </a:gs>
                  <a:gs pos="100000">
                    <a:srgbClr val="00FF00"/>
                  </a:gs>
                </a:gsLst>
                <a:lin ang="0" scaled="1"/>
                <a:tileRect/>
              </a:gradFill>
              <a:ln>
                <a:gradFill>
                  <a:gsLst>
                    <a:gs pos="0">
                      <a:srgbClr val="33CC33"/>
                    </a:gs>
                    <a:gs pos="100000">
                      <a:srgbClr val="00FF00">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grpSp>
        <p:cxnSp>
          <p:nvCxnSpPr>
            <p:cNvPr id="44" name="Straight Connector 43">
              <a:extLst>
                <a:ext uri="{FF2B5EF4-FFF2-40B4-BE49-F238E27FC236}">
                  <a16:creationId xmlns:a16="http://schemas.microsoft.com/office/drawing/2014/main" id="{B1AFB019-8DC7-4C04-9081-61E2B3AF30CF}"/>
                </a:ext>
              </a:extLst>
            </p:cNvPr>
            <p:cNvCxnSpPr>
              <a:cxnSpLocks/>
              <a:stCxn id="28" idx="4"/>
              <a:endCxn id="18" idx="5"/>
            </p:cNvCxnSpPr>
            <p:nvPr/>
          </p:nvCxnSpPr>
          <p:spPr>
            <a:xfrm flipH="1">
              <a:off x="2336266" y="1169544"/>
              <a:ext cx="8402" cy="2651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Shape 66">
              <a:extLst>
                <a:ext uri="{FF2B5EF4-FFF2-40B4-BE49-F238E27FC236}">
                  <a16:creationId xmlns:a16="http://schemas.microsoft.com/office/drawing/2014/main" id="{ADA01CA7-6449-460B-ACCF-C315808172CD}"/>
                </a:ext>
              </a:extLst>
            </p:cNvPr>
            <p:cNvSpPr/>
            <p:nvPr/>
          </p:nvSpPr>
          <p:spPr>
            <a:xfrm>
              <a:off x="2335118" y="381398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71" name="Freeform: Shape 70">
              <a:extLst>
                <a:ext uri="{FF2B5EF4-FFF2-40B4-BE49-F238E27FC236}">
                  <a16:creationId xmlns:a16="http://schemas.microsoft.com/office/drawing/2014/main" id="{C33A24A7-874A-4143-807A-C35217BBCB01}"/>
                </a:ext>
              </a:extLst>
            </p:cNvPr>
            <p:cNvSpPr/>
            <p:nvPr/>
          </p:nvSpPr>
          <p:spPr>
            <a:xfrm>
              <a:off x="2309413" y="379190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sp>
          <p:nvSpPr>
            <p:cNvPr id="73" name="Freeform: Shape 72">
              <a:extLst>
                <a:ext uri="{FF2B5EF4-FFF2-40B4-BE49-F238E27FC236}">
                  <a16:creationId xmlns:a16="http://schemas.microsoft.com/office/drawing/2014/main" id="{653C0446-6D36-4BBD-A0FD-4716481F8107}"/>
                </a:ext>
              </a:extLst>
            </p:cNvPr>
            <p:cNvSpPr/>
            <p:nvPr/>
          </p:nvSpPr>
          <p:spPr>
            <a:xfrm>
              <a:off x="2316079" y="377284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000">
                <a:solidFill>
                  <a:prstClr val="white"/>
                </a:solidFill>
                <a:latin typeface="Calibri" panose="020F0502020204030204"/>
              </a:endParaRPr>
            </a:p>
          </p:txBody>
        </p:sp>
        <p:pic>
          <p:nvPicPr>
            <p:cNvPr id="103" name="Graphic 102" descr="Daily calendar">
              <a:extLst>
                <a:ext uri="{FF2B5EF4-FFF2-40B4-BE49-F238E27FC236}">
                  <a16:creationId xmlns:a16="http://schemas.microsoft.com/office/drawing/2014/main" id="{09ADB35B-0EA8-415A-A9D1-8A24238261C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939219" y="5201766"/>
              <a:ext cx="802298" cy="802298"/>
            </a:xfrm>
            <a:prstGeom prst="rect">
              <a:avLst/>
            </a:prstGeom>
          </p:spPr>
        </p:pic>
        <p:sp>
          <p:nvSpPr>
            <p:cNvPr id="110" name="TextBox 109">
              <a:extLst>
                <a:ext uri="{FF2B5EF4-FFF2-40B4-BE49-F238E27FC236}">
                  <a16:creationId xmlns:a16="http://schemas.microsoft.com/office/drawing/2014/main" id="{30AB8D3D-0B6D-4A3E-AEA3-75150ED9E562}"/>
                </a:ext>
              </a:extLst>
            </p:cNvPr>
            <p:cNvSpPr txBox="1"/>
            <p:nvPr/>
          </p:nvSpPr>
          <p:spPr>
            <a:xfrm>
              <a:off x="1283519" y="4481313"/>
              <a:ext cx="2163585" cy="732822"/>
            </a:xfrm>
            <a:prstGeom prst="rect">
              <a:avLst/>
            </a:prstGeom>
            <a:noFill/>
          </p:spPr>
          <p:txBody>
            <a:bodyPr wrap="square" rtlCol="0">
              <a:spAutoFit/>
            </a:bodyPr>
            <a:lstStyle/>
            <a:p>
              <a:pPr algn="ctr" defTabSz="998069" rtl="0" fontAlgn="auto">
                <a:spcBef>
                  <a:spcPts val="0"/>
                </a:spcBef>
                <a:spcAft>
                  <a:spcPts val="0"/>
                </a:spcAft>
              </a:pPr>
              <a:r>
                <a:rPr lang="en-US" sz="4700" b="1" dirty="0">
                  <a:solidFill>
                    <a:prstClr val="black"/>
                  </a:solidFill>
                  <a:latin typeface="Century Gothic" panose="020B0502020202020204" pitchFamily="34" charset="0"/>
                  <a:cs typeface="+mn-cs"/>
                </a:rPr>
                <a:t>Simple </a:t>
              </a:r>
            </a:p>
            <a:p>
              <a:pPr algn="ctr" defTabSz="998069" rtl="0" fontAlgn="auto">
                <a:spcBef>
                  <a:spcPts val="0"/>
                </a:spcBef>
                <a:spcAft>
                  <a:spcPts val="0"/>
                </a:spcAft>
              </a:pPr>
              <a:r>
                <a:rPr lang="en-US" sz="4700" b="1" dirty="0">
                  <a:solidFill>
                    <a:prstClr val="black"/>
                  </a:solidFill>
                  <a:latin typeface="Century Gothic" panose="020B0502020202020204" pitchFamily="34" charset="0"/>
                  <a:cs typeface="+mn-cs"/>
                </a:rPr>
                <a:t>sentence</a:t>
              </a:r>
            </a:p>
          </p:txBody>
        </p:sp>
      </p:grpSp>
      <p:sp>
        <p:nvSpPr>
          <p:cNvPr id="78" name="مربع نص 77"/>
          <p:cNvSpPr txBox="1">
            <a:spLocks noChangeArrowheads="1"/>
          </p:cNvSpPr>
          <p:nvPr/>
        </p:nvSpPr>
        <p:spPr bwMode="auto">
          <a:xfrm>
            <a:off x="20480938" y="2613693"/>
            <a:ext cx="7381371" cy="1716304"/>
          </a:xfrm>
          <a:prstGeom prst="rect">
            <a:avLst/>
          </a:prstGeom>
          <a:noFill/>
          <a:ln w="9525">
            <a:noFill/>
            <a:miter lim="800000"/>
            <a:headEnd/>
            <a:tailEnd/>
          </a:ln>
        </p:spPr>
        <p:txBody>
          <a:bodyPr wrap="square" lIns="53489" tIns="26746" rIns="53489" bIns="26746">
            <a:spAutoFit/>
          </a:bodyPr>
          <a:lstStyle/>
          <a:p>
            <a:pPr algn="ctr" rtl="0"/>
            <a:r>
              <a:rPr lang="en-US" sz="5400" dirty="0">
                <a:solidFill>
                  <a:srgbClr val="04617B"/>
                </a:solidFill>
                <a:latin typeface="+mn-lt"/>
                <a:ea typeface="Majalla UI"/>
                <a:cs typeface="+mn-cs"/>
              </a:rPr>
              <a:t>What is the meaning of a sentence? </a:t>
            </a:r>
          </a:p>
        </p:txBody>
      </p:sp>
      <p:sp>
        <p:nvSpPr>
          <p:cNvPr id="79" name="عنصر نائب للمحتوى 2"/>
          <p:cNvSpPr txBox="1">
            <a:spLocks/>
          </p:cNvSpPr>
          <p:nvPr/>
        </p:nvSpPr>
        <p:spPr bwMode="auto">
          <a:xfrm>
            <a:off x="20816024" y="5577828"/>
            <a:ext cx="6778846" cy="1241170"/>
          </a:xfrm>
          <a:prstGeom prst="rect">
            <a:avLst/>
          </a:prstGeom>
          <a:noFill/>
          <a:ln w="9525">
            <a:noFill/>
            <a:miter lim="800000"/>
            <a:headEnd/>
            <a:tailEnd/>
          </a:ln>
        </p:spPr>
        <p:txBody>
          <a:bodyPr vert="horz" wrap="square" lIns="40118" tIns="20048" rIns="40118" bIns="20048"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defTabSz="401032">
              <a:buNone/>
            </a:pPr>
            <a:r>
              <a:rPr lang="en-US" sz="5400" b="1" dirty="0">
                <a:solidFill>
                  <a:srgbClr val="FF0000"/>
                </a:solidFill>
              </a:rPr>
              <a:t>A sentence is a group of words that gives us an idea.</a:t>
            </a:r>
          </a:p>
        </p:txBody>
      </p:sp>
      <p:sp>
        <p:nvSpPr>
          <p:cNvPr id="84" name="عنصر نائب للمحتوى 2"/>
          <p:cNvSpPr txBox="1">
            <a:spLocks/>
          </p:cNvSpPr>
          <p:nvPr/>
        </p:nvSpPr>
        <p:spPr bwMode="auto">
          <a:xfrm>
            <a:off x="21130853" y="12773398"/>
            <a:ext cx="6778846" cy="1241170"/>
          </a:xfrm>
          <a:prstGeom prst="rect">
            <a:avLst/>
          </a:prstGeom>
          <a:noFill/>
          <a:ln w="9525">
            <a:noFill/>
            <a:miter lim="800000"/>
            <a:headEnd/>
            <a:tailEnd/>
          </a:ln>
        </p:spPr>
        <p:txBody>
          <a:bodyPr vert="horz" wrap="square" lIns="40118" tIns="20048" rIns="40118" bIns="20048"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defTabSz="401032">
              <a:buNone/>
            </a:pPr>
            <a:r>
              <a:rPr lang="en-US" sz="5400" b="1" dirty="0"/>
              <a:t>There are four types of sentences</a:t>
            </a:r>
          </a:p>
        </p:txBody>
      </p:sp>
      <p:sp>
        <p:nvSpPr>
          <p:cNvPr id="11" name="مستطيل مستدير الزوايا 10"/>
          <p:cNvSpPr/>
          <p:nvPr/>
        </p:nvSpPr>
        <p:spPr>
          <a:xfrm>
            <a:off x="20634158" y="1992960"/>
            <a:ext cx="7056669" cy="276441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6600"/>
          </a:p>
        </p:txBody>
      </p:sp>
      <p:sp>
        <p:nvSpPr>
          <p:cNvPr id="89" name="مستطيل مستدير الزوايا 88"/>
          <p:cNvSpPr/>
          <p:nvPr/>
        </p:nvSpPr>
        <p:spPr>
          <a:xfrm>
            <a:off x="20719895" y="5336422"/>
            <a:ext cx="7056669" cy="276460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6600"/>
          </a:p>
        </p:txBody>
      </p:sp>
      <p:sp>
        <p:nvSpPr>
          <p:cNvPr id="90" name="مستطيل مستدير الزوايا 89"/>
          <p:cNvSpPr/>
          <p:nvPr/>
        </p:nvSpPr>
        <p:spPr>
          <a:xfrm>
            <a:off x="20891366" y="12109443"/>
            <a:ext cx="7056669" cy="2764607"/>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6600"/>
          </a:p>
        </p:txBody>
      </p:sp>
      <p:sp>
        <p:nvSpPr>
          <p:cNvPr id="65" name="مربع نص 64"/>
          <p:cNvSpPr txBox="1">
            <a:spLocks noChangeArrowheads="1"/>
          </p:cNvSpPr>
          <p:nvPr/>
        </p:nvSpPr>
        <p:spPr bwMode="auto">
          <a:xfrm>
            <a:off x="20688261" y="9050259"/>
            <a:ext cx="7381371" cy="2547302"/>
          </a:xfrm>
          <a:prstGeom prst="rect">
            <a:avLst/>
          </a:prstGeom>
          <a:noFill/>
          <a:ln w="9525">
            <a:noFill/>
            <a:miter lim="800000"/>
            <a:headEnd/>
            <a:tailEnd/>
          </a:ln>
        </p:spPr>
        <p:txBody>
          <a:bodyPr wrap="square" lIns="53489" tIns="26746" rIns="53489" bIns="26746">
            <a:spAutoFit/>
          </a:bodyPr>
          <a:lstStyle/>
          <a:p>
            <a:pPr algn="ctr" rtl="0"/>
            <a:r>
              <a:rPr lang="en-US" sz="5400" dirty="0">
                <a:solidFill>
                  <a:srgbClr val="04617B"/>
                </a:solidFill>
                <a:latin typeface="+mn-lt"/>
                <a:ea typeface="Majalla UI"/>
                <a:cs typeface="+mn-cs"/>
              </a:rPr>
              <a:t>How many types are there in English?</a:t>
            </a:r>
            <a:endParaRPr lang="ar-SA" sz="5400" dirty="0">
              <a:solidFill>
                <a:srgbClr val="04617B"/>
              </a:solidFill>
              <a:latin typeface="+mn-lt"/>
              <a:ea typeface="Majalla UI"/>
              <a:cs typeface="+mn-cs"/>
            </a:endParaRPr>
          </a:p>
          <a:p>
            <a:pPr algn="ctr" rtl="0"/>
            <a:endParaRPr lang="en-US" sz="5400" dirty="0">
              <a:solidFill>
                <a:srgbClr val="04617B"/>
              </a:solidFill>
              <a:latin typeface="+mn-lt"/>
              <a:ea typeface="Majalla UI"/>
              <a:cs typeface="+mn-cs"/>
            </a:endParaRPr>
          </a:p>
        </p:txBody>
      </p:sp>
      <p:sp>
        <p:nvSpPr>
          <p:cNvPr id="66" name="مستطيل مستدير الزوايا 65"/>
          <p:cNvSpPr/>
          <p:nvPr/>
        </p:nvSpPr>
        <p:spPr>
          <a:xfrm>
            <a:off x="20823930" y="8723998"/>
            <a:ext cx="7056669" cy="267856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6600"/>
          </a:p>
        </p:txBody>
      </p:sp>
      <p:pic>
        <p:nvPicPr>
          <p:cNvPr id="8" name="صورة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952" y="1059541"/>
            <a:ext cx="3804409" cy="3916132"/>
          </a:xfrm>
          <a:prstGeom prst="rect">
            <a:avLst/>
          </a:prstGeom>
        </p:spPr>
      </p:pic>
    </p:spTree>
    <p:extLst>
      <p:ext uri="{BB962C8B-B14F-4D97-AF65-F5344CB8AC3E}">
        <p14:creationId xmlns:p14="http://schemas.microsoft.com/office/powerpoint/2010/main" val="108896389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250" fill="hold"/>
                                            <p:tgtEl>
                                              <p:spTgt spid="78"/>
                                            </p:tgtEl>
                                            <p:attrNameLst>
                                              <p:attrName>ppt_w</p:attrName>
                                            </p:attrNameLst>
                                          </p:cBhvr>
                                          <p:tavLst>
                                            <p:tav tm="0">
                                              <p:val>
                                                <p:fltVal val="0"/>
                                              </p:val>
                                            </p:tav>
                                            <p:tav tm="100000">
                                              <p:val>
                                                <p:strVal val="#ppt_w"/>
                                              </p:val>
                                            </p:tav>
                                          </p:tavLst>
                                        </p:anim>
                                        <p:anim calcmode="lin" valueType="num">
                                          <p:cBhvr>
                                            <p:cTn id="23" dur="250" fill="hold"/>
                                            <p:tgtEl>
                                              <p:spTgt spid="78"/>
                                            </p:tgtEl>
                                            <p:attrNameLst>
                                              <p:attrName>ppt_h</p:attrName>
                                            </p:attrNameLst>
                                          </p:cBhvr>
                                          <p:tavLst>
                                            <p:tav tm="0">
                                              <p:val>
                                                <p:fltVal val="0"/>
                                              </p:val>
                                            </p:tav>
                                            <p:tav tm="100000">
                                              <p:val>
                                                <p:strVal val="#ppt_h"/>
                                              </p:val>
                                            </p:tav>
                                          </p:tavLst>
                                        </p:anim>
                                        <p:animEffect transition="in" filter="fade">
                                          <p:cBhvr>
                                            <p:cTn id="24" dur="25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down)">
                                          <p:cBhvr>
                                            <p:cTn id="29" dur="500"/>
                                            <p:tgtEl>
                                              <p:spTgt spid="89"/>
                                            </p:tgtEl>
                                          </p:cBhvr>
                                        </p:animEffect>
                                      </p:childTnLst>
                                    </p:cTn>
                                  </p:par>
                                </p:childTnLst>
                              </p:cTn>
                            </p:par>
                            <p:par>
                              <p:cTn id="30" fill="hold">
                                <p:stCondLst>
                                  <p:cond delay="500"/>
                                </p:stCondLst>
                                <p:childTnLst>
                                  <p:par>
                                    <p:cTn id="31" presetID="26" presetClass="entr" presetSubtype="0" fill="hold" grpId="0" nodeType="afterEffect">
                                      <p:stCondLst>
                                        <p:cond delay="0"/>
                                      </p:stCondLst>
                                      <p:iterate type="lt">
                                        <p:tmPct val="10000"/>
                                      </p:iterate>
                                      <p:childTnLst>
                                        <p:set>
                                          <p:cBhvr>
                                            <p:cTn id="32" dur="1" fill="hold">
                                              <p:stCondLst>
                                                <p:cond delay="0"/>
                                              </p:stCondLst>
                                            </p:cTn>
                                            <p:tgtEl>
                                              <p:spTgt spid="79"/>
                                            </p:tgtEl>
                                            <p:attrNameLst>
                                              <p:attrName>style.visibility</p:attrName>
                                            </p:attrNameLst>
                                          </p:cBhvr>
                                          <p:to>
                                            <p:strVal val="visible"/>
                                          </p:to>
                                        </p:set>
                                        <p:animEffect transition="in" filter="wipe(down)">
                                          <p:cBhvr>
                                            <p:cTn id="33" dur="73">
                                              <p:stCondLst>
                                                <p:cond delay="0"/>
                                              </p:stCondLst>
                                            </p:cTn>
                                            <p:tgtEl>
                                              <p:spTgt spid="79"/>
                                            </p:tgtEl>
                                          </p:cBhvr>
                                        </p:animEffect>
                                        <p:anim calcmode="lin" valueType="num">
                                          <p:cBhvr>
                                            <p:cTn id="34" dur="228"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35" dur="83"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36" dur="83" tmFilter="0, 0; 0.125,0.2665; 0.25,0.4; 0.375,0.465; 0.5,0.5;  0.625,0.535; 0.75,0.6; 0.875,0.7335; 1,1">
                                              <p:stCondLst>
                                                <p:cond delay="83"/>
                                              </p:stCondLst>
                                            </p:cTn>
                                            <p:tgtEl>
                                              <p:spTgt spid="79"/>
                                            </p:tgtEl>
                                            <p:attrNameLst>
                                              <p:attrName>ppt_y</p:attrName>
                                            </p:attrNameLst>
                                          </p:cBhvr>
                                          <p:tavLst>
                                            <p:tav tm="0" fmla="#ppt_y-sin(pi*$)/9">
                                              <p:val>
                                                <p:fltVal val="0"/>
                                              </p:val>
                                            </p:tav>
                                            <p:tav tm="100000">
                                              <p:val>
                                                <p:fltVal val="1"/>
                                              </p:val>
                                            </p:tav>
                                          </p:tavLst>
                                        </p:anim>
                                        <p:anim calcmode="lin" valueType="num">
                                          <p:cBhvr>
                                            <p:cTn id="37" dur="41" tmFilter="0, 0; 0.125,0.2665; 0.25,0.4; 0.375,0.465; 0.5,0.5;  0.625,0.535; 0.75,0.6; 0.875,0.7335; 1,1">
                                              <p:stCondLst>
                                                <p:cond delay="166"/>
                                              </p:stCondLst>
                                            </p:cTn>
                                            <p:tgtEl>
                                              <p:spTgt spid="79"/>
                                            </p:tgtEl>
                                            <p:attrNameLst>
                                              <p:attrName>ppt_y</p:attrName>
                                            </p:attrNameLst>
                                          </p:cBhvr>
                                          <p:tavLst>
                                            <p:tav tm="0" fmla="#ppt_y-sin(pi*$)/27">
                                              <p:val>
                                                <p:fltVal val="0"/>
                                              </p:val>
                                            </p:tav>
                                            <p:tav tm="100000">
                                              <p:val>
                                                <p:fltVal val="1"/>
                                              </p:val>
                                            </p:tav>
                                          </p:tavLst>
                                        </p:anim>
                                        <p:anim calcmode="lin" valueType="num">
                                          <p:cBhvr>
                                            <p:cTn id="38" dur="20" tmFilter="0, 0; 0.125,0.2665; 0.25,0.4; 0.375,0.465; 0.5,0.5;  0.625,0.535; 0.75,0.6; 0.875,0.7335; 1,1">
                                              <p:stCondLst>
                                                <p:cond delay="207"/>
                                              </p:stCondLst>
                                            </p:cTn>
                                            <p:tgtEl>
                                              <p:spTgt spid="79"/>
                                            </p:tgtEl>
                                            <p:attrNameLst>
                                              <p:attrName>ppt_y</p:attrName>
                                            </p:attrNameLst>
                                          </p:cBhvr>
                                          <p:tavLst>
                                            <p:tav tm="0" fmla="#ppt_y-sin(pi*$)/81">
                                              <p:val>
                                                <p:fltVal val="0"/>
                                              </p:val>
                                            </p:tav>
                                            <p:tav tm="100000">
                                              <p:val>
                                                <p:fltVal val="1"/>
                                              </p:val>
                                            </p:tav>
                                          </p:tavLst>
                                        </p:anim>
                                        <p:animScale>
                                          <p:cBhvr>
                                            <p:cTn id="39" dur="3">
                                              <p:stCondLst>
                                                <p:cond delay="81"/>
                                              </p:stCondLst>
                                            </p:cTn>
                                            <p:tgtEl>
                                              <p:spTgt spid="79"/>
                                            </p:tgtEl>
                                          </p:cBhvr>
                                          <p:to x="100000" y="60000"/>
                                        </p:animScale>
                                        <p:animScale>
                                          <p:cBhvr>
                                            <p:cTn id="40" dur="21" decel="50000">
                                              <p:stCondLst>
                                                <p:cond delay="84"/>
                                              </p:stCondLst>
                                            </p:cTn>
                                            <p:tgtEl>
                                              <p:spTgt spid="79"/>
                                            </p:tgtEl>
                                          </p:cBhvr>
                                          <p:to x="100000" y="100000"/>
                                        </p:animScale>
                                        <p:animScale>
                                          <p:cBhvr>
                                            <p:cTn id="41" dur="3">
                                              <p:stCondLst>
                                                <p:cond delay="164"/>
                                              </p:stCondLst>
                                            </p:cTn>
                                            <p:tgtEl>
                                              <p:spTgt spid="79"/>
                                            </p:tgtEl>
                                          </p:cBhvr>
                                          <p:to x="100000" y="80000"/>
                                        </p:animScale>
                                        <p:animScale>
                                          <p:cBhvr>
                                            <p:cTn id="42" dur="21" decel="50000">
                                              <p:stCondLst>
                                                <p:cond delay="167"/>
                                              </p:stCondLst>
                                            </p:cTn>
                                            <p:tgtEl>
                                              <p:spTgt spid="79"/>
                                            </p:tgtEl>
                                          </p:cBhvr>
                                          <p:to x="100000" y="100000"/>
                                        </p:animScale>
                                        <p:animScale>
                                          <p:cBhvr>
                                            <p:cTn id="43" dur="3">
                                              <p:stCondLst>
                                                <p:cond delay="205"/>
                                              </p:stCondLst>
                                            </p:cTn>
                                            <p:tgtEl>
                                              <p:spTgt spid="79"/>
                                            </p:tgtEl>
                                          </p:cBhvr>
                                          <p:to x="100000" y="90000"/>
                                        </p:animScale>
                                        <p:animScale>
                                          <p:cBhvr>
                                            <p:cTn id="44" dur="21" decel="50000">
                                              <p:stCondLst>
                                                <p:cond delay="209"/>
                                              </p:stCondLst>
                                            </p:cTn>
                                            <p:tgtEl>
                                              <p:spTgt spid="79"/>
                                            </p:tgtEl>
                                          </p:cBhvr>
                                          <p:to x="100000" y="100000"/>
                                        </p:animScale>
                                        <p:animScale>
                                          <p:cBhvr>
                                            <p:cTn id="45" dur="3">
                                              <p:stCondLst>
                                                <p:cond delay="226"/>
                                              </p:stCondLst>
                                            </p:cTn>
                                            <p:tgtEl>
                                              <p:spTgt spid="79"/>
                                            </p:tgtEl>
                                          </p:cBhvr>
                                          <p:to x="100000" y="95000"/>
                                        </p:animScale>
                                        <p:animScale>
                                          <p:cBhvr>
                                            <p:cTn id="46" dur="21" decel="50000">
                                              <p:stCondLst>
                                                <p:cond delay="229"/>
                                              </p:stCondLst>
                                            </p:cTn>
                                            <p:tgtEl>
                                              <p:spTgt spid="7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down)">
                                          <p:cBhvr>
                                            <p:cTn id="51" dur="500"/>
                                            <p:tgtEl>
                                              <p:spTgt spid="66"/>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250" fill="hold"/>
                                            <p:tgtEl>
                                              <p:spTgt spid="65"/>
                                            </p:tgtEl>
                                            <p:attrNameLst>
                                              <p:attrName>ppt_w</p:attrName>
                                            </p:attrNameLst>
                                          </p:cBhvr>
                                          <p:tavLst>
                                            <p:tav tm="0">
                                              <p:val>
                                                <p:fltVal val="0"/>
                                              </p:val>
                                            </p:tav>
                                            <p:tav tm="100000">
                                              <p:val>
                                                <p:strVal val="#ppt_w"/>
                                              </p:val>
                                            </p:tav>
                                          </p:tavLst>
                                        </p:anim>
                                        <p:anim calcmode="lin" valueType="num">
                                          <p:cBhvr>
                                            <p:cTn id="56" dur="250" fill="hold"/>
                                            <p:tgtEl>
                                              <p:spTgt spid="65"/>
                                            </p:tgtEl>
                                            <p:attrNameLst>
                                              <p:attrName>ppt_h</p:attrName>
                                            </p:attrNameLst>
                                          </p:cBhvr>
                                          <p:tavLst>
                                            <p:tav tm="0">
                                              <p:val>
                                                <p:fltVal val="0"/>
                                              </p:val>
                                            </p:tav>
                                            <p:tav tm="100000">
                                              <p:val>
                                                <p:strVal val="#ppt_h"/>
                                              </p:val>
                                            </p:tav>
                                          </p:tavLst>
                                        </p:anim>
                                        <p:animEffect transition="in" filter="fade">
                                          <p:cBhvr>
                                            <p:cTn id="57" dur="25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wipe(down)">
                                          <p:cBhvr>
                                            <p:cTn id="62" dur="500"/>
                                            <p:tgtEl>
                                              <p:spTgt spid="90"/>
                                            </p:tgtEl>
                                          </p:cBhvr>
                                        </p:animEffect>
                                      </p:childTnLst>
                                    </p:cTn>
                                  </p:par>
                                </p:childTnLst>
                              </p:cTn>
                            </p:par>
                            <p:par>
                              <p:cTn id="63" fill="hold">
                                <p:stCondLst>
                                  <p:cond delay="500"/>
                                </p:stCondLst>
                                <p:childTnLst>
                                  <p:par>
                                    <p:cTn id="64" presetID="26" presetClass="entr" presetSubtype="0" fill="hold" grpId="0" nodeType="afterEffect">
                                      <p:stCondLst>
                                        <p:cond delay="0"/>
                                      </p:stCondLst>
                                      <p:iterate type="lt">
                                        <p:tmPct val="10000"/>
                                      </p:iterate>
                                      <p:childTnLst>
                                        <p:set>
                                          <p:cBhvr>
                                            <p:cTn id="65" dur="1" fill="hold">
                                              <p:stCondLst>
                                                <p:cond delay="0"/>
                                              </p:stCondLst>
                                            </p:cTn>
                                            <p:tgtEl>
                                              <p:spTgt spid="84"/>
                                            </p:tgtEl>
                                            <p:attrNameLst>
                                              <p:attrName>style.visibility</p:attrName>
                                            </p:attrNameLst>
                                          </p:cBhvr>
                                          <p:to>
                                            <p:strVal val="visible"/>
                                          </p:to>
                                        </p:set>
                                        <p:animEffect transition="in" filter="wipe(down)">
                                          <p:cBhvr>
                                            <p:cTn id="66" dur="73">
                                              <p:stCondLst>
                                                <p:cond delay="0"/>
                                              </p:stCondLst>
                                            </p:cTn>
                                            <p:tgtEl>
                                              <p:spTgt spid="84"/>
                                            </p:tgtEl>
                                          </p:cBhvr>
                                        </p:animEffect>
                                        <p:anim calcmode="lin" valueType="num">
                                          <p:cBhvr>
                                            <p:cTn id="67" dur="228"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68" dur="83"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69" dur="83" tmFilter="0, 0; 0.125,0.2665; 0.25,0.4; 0.375,0.465; 0.5,0.5;  0.625,0.535; 0.75,0.6; 0.875,0.7335; 1,1">
                                              <p:stCondLst>
                                                <p:cond delay="83"/>
                                              </p:stCondLst>
                                            </p:cTn>
                                            <p:tgtEl>
                                              <p:spTgt spid="84"/>
                                            </p:tgtEl>
                                            <p:attrNameLst>
                                              <p:attrName>ppt_y</p:attrName>
                                            </p:attrNameLst>
                                          </p:cBhvr>
                                          <p:tavLst>
                                            <p:tav tm="0" fmla="#ppt_y-sin(pi*$)/9">
                                              <p:val>
                                                <p:fltVal val="0"/>
                                              </p:val>
                                            </p:tav>
                                            <p:tav tm="100000">
                                              <p:val>
                                                <p:fltVal val="1"/>
                                              </p:val>
                                            </p:tav>
                                          </p:tavLst>
                                        </p:anim>
                                        <p:anim calcmode="lin" valueType="num">
                                          <p:cBhvr>
                                            <p:cTn id="70" dur="41" tmFilter="0, 0; 0.125,0.2665; 0.25,0.4; 0.375,0.465; 0.5,0.5;  0.625,0.535; 0.75,0.6; 0.875,0.7335; 1,1">
                                              <p:stCondLst>
                                                <p:cond delay="166"/>
                                              </p:stCondLst>
                                            </p:cTn>
                                            <p:tgtEl>
                                              <p:spTgt spid="84"/>
                                            </p:tgtEl>
                                            <p:attrNameLst>
                                              <p:attrName>ppt_y</p:attrName>
                                            </p:attrNameLst>
                                          </p:cBhvr>
                                          <p:tavLst>
                                            <p:tav tm="0" fmla="#ppt_y-sin(pi*$)/27">
                                              <p:val>
                                                <p:fltVal val="0"/>
                                              </p:val>
                                            </p:tav>
                                            <p:tav tm="100000">
                                              <p:val>
                                                <p:fltVal val="1"/>
                                              </p:val>
                                            </p:tav>
                                          </p:tavLst>
                                        </p:anim>
                                        <p:anim calcmode="lin" valueType="num">
                                          <p:cBhvr>
                                            <p:cTn id="71" dur="20" tmFilter="0, 0; 0.125,0.2665; 0.25,0.4; 0.375,0.465; 0.5,0.5;  0.625,0.535; 0.75,0.6; 0.875,0.7335; 1,1">
                                              <p:stCondLst>
                                                <p:cond delay="207"/>
                                              </p:stCondLst>
                                            </p:cTn>
                                            <p:tgtEl>
                                              <p:spTgt spid="84"/>
                                            </p:tgtEl>
                                            <p:attrNameLst>
                                              <p:attrName>ppt_y</p:attrName>
                                            </p:attrNameLst>
                                          </p:cBhvr>
                                          <p:tavLst>
                                            <p:tav tm="0" fmla="#ppt_y-sin(pi*$)/81">
                                              <p:val>
                                                <p:fltVal val="0"/>
                                              </p:val>
                                            </p:tav>
                                            <p:tav tm="100000">
                                              <p:val>
                                                <p:fltVal val="1"/>
                                              </p:val>
                                            </p:tav>
                                          </p:tavLst>
                                        </p:anim>
                                        <p:animScale>
                                          <p:cBhvr>
                                            <p:cTn id="72" dur="3">
                                              <p:stCondLst>
                                                <p:cond delay="81"/>
                                              </p:stCondLst>
                                            </p:cTn>
                                            <p:tgtEl>
                                              <p:spTgt spid="84"/>
                                            </p:tgtEl>
                                          </p:cBhvr>
                                          <p:to x="100000" y="60000"/>
                                        </p:animScale>
                                        <p:animScale>
                                          <p:cBhvr>
                                            <p:cTn id="73" dur="21" decel="50000">
                                              <p:stCondLst>
                                                <p:cond delay="84"/>
                                              </p:stCondLst>
                                            </p:cTn>
                                            <p:tgtEl>
                                              <p:spTgt spid="84"/>
                                            </p:tgtEl>
                                          </p:cBhvr>
                                          <p:to x="100000" y="100000"/>
                                        </p:animScale>
                                        <p:animScale>
                                          <p:cBhvr>
                                            <p:cTn id="74" dur="3">
                                              <p:stCondLst>
                                                <p:cond delay="164"/>
                                              </p:stCondLst>
                                            </p:cTn>
                                            <p:tgtEl>
                                              <p:spTgt spid="84"/>
                                            </p:tgtEl>
                                          </p:cBhvr>
                                          <p:to x="100000" y="80000"/>
                                        </p:animScale>
                                        <p:animScale>
                                          <p:cBhvr>
                                            <p:cTn id="75" dur="21" decel="50000">
                                              <p:stCondLst>
                                                <p:cond delay="167"/>
                                              </p:stCondLst>
                                            </p:cTn>
                                            <p:tgtEl>
                                              <p:spTgt spid="84"/>
                                            </p:tgtEl>
                                          </p:cBhvr>
                                          <p:to x="100000" y="100000"/>
                                        </p:animScale>
                                        <p:animScale>
                                          <p:cBhvr>
                                            <p:cTn id="76" dur="3">
                                              <p:stCondLst>
                                                <p:cond delay="205"/>
                                              </p:stCondLst>
                                            </p:cTn>
                                            <p:tgtEl>
                                              <p:spTgt spid="84"/>
                                            </p:tgtEl>
                                          </p:cBhvr>
                                          <p:to x="100000" y="90000"/>
                                        </p:animScale>
                                        <p:animScale>
                                          <p:cBhvr>
                                            <p:cTn id="77" dur="21" decel="50000">
                                              <p:stCondLst>
                                                <p:cond delay="209"/>
                                              </p:stCondLst>
                                            </p:cTn>
                                            <p:tgtEl>
                                              <p:spTgt spid="84"/>
                                            </p:tgtEl>
                                          </p:cBhvr>
                                          <p:to x="100000" y="100000"/>
                                        </p:animScale>
                                        <p:animScale>
                                          <p:cBhvr>
                                            <p:cTn id="78" dur="3">
                                              <p:stCondLst>
                                                <p:cond delay="226"/>
                                              </p:stCondLst>
                                            </p:cTn>
                                            <p:tgtEl>
                                              <p:spTgt spid="84"/>
                                            </p:tgtEl>
                                          </p:cBhvr>
                                          <p:to x="100000" y="95000"/>
                                        </p:animScale>
                                        <p:animScale>
                                          <p:cBhvr>
                                            <p:cTn id="79" dur="21" decel="50000">
                                              <p:stCondLst>
                                                <p:cond delay="229"/>
                                              </p:stCondLst>
                                            </p:cTn>
                                            <p:tgtEl>
                                              <p:spTgt spid="84"/>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8" accel="29000" fill="hold" nodeType="clickEffect" p14:presetBounceEnd="48000">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14:bounceEnd="48000">
                                          <p:cBhvr additive="base">
                                            <p:cTn id="84" dur="2000" fill="hold"/>
                                            <p:tgtEl>
                                              <p:spTgt spid="2"/>
                                            </p:tgtEl>
                                            <p:attrNameLst>
                                              <p:attrName>ppt_x</p:attrName>
                                            </p:attrNameLst>
                                          </p:cBhvr>
                                          <p:tavLst>
                                            <p:tav tm="0">
                                              <p:val>
                                                <p:strVal val="0-#ppt_w/2"/>
                                              </p:val>
                                            </p:tav>
                                            <p:tav tm="100000">
                                              <p:val>
                                                <p:strVal val="#ppt_x"/>
                                              </p:val>
                                            </p:tav>
                                          </p:tavLst>
                                        </p:anim>
                                        <p:anim calcmode="lin" valueType="num" p14:bounceEnd="48000">
                                          <p:cBhvr additive="base">
                                            <p:cTn id="85"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accel="28000" fill="hold" nodeType="clickEffect" p14:presetBounceEnd="44000">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14:bounceEnd="44000">
                                          <p:cBhvr additive="base">
                                            <p:cTn id="90" dur="2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91"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8" accel="28000" fill="hold" nodeType="clickEffect" p14:presetBounceEnd="44000">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14:bounceEnd="44000">
                                          <p:cBhvr additive="base">
                                            <p:cTn id="96" dur="2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97"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8" accel="28000" fill="hold" nodeType="clickEffect" p14:presetBounceEnd="44000">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14:bounceEnd="44000">
                                          <p:cBhvr additive="base">
                                            <p:cTn id="102" dur="20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10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4" grpId="0"/>
          <p:bldP spid="11" grpId="0" animBg="1"/>
          <p:bldP spid="89" grpId="0" animBg="1"/>
          <p:bldP spid="90" grpId="0" animBg="1"/>
          <p:bldP spid="65" grpId="0"/>
          <p:bldP spid="6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250" fill="hold"/>
                                            <p:tgtEl>
                                              <p:spTgt spid="78"/>
                                            </p:tgtEl>
                                            <p:attrNameLst>
                                              <p:attrName>ppt_w</p:attrName>
                                            </p:attrNameLst>
                                          </p:cBhvr>
                                          <p:tavLst>
                                            <p:tav tm="0">
                                              <p:val>
                                                <p:fltVal val="0"/>
                                              </p:val>
                                            </p:tav>
                                            <p:tav tm="100000">
                                              <p:val>
                                                <p:strVal val="#ppt_w"/>
                                              </p:val>
                                            </p:tav>
                                          </p:tavLst>
                                        </p:anim>
                                        <p:anim calcmode="lin" valueType="num">
                                          <p:cBhvr>
                                            <p:cTn id="23" dur="250" fill="hold"/>
                                            <p:tgtEl>
                                              <p:spTgt spid="78"/>
                                            </p:tgtEl>
                                            <p:attrNameLst>
                                              <p:attrName>ppt_h</p:attrName>
                                            </p:attrNameLst>
                                          </p:cBhvr>
                                          <p:tavLst>
                                            <p:tav tm="0">
                                              <p:val>
                                                <p:fltVal val="0"/>
                                              </p:val>
                                            </p:tav>
                                            <p:tav tm="100000">
                                              <p:val>
                                                <p:strVal val="#ppt_h"/>
                                              </p:val>
                                            </p:tav>
                                          </p:tavLst>
                                        </p:anim>
                                        <p:animEffect transition="in" filter="fade">
                                          <p:cBhvr>
                                            <p:cTn id="24" dur="25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down)">
                                          <p:cBhvr>
                                            <p:cTn id="29" dur="500"/>
                                            <p:tgtEl>
                                              <p:spTgt spid="89"/>
                                            </p:tgtEl>
                                          </p:cBhvr>
                                        </p:animEffect>
                                      </p:childTnLst>
                                    </p:cTn>
                                  </p:par>
                                </p:childTnLst>
                              </p:cTn>
                            </p:par>
                            <p:par>
                              <p:cTn id="30" fill="hold">
                                <p:stCondLst>
                                  <p:cond delay="500"/>
                                </p:stCondLst>
                                <p:childTnLst>
                                  <p:par>
                                    <p:cTn id="31" presetID="26" presetClass="entr" presetSubtype="0" fill="hold" grpId="0" nodeType="afterEffect">
                                      <p:stCondLst>
                                        <p:cond delay="0"/>
                                      </p:stCondLst>
                                      <p:iterate type="lt">
                                        <p:tmPct val="10000"/>
                                      </p:iterate>
                                      <p:childTnLst>
                                        <p:set>
                                          <p:cBhvr>
                                            <p:cTn id="32" dur="1" fill="hold">
                                              <p:stCondLst>
                                                <p:cond delay="0"/>
                                              </p:stCondLst>
                                            </p:cTn>
                                            <p:tgtEl>
                                              <p:spTgt spid="79"/>
                                            </p:tgtEl>
                                            <p:attrNameLst>
                                              <p:attrName>style.visibility</p:attrName>
                                            </p:attrNameLst>
                                          </p:cBhvr>
                                          <p:to>
                                            <p:strVal val="visible"/>
                                          </p:to>
                                        </p:set>
                                        <p:animEffect transition="in" filter="wipe(down)">
                                          <p:cBhvr>
                                            <p:cTn id="33" dur="73">
                                              <p:stCondLst>
                                                <p:cond delay="0"/>
                                              </p:stCondLst>
                                            </p:cTn>
                                            <p:tgtEl>
                                              <p:spTgt spid="79"/>
                                            </p:tgtEl>
                                          </p:cBhvr>
                                        </p:animEffect>
                                        <p:anim calcmode="lin" valueType="num">
                                          <p:cBhvr>
                                            <p:cTn id="34" dur="228"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35" dur="83"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36" dur="83" tmFilter="0, 0; 0.125,0.2665; 0.25,0.4; 0.375,0.465; 0.5,0.5;  0.625,0.535; 0.75,0.6; 0.875,0.7335; 1,1">
                                              <p:stCondLst>
                                                <p:cond delay="83"/>
                                              </p:stCondLst>
                                            </p:cTn>
                                            <p:tgtEl>
                                              <p:spTgt spid="79"/>
                                            </p:tgtEl>
                                            <p:attrNameLst>
                                              <p:attrName>ppt_y</p:attrName>
                                            </p:attrNameLst>
                                          </p:cBhvr>
                                          <p:tavLst>
                                            <p:tav tm="0" fmla="#ppt_y-sin(pi*$)/9">
                                              <p:val>
                                                <p:fltVal val="0"/>
                                              </p:val>
                                            </p:tav>
                                            <p:tav tm="100000">
                                              <p:val>
                                                <p:fltVal val="1"/>
                                              </p:val>
                                            </p:tav>
                                          </p:tavLst>
                                        </p:anim>
                                        <p:anim calcmode="lin" valueType="num">
                                          <p:cBhvr>
                                            <p:cTn id="37" dur="41" tmFilter="0, 0; 0.125,0.2665; 0.25,0.4; 0.375,0.465; 0.5,0.5;  0.625,0.535; 0.75,0.6; 0.875,0.7335; 1,1">
                                              <p:stCondLst>
                                                <p:cond delay="166"/>
                                              </p:stCondLst>
                                            </p:cTn>
                                            <p:tgtEl>
                                              <p:spTgt spid="79"/>
                                            </p:tgtEl>
                                            <p:attrNameLst>
                                              <p:attrName>ppt_y</p:attrName>
                                            </p:attrNameLst>
                                          </p:cBhvr>
                                          <p:tavLst>
                                            <p:tav tm="0" fmla="#ppt_y-sin(pi*$)/27">
                                              <p:val>
                                                <p:fltVal val="0"/>
                                              </p:val>
                                            </p:tav>
                                            <p:tav tm="100000">
                                              <p:val>
                                                <p:fltVal val="1"/>
                                              </p:val>
                                            </p:tav>
                                          </p:tavLst>
                                        </p:anim>
                                        <p:anim calcmode="lin" valueType="num">
                                          <p:cBhvr>
                                            <p:cTn id="38" dur="20" tmFilter="0, 0; 0.125,0.2665; 0.25,0.4; 0.375,0.465; 0.5,0.5;  0.625,0.535; 0.75,0.6; 0.875,0.7335; 1,1">
                                              <p:stCondLst>
                                                <p:cond delay="207"/>
                                              </p:stCondLst>
                                            </p:cTn>
                                            <p:tgtEl>
                                              <p:spTgt spid="79"/>
                                            </p:tgtEl>
                                            <p:attrNameLst>
                                              <p:attrName>ppt_y</p:attrName>
                                            </p:attrNameLst>
                                          </p:cBhvr>
                                          <p:tavLst>
                                            <p:tav tm="0" fmla="#ppt_y-sin(pi*$)/81">
                                              <p:val>
                                                <p:fltVal val="0"/>
                                              </p:val>
                                            </p:tav>
                                            <p:tav tm="100000">
                                              <p:val>
                                                <p:fltVal val="1"/>
                                              </p:val>
                                            </p:tav>
                                          </p:tavLst>
                                        </p:anim>
                                        <p:animScale>
                                          <p:cBhvr>
                                            <p:cTn id="39" dur="3">
                                              <p:stCondLst>
                                                <p:cond delay="81"/>
                                              </p:stCondLst>
                                            </p:cTn>
                                            <p:tgtEl>
                                              <p:spTgt spid="79"/>
                                            </p:tgtEl>
                                          </p:cBhvr>
                                          <p:to x="100000" y="60000"/>
                                        </p:animScale>
                                        <p:animScale>
                                          <p:cBhvr>
                                            <p:cTn id="40" dur="21" decel="50000">
                                              <p:stCondLst>
                                                <p:cond delay="84"/>
                                              </p:stCondLst>
                                            </p:cTn>
                                            <p:tgtEl>
                                              <p:spTgt spid="79"/>
                                            </p:tgtEl>
                                          </p:cBhvr>
                                          <p:to x="100000" y="100000"/>
                                        </p:animScale>
                                        <p:animScale>
                                          <p:cBhvr>
                                            <p:cTn id="41" dur="3">
                                              <p:stCondLst>
                                                <p:cond delay="164"/>
                                              </p:stCondLst>
                                            </p:cTn>
                                            <p:tgtEl>
                                              <p:spTgt spid="79"/>
                                            </p:tgtEl>
                                          </p:cBhvr>
                                          <p:to x="100000" y="80000"/>
                                        </p:animScale>
                                        <p:animScale>
                                          <p:cBhvr>
                                            <p:cTn id="42" dur="21" decel="50000">
                                              <p:stCondLst>
                                                <p:cond delay="167"/>
                                              </p:stCondLst>
                                            </p:cTn>
                                            <p:tgtEl>
                                              <p:spTgt spid="79"/>
                                            </p:tgtEl>
                                          </p:cBhvr>
                                          <p:to x="100000" y="100000"/>
                                        </p:animScale>
                                        <p:animScale>
                                          <p:cBhvr>
                                            <p:cTn id="43" dur="3">
                                              <p:stCondLst>
                                                <p:cond delay="205"/>
                                              </p:stCondLst>
                                            </p:cTn>
                                            <p:tgtEl>
                                              <p:spTgt spid="79"/>
                                            </p:tgtEl>
                                          </p:cBhvr>
                                          <p:to x="100000" y="90000"/>
                                        </p:animScale>
                                        <p:animScale>
                                          <p:cBhvr>
                                            <p:cTn id="44" dur="21" decel="50000">
                                              <p:stCondLst>
                                                <p:cond delay="209"/>
                                              </p:stCondLst>
                                            </p:cTn>
                                            <p:tgtEl>
                                              <p:spTgt spid="79"/>
                                            </p:tgtEl>
                                          </p:cBhvr>
                                          <p:to x="100000" y="100000"/>
                                        </p:animScale>
                                        <p:animScale>
                                          <p:cBhvr>
                                            <p:cTn id="45" dur="3">
                                              <p:stCondLst>
                                                <p:cond delay="226"/>
                                              </p:stCondLst>
                                            </p:cTn>
                                            <p:tgtEl>
                                              <p:spTgt spid="79"/>
                                            </p:tgtEl>
                                          </p:cBhvr>
                                          <p:to x="100000" y="95000"/>
                                        </p:animScale>
                                        <p:animScale>
                                          <p:cBhvr>
                                            <p:cTn id="46" dur="21" decel="50000">
                                              <p:stCondLst>
                                                <p:cond delay="229"/>
                                              </p:stCondLst>
                                            </p:cTn>
                                            <p:tgtEl>
                                              <p:spTgt spid="7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down)">
                                          <p:cBhvr>
                                            <p:cTn id="51" dur="500"/>
                                            <p:tgtEl>
                                              <p:spTgt spid="66"/>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250" fill="hold"/>
                                            <p:tgtEl>
                                              <p:spTgt spid="65"/>
                                            </p:tgtEl>
                                            <p:attrNameLst>
                                              <p:attrName>ppt_w</p:attrName>
                                            </p:attrNameLst>
                                          </p:cBhvr>
                                          <p:tavLst>
                                            <p:tav tm="0">
                                              <p:val>
                                                <p:fltVal val="0"/>
                                              </p:val>
                                            </p:tav>
                                            <p:tav tm="100000">
                                              <p:val>
                                                <p:strVal val="#ppt_w"/>
                                              </p:val>
                                            </p:tav>
                                          </p:tavLst>
                                        </p:anim>
                                        <p:anim calcmode="lin" valueType="num">
                                          <p:cBhvr>
                                            <p:cTn id="56" dur="250" fill="hold"/>
                                            <p:tgtEl>
                                              <p:spTgt spid="65"/>
                                            </p:tgtEl>
                                            <p:attrNameLst>
                                              <p:attrName>ppt_h</p:attrName>
                                            </p:attrNameLst>
                                          </p:cBhvr>
                                          <p:tavLst>
                                            <p:tav tm="0">
                                              <p:val>
                                                <p:fltVal val="0"/>
                                              </p:val>
                                            </p:tav>
                                            <p:tav tm="100000">
                                              <p:val>
                                                <p:strVal val="#ppt_h"/>
                                              </p:val>
                                            </p:tav>
                                          </p:tavLst>
                                        </p:anim>
                                        <p:animEffect transition="in" filter="fade">
                                          <p:cBhvr>
                                            <p:cTn id="57" dur="25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wipe(down)">
                                          <p:cBhvr>
                                            <p:cTn id="62" dur="500"/>
                                            <p:tgtEl>
                                              <p:spTgt spid="90"/>
                                            </p:tgtEl>
                                          </p:cBhvr>
                                        </p:animEffect>
                                      </p:childTnLst>
                                    </p:cTn>
                                  </p:par>
                                </p:childTnLst>
                              </p:cTn>
                            </p:par>
                            <p:par>
                              <p:cTn id="63" fill="hold">
                                <p:stCondLst>
                                  <p:cond delay="500"/>
                                </p:stCondLst>
                                <p:childTnLst>
                                  <p:par>
                                    <p:cTn id="64" presetID="26" presetClass="entr" presetSubtype="0" fill="hold" grpId="0" nodeType="afterEffect">
                                      <p:stCondLst>
                                        <p:cond delay="0"/>
                                      </p:stCondLst>
                                      <p:iterate type="lt">
                                        <p:tmPct val="10000"/>
                                      </p:iterate>
                                      <p:childTnLst>
                                        <p:set>
                                          <p:cBhvr>
                                            <p:cTn id="65" dur="1" fill="hold">
                                              <p:stCondLst>
                                                <p:cond delay="0"/>
                                              </p:stCondLst>
                                            </p:cTn>
                                            <p:tgtEl>
                                              <p:spTgt spid="84"/>
                                            </p:tgtEl>
                                            <p:attrNameLst>
                                              <p:attrName>style.visibility</p:attrName>
                                            </p:attrNameLst>
                                          </p:cBhvr>
                                          <p:to>
                                            <p:strVal val="visible"/>
                                          </p:to>
                                        </p:set>
                                        <p:animEffect transition="in" filter="wipe(down)">
                                          <p:cBhvr>
                                            <p:cTn id="66" dur="73">
                                              <p:stCondLst>
                                                <p:cond delay="0"/>
                                              </p:stCondLst>
                                            </p:cTn>
                                            <p:tgtEl>
                                              <p:spTgt spid="84"/>
                                            </p:tgtEl>
                                          </p:cBhvr>
                                        </p:animEffect>
                                        <p:anim calcmode="lin" valueType="num">
                                          <p:cBhvr>
                                            <p:cTn id="67" dur="228"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68" dur="83"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69" dur="83" tmFilter="0, 0; 0.125,0.2665; 0.25,0.4; 0.375,0.465; 0.5,0.5;  0.625,0.535; 0.75,0.6; 0.875,0.7335; 1,1">
                                              <p:stCondLst>
                                                <p:cond delay="83"/>
                                              </p:stCondLst>
                                            </p:cTn>
                                            <p:tgtEl>
                                              <p:spTgt spid="84"/>
                                            </p:tgtEl>
                                            <p:attrNameLst>
                                              <p:attrName>ppt_y</p:attrName>
                                            </p:attrNameLst>
                                          </p:cBhvr>
                                          <p:tavLst>
                                            <p:tav tm="0" fmla="#ppt_y-sin(pi*$)/9">
                                              <p:val>
                                                <p:fltVal val="0"/>
                                              </p:val>
                                            </p:tav>
                                            <p:tav tm="100000">
                                              <p:val>
                                                <p:fltVal val="1"/>
                                              </p:val>
                                            </p:tav>
                                          </p:tavLst>
                                        </p:anim>
                                        <p:anim calcmode="lin" valueType="num">
                                          <p:cBhvr>
                                            <p:cTn id="70" dur="41" tmFilter="0, 0; 0.125,0.2665; 0.25,0.4; 0.375,0.465; 0.5,0.5;  0.625,0.535; 0.75,0.6; 0.875,0.7335; 1,1">
                                              <p:stCondLst>
                                                <p:cond delay="166"/>
                                              </p:stCondLst>
                                            </p:cTn>
                                            <p:tgtEl>
                                              <p:spTgt spid="84"/>
                                            </p:tgtEl>
                                            <p:attrNameLst>
                                              <p:attrName>ppt_y</p:attrName>
                                            </p:attrNameLst>
                                          </p:cBhvr>
                                          <p:tavLst>
                                            <p:tav tm="0" fmla="#ppt_y-sin(pi*$)/27">
                                              <p:val>
                                                <p:fltVal val="0"/>
                                              </p:val>
                                            </p:tav>
                                            <p:tav tm="100000">
                                              <p:val>
                                                <p:fltVal val="1"/>
                                              </p:val>
                                            </p:tav>
                                          </p:tavLst>
                                        </p:anim>
                                        <p:anim calcmode="lin" valueType="num">
                                          <p:cBhvr>
                                            <p:cTn id="71" dur="20" tmFilter="0, 0; 0.125,0.2665; 0.25,0.4; 0.375,0.465; 0.5,0.5;  0.625,0.535; 0.75,0.6; 0.875,0.7335; 1,1">
                                              <p:stCondLst>
                                                <p:cond delay="207"/>
                                              </p:stCondLst>
                                            </p:cTn>
                                            <p:tgtEl>
                                              <p:spTgt spid="84"/>
                                            </p:tgtEl>
                                            <p:attrNameLst>
                                              <p:attrName>ppt_y</p:attrName>
                                            </p:attrNameLst>
                                          </p:cBhvr>
                                          <p:tavLst>
                                            <p:tav tm="0" fmla="#ppt_y-sin(pi*$)/81">
                                              <p:val>
                                                <p:fltVal val="0"/>
                                              </p:val>
                                            </p:tav>
                                            <p:tav tm="100000">
                                              <p:val>
                                                <p:fltVal val="1"/>
                                              </p:val>
                                            </p:tav>
                                          </p:tavLst>
                                        </p:anim>
                                        <p:animScale>
                                          <p:cBhvr>
                                            <p:cTn id="72" dur="3">
                                              <p:stCondLst>
                                                <p:cond delay="81"/>
                                              </p:stCondLst>
                                            </p:cTn>
                                            <p:tgtEl>
                                              <p:spTgt spid="84"/>
                                            </p:tgtEl>
                                          </p:cBhvr>
                                          <p:to x="100000" y="60000"/>
                                        </p:animScale>
                                        <p:animScale>
                                          <p:cBhvr>
                                            <p:cTn id="73" dur="21" decel="50000">
                                              <p:stCondLst>
                                                <p:cond delay="84"/>
                                              </p:stCondLst>
                                            </p:cTn>
                                            <p:tgtEl>
                                              <p:spTgt spid="84"/>
                                            </p:tgtEl>
                                          </p:cBhvr>
                                          <p:to x="100000" y="100000"/>
                                        </p:animScale>
                                        <p:animScale>
                                          <p:cBhvr>
                                            <p:cTn id="74" dur="3">
                                              <p:stCondLst>
                                                <p:cond delay="164"/>
                                              </p:stCondLst>
                                            </p:cTn>
                                            <p:tgtEl>
                                              <p:spTgt spid="84"/>
                                            </p:tgtEl>
                                          </p:cBhvr>
                                          <p:to x="100000" y="80000"/>
                                        </p:animScale>
                                        <p:animScale>
                                          <p:cBhvr>
                                            <p:cTn id="75" dur="21" decel="50000">
                                              <p:stCondLst>
                                                <p:cond delay="167"/>
                                              </p:stCondLst>
                                            </p:cTn>
                                            <p:tgtEl>
                                              <p:spTgt spid="84"/>
                                            </p:tgtEl>
                                          </p:cBhvr>
                                          <p:to x="100000" y="100000"/>
                                        </p:animScale>
                                        <p:animScale>
                                          <p:cBhvr>
                                            <p:cTn id="76" dur="3">
                                              <p:stCondLst>
                                                <p:cond delay="205"/>
                                              </p:stCondLst>
                                            </p:cTn>
                                            <p:tgtEl>
                                              <p:spTgt spid="84"/>
                                            </p:tgtEl>
                                          </p:cBhvr>
                                          <p:to x="100000" y="90000"/>
                                        </p:animScale>
                                        <p:animScale>
                                          <p:cBhvr>
                                            <p:cTn id="77" dur="21" decel="50000">
                                              <p:stCondLst>
                                                <p:cond delay="209"/>
                                              </p:stCondLst>
                                            </p:cTn>
                                            <p:tgtEl>
                                              <p:spTgt spid="84"/>
                                            </p:tgtEl>
                                          </p:cBhvr>
                                          <p:to x="100000" y="100000"/>
                                        </p:animScale>
                                        <p:animScale>
                                          <p:cBhvr>
                                            <p:cTn id="78" dur="3">
                                              <p:stCondLst>
                                                <p:cond delay="226"/>
                                              </p:stCondLst>
                                            </p:cTn>
                                            <p:tgtEl>
                                              <p:spTgt spid="84"/>
                                            </p:tgtEl>
                                          </p:cBhvr>
                                          <p:to x="100000" y="95000"/>
                                        </p:animScale>
                                        <p:animScale>
                                          <p:cBhvr>
                                            <p:cTn id="79" dur="21" decel="50000">
                                              <p:stCondLst>
                                                <p:cond delay="229"/>
                                              </p:stCondLst>
                                            </p:cTn>
                                            <p:tgtEl>
                                              <p:spTgt spid="84"/>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8" accel="29000" fill="hold" nodeType="click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additive="base">
                                            <p:cTn id="84" dur="2000" fill="hold"/>
                                            <p:tgtEl>
                                              <p:spTgt spid="2"/>
                                            </p:tgtEl>
                                            <p:attrNameLst>
                                              <p:attrName>ppt_x</p:attrName>
                                            </p:attrNameLst>
                                          </p:cBhvr>
                                          <p:tavLst>
                                            <p:tav tm="0">
                                              <p:val>
                                                <p:strVal val="0-#ppt_w/2"/>
                                              </p:val>
                                            </p:tav>
                                            <p:tav tm="100000">
                                              <p:val>
                                                <p:strVal val="#ppt_x"/>
                                              </p:val>
                                            </p:tav>
                                          </p:tavLst>
                                        </p:anim>
                                        <p:anim calcmode="lin" valueType="num">
                                          <p:cBhvr additive="base">
                                            <p:cTn id="85"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accel="28000" fill="hold" nodeType="click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2000" fill="hold"/>
                                            <p:tgtEl>
                                              <p:spTgt spid="3"/>
                                            </p:tgtEl>
                                            <p:attrNameLst>
                                              <p:attrName>ppt_x</p:attrName>
                                            </p:attrNameLst>
                                          </p:cBhvr>
                                          <p:tavLst>
                                            <p:tav tm="0">
                                              <p:val>
                                                <p:strVal val="0-#ppt_w/2"/>
                                              </p:val>
                                            </p:tav>
                                            <p:tav tm="100000">
                                              <p:val>
                                                <p:strVal val="#ppt_x"/>
                                              </p:val>
                                            </p:tav>
                                          </p:tavLst>
                                        </p:anim>
                                        <p:anim calcmode="lin" valueType="num">
                                          <p:cBhvr additive="base">
                                            <p:cTn id="91"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8" accel="28000" fill="hold" nodeType="click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additive="base">
                                            <p:cTn id="96" dur="2000" fill="hold"/>
                                            <p:tgtEl>
                                              <p:spTgt spid="4"/>
                                            </p:tgtEl>
                                            <p:attrNameLst>
                                              <p:attrName>ppt_x</p:attrName>
                                            </p:attrNameLst>
                                          </p:cBhvr>
                                          <p:tavLst>
                                            <p:tav tm="0">
                                              <p:val>
                                                <p:strVal val="0-#ppt_w/2"/>
                                              </p:val>
                                            </p:tav>
                                            <p:tav tm="100000">
                                              <p:val>
                                                <p:strVal val="#ppt_x"/>
                                              </p:val>
                                            </p:tav>
                                          </p:tavLst>
                                        </p:anim>
                                        <p:anim calcmode="lin" valueType="num">
                                          <p:cBhvr additive="base">
                                            <p:cTn id="97"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8" accel="28000" fill="hold" nodeType="click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additive="base">
                                            <p:cTn id="102" dur="2000" fill="hold"/>
                                            <p:tgtEl>
                                              <p:spTgt spid="5"/>
                                            </p:tgtEl>
                                            <p:attrNameLst>
                                              <p:attrName>ppt_x</p:attrName>
                                            </p:attrNameLst>
                                          </p:cBhvr>
                                          <p:tavLst>
                                            <p:tav tm="0">
                                              <p:val>
                                                <p:strVal val="0-#ppt_w/2"/>
                                              </p:val>
                                            </p:tav>
                                            <p:tav tm="100000">
                                              <p:val>
                                                <p:strVal val="#ppt_x"/>
                                              </p:val>
                                            </p:tav>
                                          </p:tavLst>
                                        </p:anim>
                                        <p:anim calcmode="lin" valueType="num">
                                          <p:cBhvr additive="base">
                                            <p:cTn id="10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4" grpId="0"/>
          <p:bldP spid="11" grpId="0" animBg="1"/>
          <p:bldP spid="89" grpId="0" animBg="1"/>
          <p:bldP spid="90" grpId="0" animBg="1"/>
          <p:bldP spid="65" grpId="0"/>
          <p:bldP spid="6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2000">
              <a:srgbClr val="E9F1F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مثلث متساوي الساقين 19"/>
          <p:cNvSpPr>
            <a:spLocks noChangeAspect="1"/>
          </p:cNvSpPr>
          <p:nvPr/>
        </p:nvSpPr>
        <p:spPr>
          <a:xfrm flipH="1">
            <a:off x="5867401" y="557213"/>
            <a:ext cx="16632000" cy="521739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850" tIns="25924" rIns="51850" bIns="25924" numCol="1" spcCol="0" rtlCol="1" fromWordArt="0" anchor="ctr" anchorCtr="0" forceAA="0" compatLnSpc="1">
            <a:prstTxWarp prst="textNoShape">
              <a:avLst/>
            </a:prstTxWarp>
            <a:noAutofit/>
          </a:bodyPr>
          <a:lstStyle/>
          <a:p>
            <a:pPr algn="ctr" defTabSz="122893" rtl="0" fontAlgn="auto">
              <a:spcBef>
                <a:spcPts val="0"/>
              </a:spcBef>
              <a:spcAft>
                <a:spcPts val="0"/>
              </a:spcAft>
            </a:pPr>
            <a:endParaRPr lang="ar-IQ" sz="900">
              <a:solidFill>
                <a:prstClr val="white"/>
              </a:solidFill>
            </a:endParaRPr>
          </a:p>
        </p:txBody>
      </p:sp>
      <p:sp>
        <p:nvSpPr>
          <p:cNvPr id="3" name="مستطيل 2"/>
          <p:cNvSpPr/>
          <p:nvPr/>
        </p:nvSpPr>
        <p:spPr>
          <a:xfrm>
            <a:off x="5867408" y="5747332"/>
            <a:ext cx="16452918" cy="10126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850" tIns="25924" rIns="51850" bIns="25924" numCol="1" spcCol="0" rtlCol="1" fromWordArt="0" anchor="ctr" anchorCtr="0" forceAA="0" compatLnSpc="1">
            <a:prstTxWarp prst="textNoShape">
              <a:avLst/>
            </a:prstTxWarp>
            <a:noAutofit/>
          </a:bodyPr>
          <a:lstStyle/>
          <a:p>
            <a:pPr algn="ctr" defTabSz="122893" rtl="0" fontAlgn="auto">
              <a:spcBef>
                <a:spcPts val="0"/>
              </a:spcBef>
              <a:spcAft>
                <a:spcPts val="0"/>
              </a:spcAft>
            </a:pPr>
            <a:endParaRPr lang="ar-IQ" sz="900">
              <a:solidFill>
                <a:prstClr val="white"/>
              </a:solidFill>
            </a:endParaRPr>
          </a:p>
        </p:txBody>
      </p:sp>
      <p:grpSp>
        <p:nvGrpSpPr>
          <p:cNvPr id="5" name="مجموعة 4"/>
          <p:cNvGrpSpPr/>
          <p:nvPr/>
        </p:nvGrpSpPr>
        <p:grpSpPr>
          <a:xfrm>
            <a:off x="6934208" y="6292548"/>
            <a:ext cx="14400002" cy="6075672"/>
            <a:chOff x="-8341188" y="1433778"/>
            <a:chExt cx="15155677" cy="9209096"/>
          </a:xfrm>
        </p:grpSpPr>
        <p:sp>
          <p:nvSpPr>
            <p:cNvPr id="18" name="مستطيل 17"/>
            <p:cNvSpPr/>
            <p:nvPr/>
          </p:nvSpPr>
          <p:spPr>
            <a:xfrm>
              <a:off x="-8341188" y="1433778"/>
              <a:ext cx="15155677" cy="920909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741" tIns="44371" rIns="88741" bIns="44371" numCol="1" spcCol="0" rtlCol="1" fromWordArt="0" anchor="ctr" anchorCtr="0" forceAA="0" compatLnSpc="1">
              <a:prstTxWarp prst="textNoShape">
                <a:avLst/>
              </a:prstTxWarp>
              <a:noAutofit/>
            </a:bodyPr>
            <a:lstStyle/>
            <a:p>
              <a:pPr algn="ctr" defTabSz="122893" rtl="0" fontAlgn="auto">
                <a:spcBef>
                  <a:spcPts val="0"/>
                </a:spcBef>
                <a:spcAft>
                  <a:spcPts val="0"/>
                </a:spcAft>
              </a:pPr>
              <a:endParaRPr lang="ar-IQ" sz="900">
                <a:solidFill>
                  <a:prstClr val="white"/>
                </a:solidFill>
              </a:endParaRPr>
            </a:p>
          </p:txBody>
        </p:sp>
        <p:sp>
          <p:nvSpPr>
            <p:cNvPr id="4" name="مربع نص 3"/>
            <p:cNvSpPr txBox="1"/>
            <p:nvPr/>
          </p:nvSpPr>
          <p:spPr>
            <a:xfrm>
              <a:off x="-7589195" y="2070683"/>
              <a:ext cx="12801604" cy="7935285"/>
            </a:xfrm>
            <a:prstGeom prst="rect">
              <a:avLst/>
            </a:prstGeom>
            <a:noFill/>
          </p:spPr>
          <p:txBody>
            <a:bodyPr wrap="square" rtlCol="1">
              <a:spAutoFit/>
            </a:bodyPr>
            <a:lstStyle/>
            <a:p>
              <a:pPr algn="ctr" rtl="0">
                <a:defRPr/>
              </a:pPr>
              <a:r>
                <a:rPr lang="en-US" sz="5400" b="1" dirty="0">
                  <a:solidFill>
                    <a:prstClr val="black"/>
                  </a:solidFill>
                  <a:effectLst>
                    <a:outerShdw blurRad="38100" dist="38100" dir="2700000" algn="tl">
                      <a:srgbClr val="000000">
                        <a:alpha val="43137"/>
                      </a:srgbClr>
                    </a:outerShdw>
                  </a:effectLst>
                  <a:latin typeface="Cambria" pitchFamily="18" charset="0"/>
                </a:rPr>
                <a:t>How to write a paragraph…</a:t>
              </a:r>
            </a:p>
            <a:p>
              <a:pPr algn="ctr" rtl="0">
                <a:defRPr/>
              </a:pPr>
              <a:r>
                <a:rPr lang="en-US" sz="5400" dirty="0">
                  <a:solidFill>
                    <a:prstClr val="black"/>
                  </a:solidFill>
                  <a:latin typeface="Cambria" pitchFamily="18" charset="0"/>
                </a:rPr>
                <a:t>Presented by</a:t>
              </a:r>
              <a:br>
                <a:rPr lang="en-US" sz="5400" dirty="0">
                  <a:solidFill>
                    <a:prstClr val="black"/>
                  </a:solidFill>
                  <a:latin typeface="Cambria" pitchFamily="18" charset="0"/>
                </a:rPr>
              </a:br>
              <a:r>
                <a:rPr lang="en-US" sz="5400" b="1" dirty="0">
                  <a:solidFill>
                    <a:prstClr val="black"/>
                  </a:solidFill>
                </a:rPr>
                <a:t>Inst. </a:t>
              </a:r>
              <a:r>
                <a:rPr lang="en-US" sz="5400" b="1" dirty="0" err="1">
                  <a:solidFill>
                    <a:prstClr val="black"/>
                  </a:solidFill>
                </a:rPr>
                <a:t>Hazim</a:t>
              </a:r>
              <a:r>
                <a:rPr lang="en-US" sz="5400" b="1" dirty="0">
                  <a:solidFill>
                    <a:prstClr val="black"/>
                  </a:solidFill>
                </a:rPr>
                <a:t> Mohamed Ali</a:t>
              </a:r>
            </a:p>
            <a:p>
              <a:pPr algn="ctr" rtl="0"/>
              <a:r>
                <a:rPr lang="en-US" sz="5400" dirty="0">
                  <a:solidFill>
                    <a:prstClr val="black"/>
                  </a:solidFill>
                  <a:latin typeface="Cambria" pitchFamily="18" charset="0"/>
                </a:rPr>
                <a:t>College of Basic Education,</a:t>
              </a:r>
            </a:p>
            <a:p>
              <a:pPr algn="ctr" rtl="0"/>
              <a:r>
                <a:rPr lang="en-US" sz="5400" dirty="0">
                  <a:solidFill>
                    <a:prstClr val="black"/>
                  </a:solidFill>
                  <a:latin typeface="Cambria" pitchFamily="18" charset="0"/>
                </a:rPr>
                <a:t>University of </a:t>
              </a:r>
              <a:r>
                <a:rPr lang="en-US" sz="5400" dirty="0" err="1">
                  <a:solidFill>
                    <a:prstClr val="black"/>
                  </a:solidFill>
                  <a:latin typeface="Cambria" pitchFamily="18" charset="0"/>
                </a:rPr>
                <a:t>Diyala</a:t>
              </a:r>
              <a:r>
                <a:rPr lang="en-US" sz="5400" dirty="0">
                  <a:solidFill>
                    <a:prstClr val="black"/>
                  </a:solidFill>
                  <a:latin typeface="Cambria" pitchFamily="18" charset="0"/>
                </a:rPr>
                <a:t> </a:t>
              </a:r>
            </a:p>
            <a:p>
              <a:pPr algn="ctr" rtl="0"/>
              <a:r>
                <a:rPr lang="en-US" sz="5400" dirty="0">
                  <a:solidFill>
                    <a:prstClr val="black"/>
                  </a:solidFill>
                  <a:latin typeface="Cambria" pitchFamily="18" charset="0"/>
                </a:rPr>
                <a:t>2019 - 2020</a:t>
              </a:r>
            </a:p>
          </p:txBody>
        </p:sp>
      </p:grpSp>
      <p:sp>
        <p:nvSpPr>
          <p:cNvPr id="2" name="مثلث متساوي الساقين 1"/>
          <p:cNvSpPr>
            <a:spLocks noChangeAspect="1"/>
          </p:cNvSpPr>
          <p:nvPr/>
        </p:nvSpPr>
        <p:spPr>
          <a:xfrm rot="5400000">
            <a:off x="4990593" y="6624177"/>
            <a:ext cx="10124964" cy="83713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850" tIns="25924" rIns="51850" bIns="25924" numCol="1" spcCol="0" rtlCol="1" fromWordArt="0" anchor="ctr" anchorCtr="0" forceAA="0" compatLnSpc="1">
            <a:prstTxWarp prst="textNoShape">
              <a:avLst/>
            </a:prstTxWarp>
            <a:noAutofit/>
          </a:bodyPr>
          <a:lstStyle/>
          <a:p>
            <a:pPr algn="ctr" defTabSz="122893" rtl="0" fontAlgn="auto">
              <a:spcBef>
                <a:spcPts val="0"/>
              </a:spcBef>
              <a:spcAft>
                <a:spcPts val="0"/>
              </a:spcAft>
            </a:pPr>
            <a:endParaRPr lang="ar-IQ" sz="900">
              <a:solidFill>
                <a:prstClr val="white"/>
              </a:solidFill>
            </a:endParaRPr>
          </a:p>
        </p:txBody>
      </p:sp>
      <p:sp>
        <p:nvSpPr>
          <p:cNvPr id="15" name="مثلث متساوي الساقين 14"/>
          <p:cNvSpPr>
            <a:spLocks noChangeAspect="1"/>
          </p:cNvSpPr>
          <p:nvPr/>
        </p:nvSpPr>
        <p:spPr>
          <a:xfrm>
            <a:off x="5854207" y="10768024"/>
            <a:ext cx="16560000" cy="4994689"/>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850" tIns="25924" rIns="51850" bIns="25924" numCol="1" spcCol="0" rtlCol="1" fromWordArt="0" anchor="ctr" anchorCtr="0" forceAA="0" compatLnSpc="1">
            <a:prstTxWarp prst="textNoShape">
              <a:avLst/>
            </a:prstTxWarp>
            <a:noAutofit/>
          </a:bodyPr>
          <a:lstStyle/>
          <a:p>
            <a:pPr algn="ctr" defTabSz="122893" rtl="0" fontAlgn="auto">
              <a:spcBef>
                <a:spcPts val="0"/>
              </a:spcBef>
              <a:spcAft>
                <a:spcPts val="0"/>
              </a:spcAft>
            </a:pPr>
            <a:endParaRPr lang="ar-IQ" sz="900">
              <a:solidFill>
                <a:prstClr val="white"/>
              </a:solidFill>
            </a:endParaRPr>
          </a:p>
        </p:txBody>
      </p:sp>
      <p:sp>
        <p:nvSpPr>
          <p:cNvPr id="16" name="مثلث متساوي الساقين 15"/>
          <p:cNvSpPr>
            <a:spLocks noChangeAspect="1"/>
          </p:cNvSpPr>
          <p:nvPr/>
        </p:nvSpPr>
        <p:spPr>
          <a:xfrm rot="16200000">
            <a:off x="13261604" y="6705642"/>
            <a:ext cx="10124964" cy="82082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850" tIns="25924" rIns="51850" bIns="25924" numCol="1" spcCol="0" rtlCol="1" fromWordArt="0" anchor="ctr" anchorCtr="0" forceAA="0" compatLnSpc="1">
            <a:prstTxWarp prst="textNoShape">
              <a:avLst/>
            </a:prstTxWarp>
            <a:noAutofit/>
          </a:bodyPr>
          <a:lstStyle/>
          <a:p>
            <a:pPr algn="ctr" defTabSz="122893" rtl="0" fontAlgn="auto">
              <a:spcBef>
                <a:spcPts val="0"/>
              </a:spcBef>
              <a:spcAft>
                <a:spcPts val="0"/>
              </a:spcAft>
            </a:pPr>
            <a:endParaRPr lang="ar-IQ" sz="900">
              <a:solidFill>
                <a:prstClr val="white"/>
              </a:solidFill>
            </a:endParaRPr>
          </a:p>
        </p:txBody>
      </p:sp>
      <p:sp>
        <p:nvSpPr>
          <p:cNvPr id="19" name="flap"/>
          <p:cNvSpPr>
            <a:spLocks noChangeAspect="1"/>
          </p:cNvSpPr>
          <p:nvPr/>
        </p:nvSpPr>
        <p:spPr>
          <a:xfrm flipV="1">
            <a:off x="5868209" y="5747288"/>
            <a:ext cx="16560000" cy="51947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850" tIns="25924" rIns="51850" bIns="25924" numCol="1" spcCol="0" rtlCol="1" fromWordArt="0" anchor="ctr" anchorCtr="0" forceAA="0" compatLnSpc="1">
            <a:prstTxWarp prst="textNoShape">
              <a:avLst/>
            </a:prstTxWarp>
            <a:noAutofit/>
          </a:bodyPr>
          <a:lstStyle/>
          <a:p>
            <a:pPr algn="ctr" defTabSz="122893" rtl="0" fontAlgn="auto">
              <a:spcBef>
                <a:spcPts val="0"/>
              </a:spcBef>
              <a:spcAft>
                <a:spcPts val="0"/>
              </a:spcAft>
            </a:pPr>
            <a:endParaRPr lang="ar-IQ" sz="900">
              <a:solidFill>
                <a:prstClr val="white"/>
              </a:solidFill>
            </a:endParaRPr>
          </a:p>
        </p:txBody>
      </p:sp>
    </p:spTree>
    <p:extLst>
      <p:ext uri="{BB962C8B-B14F-4D97-AF65-F5344CB8AC3E}">
        <p14:creationId xmlns:p14="http://schemas.microsoft.com/office/powerpoint/2010/main" val="373669727"/>
      </p:ext>
    </p:extLst>
  </p:cSld>
  <p:clrMapOvr>
    <a:masterClrMapping/>
  </p:clrMapOvr>
  <mc:AlternateContent xmlns:mc="http://schemas.openxmlformats.org/markup-compatibility/2006" xmlns:p14="http://schemas.microsoft.com/office/powerpoint/2010/main">
    <mc:Choice Requires="p14">
      <p:transition spd="med" advClick="0" advTm="5000">
        <p14:rippl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1" fill="hold" grpId="0" nodeType="afterEffect">
                                  <p:stCondLst>
                                    <p:cond delay="0"/>
                                  </p:stCondLst>
                                  <p:childTnLst>
                                    <p:anim calcmode="lin" valueType="num">
                                      <p:cBhvr>
                                        <p:cTn id="6" dur="500"/>
                                        <p:tgtEl>
                                          <p:spTgt spid="19"/>
                                        </p:tgtEl>
                                        <p:attrNameLst>
                                          <p:attrName>ppt_x</p:attrName>
                                        </p:attrNameLst>
                                      </p:cBhvr>
                                      <p:tavLst>
                                        <p:tav tm="0">
                                          <p:val>
                                            <p:strVal val="ppt_x"/>
                                          </p:val>
                                        </p:tav>
                                        <p:tav tm="100000">
                                          <p:val>
                                            <p:strVal val="ppt_x"/>
                                          </p:val>
                                        </p:tav>
                                      </p:tavLst>
                                    </p:anim>
                                    <p:anim calcmode="lin" valueType="num">
                                      <p:cBhvr>
                                        <p:cTn id="7" dur="500"/>
                                        <p:tgtEl>
                                          <p:spTgt spid="19"/>
                                        </p:tgtEl>
                                        <p:attrNameLst>
                                          <p:attrName>ppt_y</p:attrName>
                                        </p:attrNameLst>
                                      </p:cBhvr>
                                      <p:tavLst>
                                        <p:tav tm="0">
                                          <p:val>
                                            <p:strVal val="ppt_y"/>
                                          </p:val>
                                        </p:tav>
                                        <p:tav tm="100000">
                                          <p:val>
                                            <p:strVal val="ppt_y-ppt_h/2"/>
                                          </p:val>
                                        </p:tav>
                                      </p:tavLst>
                                    </p:anim>
                                    <p:anim calcmode="lin" valueType="num">
                                      <p:cBhvr>
                                        <p:cTn id="8" dur="500"/>
                                        <p:tgtEl>
                                          <p:spTgt spid="19"/>
                                        </p:tgtEl>
                                        <p:attrNameLst>
                                          <p:attrName>ppt_w</p:attrName>
                                        </p:attrNameLst>
                                      </p:cBhvr>
                                      <p:tavLst>
                                        <p:tav tm="0">
                                          <p:val>
                                            <p:strVal val="ppt_w"/>
                                          </p:val>
                                        </p:tav>
                                        <p:tav tm="100000">
                                          <p:val>
                                            <p:strVal val="ppt_w"/>
                                          </p:val>
                                        </p:tav>
                                      </p:tavLst>
                                    </p:anim>
                                    <p:anim calcmode="lin" valueType="num">
                                      <p:cBhvr>
                                        <p:cTn id="9" dur="500"/>
                                        <p:tgtEl>
                                          <p:spTgt spid="19"/>
                                        </p:tgtEl>
                                        <p:attrNameLst>
                                          <p:attrName>ppt_h</p:attrName>
                                        </p:attrNameLst>
                                      </p:cBhvr>
                                      <p:tavLst>
                                        <p:tav tm="0">
                                          <p:val>
                                            <p:strVal val="ppt_h"/>
                                          </p:val>
                                        </p:tav>
                                        <p:tav tm="100000">
                                          <p:val>
                                            <p:fltVal val="0"/>
                                          </p:val>
                                        </p:tav>
                                      </p:tavLst>
                                    </p:anim>
                                    <p:set>
                                      <p:cBhvr>
                                        <p:cTn id="10" dur="1" fill="hold">
                                          <p:stCondLst>
                                            <p:cond delay="499"/>
                                          </p:stCondLst>
                                        </p:cTn>
                                        <p:tgtEl>
                                          <p:spTgt spid="19"/>
                                        </p:tgtEl>
                                        <p:attrNameLst>
                                          <p:attrName>style.visibility</p:attrName>
                                        </p:attrNameLst>
                                      </p:cBhvr>
                                      <p:to>
                                        <p:strVal val="hidden"/>
                                      </p:to>
                                    </p:set>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ppt_h/2"/>
                                          </p:val>
                                        </p:tav>
                                        <p:tav tm="100000">
                                          <p:val>
                                            <p:strVal val="#ppt_y"/>
                                          </p:val>
                                        </p:tav>
                                      </p:tavLst>
                                    </p:anim>
                                    <p:anim calcmode="lin" valueType="num">
                                      <p:cBhvr>
                                        <p:cTn id="16" dur="500" fill="hold"/>
                                        <p:tgtEl>
                                          <p:spTgt spid="20"/>
                                        </p:tgtEl>
                                        <p:attrNameLst>
                                          <p:attrName>ppt_w</p:attrName>
                                        </p:attrNameLst>
                                      </p:cBhvr>
                                      <p:tavLst>
                                        <p:tav tm="0">
                                          <p:val>
                                            <p:strVal val="#ppt_w"/>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64" presetClass="path" presetSubtype="0" accel="50000" decel="50000" fill="hold" nodeType="afterEffect">
                                  <p:stCondLst>
                                    <p:cond delay="0"/>
                                  </p:stCondLst>
                                  <p:childTnLst>
                                    <p:animMotion origin="layout" path="M -2.01166E-6 4.4758E-7 L -2.01166E-6 -0.22919 " pathEditMode="relative" rAng="0" ptsTypes="AA">
                                      <p:cBhvr>
                                        <p:cTn id="20" dur="2000" fill="hold"/>
                                        <p:tgtEl>
                                          <p:spTgt spid="5"/>
                                        </p:tgtEl>
                                        <p:attrNameLst>
                                          <p:attrName>ppt_x</p:attrName>
                                          <p:attrName>ppt_y</p:attrName>
                                        </p:attrNameLst>
                                      </p:cBhvr>
                                      <p:rCtr x="0" y="-114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
          <p:cNvSpPr txBox="1">
            <a:spLocks noChangeArrowheads="1"/>
          </p:cNvSpPr>
          <p:nvPr/>
        </p:nvSpPr>
        <p:spPr bwMode="auto">
          <a:xfrm>
            <a:off x="9643714" y="7901587"/>
            <a:ext cx="10995191" cy="745066"/>
          </a:xfrm>
          <a:prstGeom prst="rect">
            <a:avLst/>
          </a:prstGeom>
          <a:solidFill>
            <a:schemeClr val="accent4">
              <a:lumMod val="20000"/>
              <a:lumOff val="80000"/>
            </a:schemeClr>
          </a:solidFill>
          <a:ln w="9525">
            <a:solidFill>
              <a:schemeClr val="accent1">
                <a:lumMod val="75000"/>
              </a:schemeClr>
            </a:solidFill>
            <a:miter lim="800000"/>
            <a:headEnd/>
            <a:tailEnd/>
          </a:ln>
        </p:spPr>
        <p:txBody>
          <a:bodyPr wrap="square" lIns="53489" tIns="26746" rIns="53489" bIns="26746">
            <a:spAutoFit/>
          </a:bodyPr>
          <a:lstStyle/>
          <a:p>
            <a:pPr algn="ctr" rtl="0">
              <a:defRPr/>
            </a:pPr>
            <a:r>
              <a:rPr lang="en-US" sz="4500" b="1" dirty="0">
                <a:solidFill>
                  <a:srgbClr val="294BD9"/>
                </a:solidFill>
                <a:cs typeface="+mn-cs"/>
              </a:rPr>
              <a:t>We  </a:t>
            </a:r>
            <a:r>
              <a:rPr lang="en-US" sz="4500" b="1" dirty="0">
                <a:cs typeface="+mn-cs"/>
              </a:rPr>
              <a:t> </a:t>
            </a:r>
            <a:r>
              <a:rPr lang="en-US" sz="4500" b="1" dirty="0">
                <a:solidFill>
                  <a:srgbClr val="58A034"/>
                </a:solidFill>
                <a:cs typeface="+mn-cs"/>
              </a:rPr>
              <a:t>went  </a:t>
            </a:r>
            <a:r>
              <a:rPr lang="en-US" sz="4500" b="1" dirty="0">
                <a:solidFill>
                  <a:srgbClr val="E400A8"/>
                </a:solidFill>
                <a:cs typeface="+mn-cs"/>
              </a:rPr>
              <a:t>to Baghdad yesterday.</a:t>
            </a:r>
          </a:p>
        </p:txBody>
      </p:sp>
      <p:sp>
        <p:nvSpPr>
          <p:cNvPr id="11268" name="Text Box 5"/>
          <p:cNvSpPr txBox="1">
            <a:spLocks noChangeArrowheads="1"/>
          </p:cNvSpPr>
          <p:nvPr/>
        </p:nvSpPr>
        <p:spPr bwMode="auto">
          <a:xfrm>
            <a:off x="7498778" y="6358423"/>
            <a:ext cx="2475536" cy="745066"/>
          </a:xfrm>
          <a:prstGeom prst="rect">
            <a:avLst/>
          </a:prstGeom>
          <a:solidFill>
            <a:schemeClr val="accent1">
              <a:lumMod val="20000"/>
              <a:lumOff val="80000"/>
            </a:schemeClr>
          </a:solidFill>
          <a:ln w="9525">
            <a:solidFill>
              <a:schemeClr val="tx1"/>
            </a:solidFill>
            <a:miter lim="800000"/>
            <a:headEnd/>
            <a:tailEnd/>
          </a:ln>
        </p:spPr>
        <p:txBody>
          <a:bodyPr wrap="none" lIns="53489" tIns="26746" rIns="53489" bIns="26746">
            <a:spAutoFit/>
          </a:bodyPr>
          <a:lstStyle/>
          <a:p>
            <a:pPr algn="ctr" rtl="0">
              <a:defRPr/>
            </a:pPr>
            <a:r>
              <a:rPr lang="en-US" sz="4500" b="1" dirty="0">
                <a:solidFill>
                  <a:srgbClr val="294BD9"/>
                </a:solidFill>
                <a:cs typeface="+mn-cs"/>
              </a:rPr>
              <a:t>Pronoun</a:t>
            </a:r>
          </a:p>
        </p:txBody>
      </p:sp>
      <p:sp>
        <p:nvSpPr>
          <p:cNvPr id="11269" name="Text Box 6"/>
          <p:cNvSpPr txBox="1">
            <a:spLocks noChangeArrowheads="1"/>
          </p:cNvSpPr>
          <p:nvPr/>
        </p:nvSpPr>
        <p:spPr bwMode="auto">
          <a:xfrm>
            <a:off x="11605345" y="6358423"/>
            <a:ext cx="1356829" cy="745066"/>
          </a:xfrm>
          <a:prstGeom prst="rect">
            <a:avLst/>
          </a:prstGeom>
          <a:solidFill>
            <a:schemeClr val="accent1">
              <a:lumMod val="20000"/>
              <a:lumOff val="80000"/>
            </a:schemeClr>
          </a:solidFill>
          <a:ln w="9525">
            <a:solidFill>
              <a:schemeClr val="tx1"/>
            </a:solidFill>
            <a:miter lim="800000"/>
            <a:headEnd/>
            <a:tailEnd/>
          </a:ln>
        </p:spPr>
        <p:txBody>
          <a:bodyPr wrap="none" lIns="53489" tIns="26746" rIns="53489" bIns="26746">
            <a:spAutoFit/>
          </a:bodyPr>
          <a:lstStyle/>
          <a:p>
            <a:pPr algn="ctr" rtl="0">
              <a:defRPr/>
            </a:pPr>
            <a:r>
              <a:rPr lang="en-US" sz="4500" b="1" dirty="0">
                <a:solidFill>
                  <a:srgbClr val="58A034"/>
                </a:solidFill>
                <a:cs typeface="+mn-cs"/>
              </a:rPr>
              <a:t>Verb</a:t>
            </a:r>
          </a:p>
        </p:txBody>
      </p:sp>
      <p:sp>
        <p:nvSpPr>
          <p:cNvPr id="15366" name="Text Box 7"/>
          <p:cNvSpPr txBox="1">
            <a:spLocks noChangeArrowheads="1"/>
          </p:cNvSpPr>
          <p:nvPr/>
        </p:nvSpPr>
        <p:spPr bwMode="auto">
          <a:xfrm>
            <a:off x="5271300" y="9701942"/>
            <a:ext cx="5528732" cy="745066"/>
          </a:xfrm>
          <a:prstGeom prst="rect">
            <a:avLst/>
          </a:prstGeom>
          <a:solidFill>
            <a:schemeClr val="bg1"/>
          </a:solidFill>
          <a:ln w="9525">
            <a:solidFill>
              <a:schemeClr val="tx1"/>
            </a:solidFill>
            <a:miter lim="800000"/>
            <a:headEnd/>
            <a:tailEnd/>
          </a:ln>
        </p:spPr>
        <p:txBody>
          <a:bodyPr lIns="53489" tIns="26746" rIns="53489" bIns="26746">
            <a:spAutoFit/>
          </a:bodyPr>
          <a:lstStyle/>
          <a:p>
            <a:pPr algn="ctr" rtl="0"/>
            <a:r>
              <a:rPr lang="en-US" altLang="en-US" sz="4500" b="1" dirty="0"/>
              <a:t>Simple subject</a:t>
            </a:r>
          </a:p>
        </p:txBody>
      </p:sp>
      <p:sp>
        <p:nvSpPr>
          <p:cNvPr id="15367" name="Text Box 8"/>
          <p:cNvSpPr txBox="1">
            <a:spLocks noChangeArrowheads="1"/>
          </p:cNvSpPr>
          <p:nvPr/>
        </p:nvSpPr>
        <p:spPr bwMode="auto">
          <a:xfrm>
            <a:off x="11886928" y="9706792"/>
            <a:ext cx="6730110" cy="745066"/>
          </a:xfrm>
          <a:prstGeom prst="rect">
            <a:avLst/>
          </a:prstGeom>
          <a:solidFill>
            <a:schemeClr val="bg1"/>
          </a:solidFill>
          <a:ln w="9525">
            <a:solidFill>
              <a:schemeClr val="tx1"/>
            </a:solidFill>
            <a:miter lim="800000"/>
            <a:headEnd/>
            <a:tailEnd/>
          </a:ln>
        </p:spPr>
        <p:txBody>
          <a:bodyPr wrap="square" lIns="53489" tIns="26746" rIns="53489" bIns="26746">
            <a:spAutoFit/>
          </a:bodyPr>
          <a:lstStyle/>
          <a:p>
            <a:pPr algn="ctr" rtl="0"/>
            <a:r>
              <a:rPr lang="en-US" altLang="en-US" sz="4500" b="1" dirty="0"/>
              <a:t>Complete predicate</a:t>
            </a:r>
          </a:p>
        </p:txBody>
      </p:sp>
      <p:sp>
        <p:nvSpPr>
          <p:cNvPr id="15368" name="Line 9"/>
          <p:cNvSpPr>
            <a:spLocks noChangeShapeType="1"/>
          </p:cNvSpPr>
          <p:nvPr/>
        </p:nvSpPr>
        <p:spPr bwMode="auto">
          <a:xfrm>
            <a:off x="9129376" y="7245057"/>
            <a:ext cx="1076237" cy="532328"/>
          </a:xfrm>
          <a:prstGeom prst="line">
            <a:avLst/>
          </a:prstGeom>
          <a:noFill/>
          <a:ln w="38100">
            <a:solidFill>
              <a:schemeClr val="tx1"/>
            </a:solidFill>
            <a:round/>
            <a:headEnd/>
            <a:tailEnd type="arrow" w="med" len="med"/>
          </a:ln>
        </p:spPr>
        <p:txBody>
          <a:bodyPr wrap="none" lIns="53489" tIns="26746" rIns="53489" bIns="26746"/>
          <a:lstStyle/>
          <a:p>
            <a:endParaRPr lang="ar-SA" sz="4500"/>
          </a:p>
        </p:txBody>
      </p:sp>
      <p:sp>
        <p:nvSpPr>
          <p:cNvPr id="15369" name="Line 10"/>
          <p:cNvSpPr>
            <a:spLocks noChangeShapeType="1"/>
          </p:cNvSpPr>
          <p:nvPr/>
        </p:nvSpPr>
        <p:spPr bwMode="auto">
          <a:xfrm flipV="1">
            <a:off x="9417943" y="8953188"/>
            <a:ext cx="771507" cy="512393"/>
          </a:xfrm>
          <a:prstGeom prst="line">
            <a:avLst/>
          </a:prstGeom>
          <a:noFill/>
          <a:ln w="38100">
            <a:solidFill>
              <a:schemeClr val="tx1"/>
            </a:solidFill>
            <a:round/>
            <a:headEnd/>
            <a:tailEnd type="arrow" w="med" len="med"/>
          </a:ln>
        </p:spPr>
        <p:txBody>
          <a:bodyPr wrap="none" lIns="53489" tIns="26746" rIns="53489" bIns="26746"/>
          <a:lstStyle/>
          <a:p>
            <a:endParaRPr lang="ar-SA" sz="4500"/>
          </a:p>
        </p:txBody>
      </p:sp>
      <p:sp>
        <p:nvSpPr>
          <p:cNvPr id="15370" name="Line 11"/>
          <p:cNvSpPr>
            <a:spLocks noChangeShapeType="1"/>
          </p:cNvSpPr>
          <p:nvPr/>
        </p:nvSpPr>
        <p:spPr bwMode="auto">
          <a:xfrm flipH="1">
            <a:off x="11854487" y="7309280"/>
            <a:ext cx="361136" cy="531586"/>
          </a:xfrm>
          <a:prstGeom prst="line">
            <a:avLst/>
          </a:prstGeom>
          <a:noFill/>
          <a:ln w="38100">
            <a:solidFill>
              <a:schemeClr val="tx1"/>
            </a:solidFill>
            <a:round/>
            <a:headEnd/>
            <a:tailEnd type="arrow" w="med" len="med"/>
          </a:ln>
        </p:spPr>
        <p:txBody>
          <a:bodyPr wrap="none" lIns="53489" tIns="26746" rIns="53489" bIns="26746"/>
          <a:lstStyle/>
          <a:p>
            <a:endParaRPr lang="ar-SA" sz="4500"/>
          </a:p>
        </p:txBody>
      </p:sp>
      <p:sp>
        <p:nvSpPr>
          <p:cNvPr id="15371" name="AutoShape 12"/>
          <p:cNvSpPr>
            <a:spLocks/>
          </p:cNvSpPr>
          <p:nvPr/>
        </p:nvSpPr>
        <p:spPr bwMode="auto">
          <a:xfrm rot="-5400000">
            <a:off x="14804501" y="5698488"/>
            <a:ext cx="592300" cy="7056034"/>
          </a:xfrm>
          <a:prstGeom prst="leftBrace">
            <a:avLst>
              <a:gd name="adj1" fmla="val 44315"/>
              <a:gd name="adj2" fmla="val 51880"/>
            </a:avLst>
          </a:prstGeom>
          <a:noFill/>
          <a:ln w="38100">
            <a:solidFill>
              <a:schemeClr val="tx1"/>
            </a:solidFill>
            <a:round/>
            <a:headEnd/>
            <a:tailEnd/>
          </a:ln>
        </p:spPr>
        <p:txBody>
          <a:bodyPr wrap="none" lIns="53489" tIns="26746" rIns="53489" bIns="26746" anchor="ctr"/>
          <a:lstStyle/>
          <a:p>
            <a:pPr algn="l" rtl="0"/>
            <a:endParaRPr lang="es-ES" altLang="en-US" sz="4500"/>
          </a:p>
        </p:txBody>
      </p:sp>
      <p:sp>
        <p:nvSpPr>
          <p:cNvPr id="11276" name="Text Box 13"/>
          <p:cNvSpPr txBox="1">
            <a:spLocks noChangeArrowheads="1"/>
          </p:cNvSpPr>
          <p:nvPr/>
        </p:nvSpPr>
        <p:spPr bwMode="auto">
          <a:xfrm>
            <a:off x="14503790" y="6358423"/>
            <a:ext cx="5811965" cy="745066"/>
          </a:xfrm>
          <a:prstGeom prst="rect">
            <a:avLst/>
          </a:prstGeom>
          <a:solidFill>
            <a:schemeClr val="accent1">
              <a:lumMod val="20000"/>
              <a:lumOff val="80000"/>
            </a:schemeClr>
          </a:solidFill>
          <a:ln w="9525">
            <a:solidFill>
              <a:schemeClr val="tx1"/>
            </a:solidFill>
            <a:miter lim="800000"/>
            <a:headEnd/>
            <a:tailEnd/>
          </a:ln>
        </p:spPr>
        <p:txBody>
          <a:bodyPr wrap="none" lIns="53489" tIns="26746" rIns="53489" bIns="26746">
            <a:spAutoFit/>
          </a:bodyPr>
          <a:lstStyle/>
          <a:p>
            <a:pPr algn="ctr" rtl="0">
              <a:defRPr/>
            </a:pPr>
            <a:r>
              <a:rPr lang="en-US" sz="4500" b="1" dirty="0">
                <a:solidFill>
                  <a:srgbClr val="E400A8"/>
                </a:solidFill>
                <a:cs typeface="+mn-cs"/>
              </a:rPr>
              <a:t>Prepositional phrase</a:t>
            </a:r>
          </a:p>
        </p:txBody>
      </p:sp>
      <p:sp>
        <p:nvSpPr>
          <p:cNvPr id="15373" name="AutoShape 14"/>
          <p:cNvSpPr>
            <a:spLocks/>
          </p:cNvSpPr>
          <p:nvPr/>
        </p:nvSpPr>
        <p:spPr bwMode="auto">
          <a:xfrm rot="5400000">
            <a:off x="16258648" y="4678716"/>
            <a:ext cx="670957" cy="5774791"/>
          </a:xfrm>
          <a:prstGeom prst="leftBrace">
            <a:avLst>
              <a:gd name="adj1" fmla="val 30556"/>
              <a:gd name="adj2" fmla="val 53514"/>
            </a:avLst>
          </a:prstGeom>
          <a:noFill/>
          <a:ln w="38100">
            <a:solidFill>
              <a:schemeClr val="tx1"/>
            </a:solidFill>
            <a:round/>
            <a:headEnd/>
            <a:tailEnd/>
          </a:ln>
        </p:spPr>
        <p:txBody>
          <a:bodyPr wrap="none" lIns="53489" tIns="26746" rIns="53489" bIns="26746" anchor="ctr"/>
          <a:lstStyle/>
          <a:p>
            <a:pPr algn="l" rtl="0"/>
            <a:endParaRPr lang="es-ES" altLang="en-US" sz="4500"/>
          </a:p>
        </p:txBody>
      </p:sp>
      <p:pic>
        <p:nvPicPr>
          <p:cNvPr id="15" name="Picture 6" descr="yoxe_hit[1]"/>
          <p:cNvPicPr>
            <a:picLocks noChangeAspect="1" noChangeArrowheads="1"/>
          </p:cNvPicPr>
          <p:nvPr/>
        </p:nvPicPr>
        <p:blipFill>
          <a:blip r:embed="rId2"/>
          <a:srcRect/>
          <a:stretch>
            <a:fillRect/>
          </a:stretch>
        </p:blipFill>
        <p:spPr bwMode="auto">
          <a:xfrm>
            <a:off x="23918455" y="1562988"/>
            <a:ext cx="4449613" cy="2527610"/>
          </a:xfrm>
          <a:prstGeom prst="rect">
            <a:avLst/>
          </a:prstGeom>
          <a:noFill/>
          <a:ln w="9525">
            <a:noFill/>
            <a:miter lim="800000"/>
            <a:headEnd/>
            <a:tailEnd/>
          </a:ln>
        </p:spPr>
      </p:pic>
      <p:sp>
        <p:nvSpPr>
          <p:cNvPr id="2" name="مربع نص 1"/>
          <p:cNvSpPr txBox="1"/>
          <p:nvPr/>
        </p:nvSpPr>
        <p:spPr>
          <a:xfrm>
            <a:off x="2490064" y="1562998"/>
            <a:ext cx="21040021" cy="2817364"/>
          </a:xfrm>
          <a:prstGeom prst="rect">
            <a:avLst/>
          </a:prstGeom>
          <a:noFill/>
        </p:spPr>
        <p:txBody>
          <a:bodyPr wrap="square" lIns="53489" tIns="26746" rIns="53489" bIns="26746" rtlCol="0">
            <a:spAutoFit/>
          </a:bodyPr>
          <a:lstStyle/>
          <a:p>
            <a:pPr algn="l"/>
            <a:r>
              <a:rPr lang="en-US" altLang="en-US" sz="4500" b="1" u="sng" dirty="0">
                <a:solidFill>
                  <a:srgbClr val="FF0000"/>
                </a:solidFill>
                <a:ea typeface="+mj-ea"/>
              </a:rPr>
              <a:t>Simple Sentence</a:t>
            </a:r>
            <a:r>
              <a:rPr lang="en-US" altLang="en-US" sz="4500" b="1" dirty="0">
                <a:solidFill>
                  <a:srgbClr val="FF0000"/>
                </a:solidFill>
                <a:ea typeface="+mj-ea"/>
              </a:rPr>
              <a:t>.</a:t>
            </a:r>
          </a:p>
          <a:p>
            <a:pPr algn="l"/>
            <a:endParaRPr lang="en-US" altLang="en-US" sz="4500" b="1" dirty="0">
              <a:solidFill>
                <a:srgbClr val="FF0000"/>
              </a:solidFill>
              <a:ea typeface="+mj-ea"/>
            </a:endParaRPr>
          </a:p>
          <a:p>
            <a:pPr algn="ctr"/>
            <a:r>
              <a:rPr lang="en-US" altLang="en-US" sz="4500" b="1" dirty="0"/>
              <a:t>A simple sentence has one subject  and one predicate.</a:t>
            </a:r>
          </a:p>
          <a:p>
            <a:pPr algn="ctr"/>
            <a:endParaRPr lang="en-US" sz="4500" dirty="0"/>
          </a:p>
        </p:txBody>
      </p:sp>
      <p:sp>
        <p:nvSpPr>
          <p:cNvPr id="16" name="Text Box 4"/>
          <p:cNvSpPr txBox="1">
            <a:spLocks noChangeArrowheads="1"/>
          </p:cNvSpPr>
          <p:nvPr/>
        </p:nvSpPr>
        <p:spPr bwMode="auto">
          <a:xfrm>
            <a:off x="9564126" y="12117697"/>
            <a:ext cx="10995191" cy="745066"/>
          </a:xfrm>
          <a:prstGeom prst="rect">
            <a:avLst/>
          </a:prstGeom>
          <a:solidFill>
            <a:schemeClr val="accent4">
              <a:lumMod val="20000"/>
              <a:lumOff val="80000"/>
            </a:schemeClr>
          </a:solidFill>
          <a:ln w="9525">
            <a:solidFill>
              <a:schemeClr val="accent1">
                <a:lumMod val="75000"/>
              </a:schemeClr>
            </a:solidFill>
            <a:miter lim="800000"/>
            <a:headEnd/>
            <a:tailEnd/>
          </a:ln>
        </p:spPr>
        <p:txBody>
          <a:bodyPr wrap="square" lIns="53489" tIns="26746" rIns="53489" bIns="26746">
            <a:spAutoFit/>
          </a:bodyPr>
          <a:lstStyle/>
          <a:p>
            <a:pPr algn="ctr" rtl="0">
              <a:defRPr/>
            </a:pPr>
            <a:r>
              <a:rPr lang="en-US" sz="4500" b="1" dirty="0">
                <a:solidFill>
                  <a:srgbClr val="294BD9"/>
                </a:solidFill>
                <a:cs typeface="+mn-cs"/>
              </a:rPr>
              <a:t>We </a:t>
            </a:r>
            <a:r>
              <a:rPr lang="en-US" sz="4500" b="1" dirty="0">
                <a:solidFill>
                  <a:srgbClr val="58A034"/>
                </a:solidFill>
                <a:cs typeface="+mn-cs"/>
              </a:rPr>
              <a:t>go </a:t>
            </a:r>
            <a:r>
              <a:rPr lang="en-US" sz="4500" b="1" dirty="0">
                <a:solidFill>
                  <a:srgbClr val="E400A8"/>
                </a:solidFill>
                <a:cs typeface="+mn-cs"/>
              </a:rPr>
              <a:t>to Baghdad every Friday.</a:t>
            </a:r>
          </a:p>
        </p:txBody>
      </p:sp>
      <p:sp>
        <p:nvSpPr>
          <p:cNvPr id="17" name="Text Box 4"/>
          <p:cNvSpPr txBox="1">
            <a:spLocks noChangeArrowheads="1"/>
          </p:cNvSpPr>
          <p:nvPr/>
        </p:nvSpPr>
        <p:spPr bwMode="auto">
          <a:xfrm>
            <a:off x="8399331" y="13845226"/>
            <a:ext cx="13483971" cy="745066"/>
          </a:xfrm>
          <a:prstGeom prst="rect">
            <a:avLst/>
          </a:prstGeom>
          <a:solidFill>
            <a:schemeClr val="accent4">
              <a:lumMod val="20000"/>
              <a:lumOff val="80000"/>
            </a:schemeClr>
          </a:solidFill>
          <a:ln w="9525">
            <a:solidFill>
              <a:schemeClr val="accent1">
                <a:lumMod val="75000"/>
              </a:schemeClr>
            </a:solidFill>
            <a:miter lim="800000"/>
            <a:headEnd/>
            <a:tailEnd/>
          </a:ln>
        </p:spPr>
        <p:txBody>
          <a:bodyPr wrap="square" lIns="53489" tIns="26746" rIns="53489" bIns="26746">
            <a:spAutoFit/>
          </a:bodyPr>
          <a:lstStyle/>
          <a:p>
            <a:pPr algn="ctr" rtl="0">
              <a:defRPr/>
            </a:pPr>
            <a:r>
              <a:rPr lang="en-US" sz="4500" b="1" dirty="0">
                <a:solidFill>
                  <a:srgbClr val="294BD9"/>
                </a:solidFill>
                <a:cs typeface="+mn-cs"/>
              </a:rPr>
              <a:t>We </a:t>
            </a:r>
            <a:r>
              <a:rPr lang="en-US" sz="4500" b="1" dirty="0">
                <a:cs typeface="+mn-cs"/>
              </a:rPr>
              <a:t>will </a:t>
            </a:r>
            <a:r>
              <a:rPr lang="en-US" sz="4500" b="1" dirty="0">
                <a:solidFill>
                  <a:srgbClr val="58A034"/>
                </a:solidFill>
                <a:cs typeface="+mn-cs"/>
              </a:rPr>
              <a:t>go </a:t>
            </a:r>
            <a:r>
              <a:rPr lang="en-US" sz="4500" b="1" dirty="0">
                <a:solidFill>
                  <a:srgbClr val="E400A8"/>
                </a:solidFill>
                <a:cs typeface="+mn-cs"/>
              </a:rPr>
              <a:t>to Baghdad next  Friday.</a:t>
            </a:r>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1000"/>
                                        <p:tgtEl>
                                          <p:spTgt spid="15"/>
                                        </p:tgtEl>
                                      </p:cBhvr>
                                    </p:animEffect>
                                  </p:childTnLst>
                                </p:cTn>
                              </p:par>
                            </p:childTnLst>
                          </p:cTn>
                        </p:par>
                        <p:par>
                          <p:cTn id="14" fill="hold">
                            <p:stCondLst>
                              <p:cond delay="2000"/>
                            </p:stCondLst>
                            <p:childTnLst>
                              <p:par>
                                <p:cTn id="15" presetID="4" presetClass="entr" presetSubtype="16" fill="hold" grpId="0" nodeType="after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box(in)">
                                      <p:cBhvr>
                                        <p:cTn id="17" dur="1000"/>
                                        <p:tgtEl>
                                          <p:spTgt spid="11267"/>
                                        </p:tgtEl>
                                      </p:cBhvr>
                                    </p:animEffect>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1268"/>
                                        </p:tgtEl>
                                        <p:attrNameLst>
                                          <p:attrName>style.visibility</p:attrName>
                                        </p:attrNameLst>
                                      </p:cBhvr>
                                      <p:to>
                                        <p:strVal val="visible"/>
                                      </p:to>
                                    </p:set>
                                    <p:anim calcmode="lin" valueType="num">
                                      <p:cBhvr additive="base">
                                        <p:cTn id="21" dur="1000" fill="hold"/>
                                        <p:tgtEl>
                                          <p:spTgt spid="11268"/>
                                        </p:tgtEl>
                                        <p:attrNameLst>
                                          <p:attrName>ppt_x</p:attrName>
                                        </p:attrNameLst>
                                      </p:cBhvr>
                                      <p:tavLst>
                                        <p:tav tm="0">
                                          <p:val>
                                            <p:strVal val="#ppt_x"/>
                                          </p:val>
                                        </p:tav>
                                        <p:tav tm="100000">
                                          <p:val>
                                            <p:strVal val="#ppt_x"/>
                                          </p:val>
                                        </p:tav>
                                      </p:tavLst>
                                    </p:anim>
                                    <p:anim calcmode="lin" valueType="num">
                                      <p:cBhvr additive="base">
                                        <p:cTn id="22" dur="1000" fill="hold"/>
                                        <p:tgtEl>
                                          <p:spTgt spid="11268"/>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4" fill="hold" grpId="0" nodeType="afterEffect">
                                  <p:stCondLst>
                                    <p:cond delay="0"/>
                                  </p:stCondLst>
                                  <p:childTnLst>
                                    <p:set>
                                      <p:cBhvr>
                                        <p:cTn id="25" dur="1" fill="hold">
                                          <p:stCondLst>
                                            <p:cond delay="0"/>
                                          </p:stCondLst>
                                        </p:cTn>
                                        <p:tgtEl>
                                          <p:spTgt spid="15368"/>
                                        </p:tgtEl>
                                        <p:attrNameLst>
                                          <p:attrName>style.visibility</p:attrName>
                                        </p:attrNameLst>
                                      </p:cBhvr>
                                      <p:to>
                                        <p:strVal val="visible"/>
                                      </p:to>
                                    </p:set>
                                    <p:anim calcmode="lin" valueType="num">
                                      <p:cBhvr additive="base">
                                        <p:cTn id="26" dur="1000" fill="hold"/>
                                        <p:tgtEl>
                                          <p:spTgt spid="15368"/>
                                        </p:tgtEl>
                                        <p:attrNameLst>
                                          <p:attrName>ppt_x</p:attrName>
                                        </p:attrNameLst>
                                      </p:cBhvr>
                                      <p:tavLst>
                                        <p:tav tm="0">
                                          <p:val>
                                            <p:strVal val="#ppt_x"/>
                                          </p:val>
                                        </p:tav>
                                        <p:tav tm="100000">
                                          <p:val>
                                            <p:strVal val="#ppt_x"/>
                                          </p:val>
                                        </p:tav>
                                      </p:tavLst>
                                    </p:anim>
                                    <p:anim calcmode="lin" valueType="num">
                                      <p:cBhvr additive="base">
                                        <p:cTn id="27" dur="1000" fill="hold"/>
                                        <p:tgtEl>
                                          <p:spTgt spid="15368"/>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2" presetClass="entr" presetSubtype="4" fill="hold" grpId="0" nodeType="afterEffect">
                                  <p:stCondLst>
                                    <p:cond delay="0"/>
                                  </p:stCondLst>
                                  <p:childTnLst>
                                    <p:set>
                                      <p:cBhvr>
                                        <p:cTn id="30" dur="1" fill="hold">
                                          <p:stCondLst>
                                            <p:cond delay="0"/>
                                          </p:stCondLst>
                                        </p:cTn>
                                        <p:tgtEl>
                                          <p:spTgt spid="11269"/>
                                        </p:tgtEl>
                                        <p:attrNameLst>
                                          <p:attrName>style.visibility</p:attrName>
                                        </p:attrNameLst>
                                      </p:cBhvr>
                                      <p:to>
                                        <p:strVal val="visible"/>
                                      </p:to>
                                    </p:set>
                                    <p:anim calcmode="lin" valueType="num">
                                      <p:cBhvr additive="base">
                                        <p:cTn id="31" dur="1000" fill="hold"/>
                                        <p:tgtEl>
                                          <p:spTgt spid="11269"/>
                                        </p:tgtEl>
                                        <p:attrNameLst>
                                          <p:attrName>ppt_x</p:attrName>
                                        </p:attrNameLst>
                                      </p:cBhvr>
                                      <p:tavLst>
                                        <p:tav tm="0">
                                          <p:val>
                                            <p:strVal val="#ppt_x"/>
                                          </p:val>
                                        </p:tav>
                                        <p:tav tm="100000">
                                          <p:val>
                                            <p:strVal val="#ppt_x"/>
                                          </p:val>
                                        </p:tav>
                                      </p:tavLst>
                                    </p:anim>
                                    <p:anim calcmode="lin" valueType="num">
                                      <p:cBhvr additive="base">
                                        <p:cTn id="32" dur="1000" fill="hold"/>
                                        <p:tgtEl>
                                          <p:spTgt spid="11269"/>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2" presetClass="entr" presetSubtype="4" fill="hold" grpId="0" nodeType="afterEffect">
                                  <p:stCondLst>
                                    <p:cond delay="0"/>
                                  </p:stCondLst>
                                  <p:childTnLst>
                                    <p:set>
                                      <p:cBhvr>
                                        <p:cTn id="35" dur="1" fill="hold">
                                          <p:stCondLst>
                                            <p:cond delay="0"/>
                                          </p:stCondLst>
                                        </p:cTn>
                                        <p:tgtEl>
                                          <p:spTgt spid="15370"/>
                                        </p:tgtEl>
                                        <p:attrNameLst>
                                          <p:attrName>style.visibility</p:attrName>
                                        </p:attrNameLst>
                                      </p:cBhvr>
                                      <p:to>
                                        <p:strVal val="visible"/>
                                      </p:to>
                                    </p:set>
                                    <p:anim calcmode="lin" valueType="num">
                                      <p:cBhvr additive="base">
                                        <p:cTn id="36" dur="1000" fill="hold"/>
                                        <p:tgtEl>
                                          <p:spTgt spid="15370"/>
                                        </p:tgtEl>
                                        <p:attrNameLst>
                                          <p:attrName>ppt_x</p:attrName>
                                        </p:attrNameLst>
                                      </p:cBhvr>
                                      <p:tavLst>
                                        <p:tav tm="0">
                                          <p:val>
                                            <p:strVal val="#ppt_x"/>
                                          </p:val>
                                        </p:tav>
                                        <p:tav tm="100000">
                                          <p:val>
                                            <p:strVal val="#ppt_x"/>
                                          </p:val>
                                        </p:tav>
                                      </p:tavLst>
                                    </p:anim>
                                    <p:anim calcmode="lin" valueType="num">
                                      <p:cBhvr additive="base">
                                        <p:cTn id="37" dur="1000" fill="hold"/>
                                        <p:tgtEl>
                                          <p:spTgt spid="15370"/>
                                        </p:tgtEl>
                                        <p:attrNameLst>
                                          <p:attrName>ppt_y</p:attrName>
                                        </p:attrNameLst>
                                      </p:cBhvr>
                                      <p:tavLst>
                                        <p:tav tm="0">
                                          <p:val>
                                            <p:strVal val="1+#ppt_h/2"/>
                                          </p:val>
                                        </p:tav>
                                        <p:tav tm="100000">
                                          <p:val>
                                            <p:strVal val="#ppt_y"/>
                                          </p:val>
                                        </p:tav>
                                      </p:tavLst>
                                    </p:anim>
                                  </p:childTnLst>
                                </p:cTn>
                              </p:par>
                            </p:childTnLst>
                          </p:cTn>
                        </p:par>
                        <p:par>
                          <p:cTn id="38" fill="hold">
                            <p:stCondLst>
                              <p:cond delay="7000"/>
                            </p:stCondLst>
                            <p:childTnLst>
                              <p:par>
                                <p:cTn id="39" presetID="2" presetClass="entr" presetSubtype="4" fill="hold" grpId="0" nodeType="afterEffect">
                                  <p:stCondLst>
                                    <p:cond delay="0"/>
                                  </p:stCondLst>
                                  <p:childTnLst>
                                    <p:set>
                                      <p:cBhvr>
                                        <p:cTn id="40" dur="1" fill="hold">
                                          <p:stCondLst>
                                            <p:cond delay="0"/>
                                          </p:stCondLst>
                                        </p:cTn>
                                        <p:tgtEl>
                                          <p:spTgt spid="11276"/>
                                        </p:tgtEl>
                                        <p:attrNameLst>
                                          <p:attrName>style.visibility</p:attrName>
                                        </p:attrNameLst>
                                      </p:cBhvr>
                                      <p:to>
                                        <p:strVal val="visible"/>
                                      </p:to>
                                    </p:set>
                                    <p:anim calcmode="lin" valueType="num">
                                      <p:cBhvr additive="base">
                                        <p:cTn id="41" dur="1000" fill="hold"/>
                                        <p:tgtEl>
                                          <p:spTgt spid="11276"/>
                                        </p:tgtEl>
                                        <p:attrNameLst>
                                          <p:attrName>ppt_x</p:attrName>
                                        </p:attrNameLst>
                                      </p:cBhvr>
                                      <p:tavLst>
                                        <p:tav tm="0">
                                          <p:val>
                                            <p:strVal val="#ppt_x"/>
                                          </p:val>
                                        </p:tav>
                                        <p:tav tm="100000">
                                          <p:val>
                                            <p:strVal val="#ppt_x"/>
                                          </p:val>
                                        </p:tav>
                                      </p:tavLst>
                                    </p:anim>
                                    <p:anim calcmode="lin" valueType="num">
                                      <p:cBhvr additive="base">
                                        <p:cTn id="42" dur="1000" fill="hold"/>
                                        <p:tgtEl>
                                          <p:spTgt spid="11276"/>
                                        </p:tgtEl>
                                        <p:attrNameLst>
                                          <p:attrName>ppt_y</p:attrName>
                                        </p:attrNameLst>
                                      </p:cBhvr>
                                      <p:tavLst>
                                        <p:tav tm="0">
                                          <p:val>
                                            <p:strVal val="1+#ppt_h/2"/>
                                          </p:val>
                                        </p:tav>
                                        <p:tav tm="100000">
                                          <p:val>
                                            <p:strVal val="#ppt_y"/>
                                          </p:val>
                                        </p:tav>
                                      </p:tavLst>
                                    </p:anim>
                                  </p:childTnLst>
                                </p:cTn>
                              </p:par>
                            </p:childTnLst>
                          </p:cTn>
                        </p:par>
                        <p:par>
                          <p:cTn id="43" fill="hold">
                            <p:stCondLst>
                              <p:cond delay="8000"/>
                            </p:stCondLst>
                            <p:childTnLst>
                              <p:par>
                                <p:cTn id="44" presetID="2" presetClass="entr" presetSubtype="4" fill="hold" grpId="0" nodeType="afterEffect">
                                  <p:stCondLst>
                                    <p:cond delay="0"/>
                                  </p:stCondLst>
                                  <p:childTnLst>
                                    <p:set>
                                      <p:cBhvr>
                                        <p:cTn id="45" dur="1" fill="hold">
                                          <p:stCondLst>
                                            <p:cond delay="0"/>
                                          </p:stCondLst>
                                        </p:cTn>
                                        <p:tgtEl>
                                          <p:spTgt spid="15373"/>
                                        </p:tgtEl>
                                        <p:attrNameLst>
                                          <p:attrName>style.visibility</p:attrName>
                                        </p:attrNameLst>
                                      </p:cBhvr>
                                      <p:to>
                                        <p:strVal val="visible"/>
                                      </p:to>
                                    </p:set>
                                    <p:anim calcmode="lin" valueType="num">
                                      <p:cBhvr additive="base">
                                        <p:cTn id="46" dur="1000" fill="hold"/>
                                        <p:tgtEl>
                                          <p:spTgt spid="15373"/>
                                        </p:tgtEl>
                                        <p:attrNameLst>
                                          <p:attrName>ppt_x</p:attrName>
                                        </p:attrNameLst>
                                      </p:cBhvr>
                                      <p:tavLst>
                                        <p:tav tm="0">
                                          <p:val>
                                            <p:strVal val="#ppt_x"/>
                                          </p:val>
                                        </p:tav>
                                        <p:tav tm="100000">
                                          <p:val>
                                            <p:strVal val="#ppt_x"/>
                                          </p:val>
                                        </p:tav>
                                      </p:tavLst>
                                    </p:anim>
                                    <p:anim calcmode="lin" valueType="num">
                                      <p:cBhvr additive="base">
                                        <p:cTn id="47" dur="1000" fill="hold"/>
                                        <p:tgtEl>
                                          <p:spTgt spid="15373"/>
                                        </p:tgtEl>
                                        <p:attrNameLst>
                                          <p:attrName>ppt_y</p:attrName>
                                        </p:attrNameLst>
                                      </p:cBhvr>
                                      <p:tavLst>
                                        <p:tav tm="0">
                                          <p:val>
                                            <p:strVal val="1+#ppt_h/2"/>
                                          </p:val>
                                        </p:tav>
                                        <p:tav tm="100000">
                                          <p:val>
                                            <p:strVal val="#ppt_y"/>
                                          </p:val>
                                        </p:tav>
                                      </p:tavLst>
                                    </p:anim>
                                  </p:childTnLst>
                                </p:cTn>
                              </p:par>
                            </p:childTnLst>
                          </p:cTn>
                        </p:par>
                        <p:par>
                          <p:cTn id="48" fill="hold">
                            <p:stCondLst>
                              <p:cond delay="9000"/>
                            </p:stCondLst>
                            <p:childTnLst>
                              <p:par>
                                <p:cTn id="49" presetID="2" presetClass="entr" presetSubtype="2" fill="hold" grpId="0" nodeType="afterEffect">
                                  <p:stCondLst>
                                    <p:cond delay="0"/>
                                  </p:stCondLst>
                                  <p:childTnLst>
                                    <p:set>
                                      <p:cBhvr>
                                        <p:cTn id="50" dur="1" fill="hold">
                                          <p:stCondLst>
                                            <p:cond delay="0"/>
                                          </p:stCondLst>
                                        </p:cTn>
                                        <p:tgtEl>
                                          <p:spTgt spid="15366"/>
                                        </p:tgtEl>
                                        <p:attrNameLst>
                                          <p:attrName>style.visibility</p:attrName>
                                        </p:attrNameLst>
                                      </p:cBhvr>
                                      <p:to>
                                        <p:strVal val="visible"/>
                                      </p:to>
                                    </p:set>
                                    <p:anim calcmode="lin" valueType="num">
                                      <p:cBhvr additive="base">
                                        <p:cTn id="51" dur="1000" fill="hold"/>
                                        <p:tgtEl>
                                          <p:spTgt spid="15366"/>
                                        </p:tgtEl>
                                        <p:attrNameLst>
                                          <p:attrName>ppt_x</p:attrName>
                                        </p:attrNameLst>
                                      </p:cBhvr>
                                      <p:tavLst>
                                        <p:tav tm="0">
                                          <p:val>
                                            <p:strVal val="1+#ppt_w/2"/>
                                          </p:val>
                                        </p:tav>
                                        <p:tav tm="100000">
                                          <p:val>
                                            <p:strVal val="#ppt_x"/>
                                          </p:val>
                                        </p:tav>
                                      </p:tavLst>
                                    </p:anim>
                                    <p:anim calcmode="lin" valueType="num">
                                      <p:cBhvr additive="base">
                                        <p:cTn id="52" dur="1000" fill="hold"/>
                                        <p:tgtEl>
                                          <p:spTgt spid="15366"/>
                                        </p:tgtEl>
                                        <p:attrNameLst>
                                          <p:attrName>ppt_y</p:attrName>
                                        </p:attrNameLst>
                                      </p:cBhvr>
                                      <p:tavLst>
                                        <p:tav tm="0">
                                          <p:val>
                                            <p:strVal val="#ppt_y"/>
                                          </p:val>
                                        </p:tav>
                                        <p:tav tm="100000">
                                          <p:val>
                                            <p:strVal val="#ppt_y"/>
                                          </p:val>
                                        </p:tav>
                                      </p:tavLst>
                                    </p:anim>
                                  </p:childTnLst>
                                </p:cTn>
                              </p:par>
                            </p:childTnLst>
                          </p:cTn>
                        </p:par>
                        <p:par>
                          <p:cTn id="53" fill="hold">
                            <p:stCondLst>
                              <p:cond delay="10000"/>
                            </p:stCondLst>
                            <p:childTnLst>
                              <p:par>
                                <p:cTn id="54" presetID="2" presetClass="entr" presetSubtype="8" fill="hold" grpId="0" nodeType="afterEffect">
                                  <p:stCondLst>
                                    <p:cond delay="0"/>
                                  </p:stCondLst>
                                  <p:childTnLst>
                                    <p:set>
                                      <p:cBhvr>
                                        <p:cTn id="55" dur="1" fill="hold">
                                          <p:stCondLst>
                                            <p:cond delay="0"/>
                                          </p:stCondLst>
                                        </p:cTn>
                                        <p:tgtEl>
                                          <p:spTgt spid="15369"/>
                                        </p:tgtEl>
                                        <p:attrNameLst>
                                          <p:attrName>style.visibility</p:attrName>
                                        </p:attrNameLst>
                                      </p:cBhvr>
                                      <p:to>
                                        <p:strVal val="visible"/>
                                      </p:to>
                                    </p:set>
                                    <p:anim calcmode="lin" valueType="num">
                                      <p:cBhvr additive="base">
                                        <p:cTn id="56" dur="1000" fill="hold"/>
                                        <p:tgtEl>
                                          <p:spTgt spid="15369"/>
                                        </p:tgtEl>
                                        <p:attrNameLst>
                                          <p:attrName>ppt_x</p:attrName>
                                        </p:attrNameLst>
                                      </p:cBhvr>
                                      <p:tavLst>
                                        <p:tav tm="0">
                                          <p:val>
                                            <p:strVal val="0-#ppt_w/2"/>
                                          </p:val>
                                        </p:tav>
                                        <p:tav tm="100000">
                                          <p:val>
                                            <p:strVal val="#ppt_x"/>
                                          </p:val>
                                        </p:tav>
                                      </p:tavLst>
                                    </p:anim>
                                    <p:anim calcmode="lin" valueType="num">
                                      <p:cBhvr additive="base">
                                        <p:cTn id="57" dur="1000" fill="hold"/>
                                        <p:tgtEl>
                                          <p:spTgt spid="15369"/>
                                        </p:tgtEl>
                                        <p:attrNameLst>
                                          <p:attrName>ppt_y</p:attrName>
                                        </p:attrNameLst>
                                      </p:cBhvr>
                                      <p:tavLst>
                                        <p:tav tm="0">
                                          <p:val>
                                            <p:strVal val="#ppt_y"/>
                                          </p:val>
                                        </p:tav>
                                        <p:tav tm="100000">
                                          <p:val>
                                            <p:strVal val="#ppt_y"/>
                                          </p:val>
                                        </p:tav>
                                      </p:tavLst>
                                    </p:anim>
                                  </p:childTnLst>
                                </p:cTn>
                              </p:par>
                            </p:childTnLst>
                          </p:cTn>
                        </p:par>
                        <p:par>
                          <p:cTn id="58" fill="hold">
                            <p:stCondLst>
                              <p:cond delay="11000"/>
                            </p:stCondLst>
                            <p:childTnLst>
                              <p:par>
                                <p:cTn id="59" presetID="2" presetClass="entr" presetSubtype="2" fill="hold" grpId="0" nodeType="afterEffect">
                                  <p:stCondLst>
                                    <p:cond delay="0"/>
                                  </p:stCondLst>
                                  <p:childTnLst>
                                    <p:set>
                                      <p:cBhvr>
                                        <p:cTn id="60" dur="1" fill="hold">
                                          <p:stCondLst>
                                            <p:cond delay="0"/>
                                          </p:stCondLst>
                                        </p:cTn>
                                        <p:tgtEl>
                                          <p:spTgt spid="15371"/>
                                        </p:tgtEl>
                                        <p:attrNameLst>
                                          <p:attrName>style.visibility</p:attrName>
                                        </p:attrNameLst>
                                      </p:cBhvr>
                                      <p:to>
                                        <p:strVal val="visible"/>
                                      </p:to>
                                    </p:set>
                                    <p:anim calcmode="lin" valueType="num">
                                      <p:cBhvr additive="base">
                                        <p:cTn id="61" dur="1000" fill="hold"/>
                                        <p:tgtEl>
                                          <p:spTgt spid="15371"/>
                                        </p:tgtEl>
                                        <p:attrNameLst>
                                          <p:attrName>ppt_x</p:attrName>
                                        </p:attrNameLst>
                                      </p:cBhvr>
                                      <p:tavLst>
                                        <p:tav tm="0">
                                          <p:val>
                                            <p:strVal val="1+#ppt_w/2"/>
                                          </p:val>
                                        </p:tav>
                                        <p:tav tm="100000">
                                          <p:val>
                                            <p:strVal val="#ppt_x"/>
                                          </p:val>
                                        </p:tav>
                                      </p:tavLst>
                                    </p:anim>
                                    <p:anim calcmode="lin" valueType="num">
                                      <p:cBhvr additive="base">
                                        <p:cTn id="62" dur="1000" fill="hold"/>
                                        <p:tgtEl>
                                          <p:spTgt spid="15371"/>
                                        </p:tgtEl>
                                        <p:attrNameLst>
                                          <p:attrName>ppt_y</p:attrName>
                                        </p:attrNameLst>
                                      </p:cBhvr>
                                      <p:tavLst>
                                        <p:tav tm="0">
                                          <p:val>
                                            <p:strVal val="#ppt_y"/>
                                          </p:val>
                                        </p:tav>
                                        <p:tav tm="100000">
                                          <p:val>
                                            <p:strVal val="#ppt_y"/>
                                          </p:val>
                                        </p:tav>
                                      </p:tavLst>
                                    </p:anim>
                                  </p:childTnLst>
                                </p:cTn>
                              </p:par>
                            </p:childTnLst>
                          </p:cTn>
                        </p:par>
                        <p:par>
                          <p:cTn id="63" fill="hold">
                            <p:stCondLst>
                              <p:cond delay="12000"/>
                            </p:stCondLst>
                            <p:childTnLst>
                              <p:par>
                                <p:cTn id="64" presetID="2" presetClass="entr" presetSubtype="8" fill="hold" grpId="0" nodeType="afterEffect">
                                  <p:stCondLst>
                                    <p:cond delay="0"/>
                                  </p:stCondLst>
                                  <p:childTnLst>
                                    <p:set>
                                      <p:cBhvr>
                                        <p:cTn id="65" dur="1" fill="hold">
                                          <p:stCondLst>
                                            <p:cond delay="0"/>
                                          </p:stCondLst>
                                        </p:cTn>
                                        <p:tgtEl>
                                          <p:spTgt spid="15367"/>
                                        </p:tgtEl>
                                        <p:attrNameLst>
                                          <p:attrName>style.visibility</p:attrName>
                                        </p:attrNameLst>
                                      </p:cBhvr>
                                      <p:to>
                                        <p:strVal val="visible"/>
                                      </p:to>
                                    </p:set>
                                    <p:anim calcmode="lin" valueType="num">
                                      <p:cBhvr additive="base">
                                        <p:cTn id="66" dur="1000" fill="hold"/>
                                        <p:tgtEl>
                                          <p:spTgt spid="15367"/>
                                        </p:tgtEl>
                                        <p:attrNameLst>
                                          <p:attrName>ppt_x</p:attrName>
                                        </p:attrNameLst>
                                      </p:cBhvr>
                                      <p:tavLst>
                                        <p:tav tm="0">
                                          <p:val>
                                            <p:strVal val="0-#ppt_w/2"/>
                                          </p:val>
                                        </p:tav>
                                        <p:tav tm="100000">
                                          <p:val>
                                            <p:strVal val="#ppt_x"/>
                                          </p:val>
                                        </p:tav>
                                      </p:tavLst>
                                    </p:anim>
                                    <p:anim calcmode="lin" valueType="num">
                                      <p:cBhvr additive="base">
                                        <p:cTn id="67" dur="10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ox(in)">
                                      <p:cBhvr>
                                        <p:cTn id="72" dur="1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ox(in)">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P spid="15366" grpId="0" animBg="1"/>
      <p:bldP spid="15367" grpId="0" animBg="1"/>
      <p:bldP spid="15368" grpId="0" animBg="1"/>
      <p:bldP spid="15369" grpId="0" animBg="1"/>
      <p:bldP spid="15370" grpId="0" animBg="1"/>
      <p:bldP spid="15371" grpId="0" animBg="1"/>
      <p:bldP spid="11276" grpId="0" animBg="1"/>
      <p:bldP spid="15373" grpId="0" animBg="1"/>
      <p:bldP spid="2" grpId="0"/>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371602" y="-1985"/>
            <a:ext cx="26136000" cy="10007999"/>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cxnSp>
        <p:nvCxnSpPr>
          <p:cNvPr id="19" name="رابط مستقيم 18"/>
          <p:cNvCxnSpPr/>
          <p:nvPr/>
        </p:nvCxnSpPr>
        <p:spPr>
          <a:xfrm flipH="1">
            <a:off x="1370000" y="9985798"/>
            <a:ext cx="2612573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4" name="شكل بيضاوي 43"/>
          <p:cNvSpPr/>
          <p:nvPr/>
        </p:nvSpPr>
        <p:spPr>
          <a:xfrm>
            <a:off x="2992608" y="2699742"/>
            <a:ext cx="364546" cy="40504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schemeClr val="tx1"/>
              </a:solidFill>
            </a:endParaRPr>
          </a:p>
        </p:txBody>
      </p:sp>
      <p:sp>
        <p:nvSpPr>
          <p:cNvPr id="45" name="شكل بيضاوي 44"/>
          <p:cNvSpPr/>
          <p:nvPr/>
        </p:nvSpPr>
        <p:spPr>
          <a:xfrm>
            <a:off x="4863552" y="2699742"/>
            <a:ext cx="364546" cy="40504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schemeClr val="tx1"/>
              </a:solidFill>
            </a:endParaRPr>
          </a:p>
        </p:txBody>
      </p:sp>
      <p:sp>
        <p:nvSpPr>
          <p:cNvPr id="46" name="مستطيل مستدير الزوايا 45"/>
          <p:cNvSpPr/>
          <p:nvPr/>
        </p:nvSpPr>
        <p:spPr>
          <a:xfrm flipV="1">
            <a:off x="1679645" y="9355111"/>
            <a:ext cx="4896541" cy="331575"/>
          </a:xfrm>
          <a:prstGeom prst="roundRect">
            <a:avLst/>
          </a:prstGeom>
          <a:solidFill>
            <a:schemeClr val="accent4">
              <a:lumMod val="40000"/>
              <a:lumOff val="60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47" name="مستطيل مستدير الزوايا 46"/>
          <p:cNvSpPr/>
          <p:nvPr/>
        </p:nvSpPr>
        <p:spPr>
          <a:xfrm>
            <a:off x="1686471" y="1160433"/>
            <a:ext cx="4896541" cy="33157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2600" b="1" dirty="0">
                <a:solidFill>
                  <a:schemeClr val="tx1"/>
                </a:solidFill>
              </a:rPr>
              <a:t>CASIO</a:t>
            </a:r>
            <a:endParaRPr lang="en-US" b="1" dirty="0">
              <a:solidFill>
                <a:schemeClr val="tx1"/>
              </a:solidFill>
            </a:endParaRPr>
          </a:p>
        </p:txBody>
      </p:sp>
      <p:sp>
        <p:nvSpPr>
          <p:cNvPr id="48" name="دمعة 47"/>
          <p:cNvSpPr>
            <a:spLocks noChangeAspect="1"/>
          </p:cNvSpPr>
          <p:nvPr/>
        </p:nvSpPr>
        <p:spPr>
          <a:xfrm rot="13282718" flipV="1">
            <a:off x="2657659" y="6023465"/>
            <a:ext cx="2916322" cy="2965807"/>
          </a:xfrm>
          <a:prstGeom prst="teardrop">
            <a:avLst/>
          </a:prstGeom>
          <a:gradFill flip="none" rotWithShape="1">
            <a:gsLst>
              <a:gs pos="100000">
                <a:schemeClr val="accent6">
                  <a:lumMod val="40000"/>
                  <a:lumOff val="60000"/>
                </a:schemeClr>
              </a:gs>
              <a:gs pos="66000">
                <a:schemeClr val="accent6">
                  <a:lumMod val="95000"/>
                  <a:lumOff val="5000"/>
                </a:schemeClr>
              </a:gs>
              <a:gs pos="0">
                <a:srgbClr val="5C8D3B"/>
              </a:gs>
            </a:gsLst>
            <a:path path="circle">
              <a:fillToRect l="50000" t="130000" r="50000" b="-3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49" name="دمعة 48"/>
          <p:cNvSpPr>
            <a:spLocks noChangeAspect="1"/>
          </p:cNvSpPr>
          <p:nvPr/>
        </p:nvSpPr>
        <p:spPr>
          <a:xfrm rot="13395876" flipV="1">
            <a:off x="2627896" y="6005976"/>
            <a:ext cx="2916322" cy="2965807"/>
          </a:xfrm>
          <a:prstGeom prst="teardrop">
            <a:avLst/>
          </a:prstGeom>
          <a:noFill/>
          <a:ln w="571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50" name="مستطيل مستدير الزوايا 49"/>
          <p:cNvSpPr/>
          <p:nvPr/>
        </p:nvSpPr>
        <p:spPr>
          <a:xfrm rot="5400000">
            <a:off x="3830724" y="5566833"/>
            <a:ext cx="432042" cy="180020"/>
          </a:xfrm>
          <a:prstGeom prst="roundRect">
            <a:avLst/>
          </a:prstGeom>
          <a:solidFill>
            <a:srgbClr val="6AA558"/>
          </a:solidFill>
          <a:ln>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51" name="دمعة 50"/>
          <p:cNvSpPr>
            <a:spLocks noChangeAspect="1"/>
          </p:cNvSpPr>
          <p:nvPr/>
        </p:nvSpPr>
        <p:spPr>
          <a:xfrm rot="2718845" flipV="1">
            <a:off x="2615092" y="1839479"/>
            <a:ext cx="2916279" cy="2965847"/>
          </a:xfrm>
          <a:prstGeom prst="teardrop">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52" name="دمعة 51"/>
          <p:cNvSpPr>
            <a:spLocks noChangeAspect="1"/>
          </p:cNvSpPr>
          <p:nvPr/>
        </p:nvSpPr>
        <p:spPr>
          <a:xfrm rot="13395876" flipV="1">
            <a:off x="2623677" y="6023196"/>
            <a:ext cx="2916322" cy="2965807"/>
          </a:xfrm>
          <a:prstGeom prst="teardrop">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53" name="دمعة 52"/>
          <p:cNvSpPr>
            <a:spLocks noChangeAspect="1"/>
          </p:cNvSpPr>
          <p:nvPr/>
        </p:nvSpPr>
        <p:spPr>
          <a:xfrm rot="2718845" flipV="1">
            <a:off x="2625250" y="1836710"/>
            <a:ext cx="2916279" cy="2965847"/>
          </a:xfrm>
          <a:prstGeom prst="teardrop">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grpSp>
        <p:nvGrpSpPr>
          <p:cNvPr id="55" name="مجموعة 54"/>
          <p:cNvGrpSpPr/>
          <p:nvPr/>
        </p:nvGrpSpPr>
        <p:grpSpPr>
          <a:xfrm>
            <a:off x="3632085" y="5197520"/>
            <a:ext cx="914502" cy="931616"/>
            <a:chOff x="3232289" y="5851791"/>
            <a:chExt cx="914400" cy="931527"/>
          </a:xfrm>
        </p:grpSpPr>
        <p:grpSp>
          <p:nvGrpSpPr>
            <p:cNvPr id="56" name="مجموعة 55"/>
            <p:cNvGrpSpPr/>
            <p:nvPr/>
          </p:nvGrpSpPr>
          <p:grpSpPr>
            <a:xfrm>
              <a:off x="3263820" y="5851791"/>
              <a:ext cx="869377" cy="688767"/>
              <a:chOff x="6797667" y="4491628"/>
              <a:chExt cx="869377" cy="688767"/>
            </a:xfrm>
          </p:grpSpPr>
          <p:sp>
            <p:nvSpPr>
              <p:cNvPr id="58" name="مخطط انسيابي: قرص ممغنط 57"/>
              <p:cNvSpPr/>
              <p:nvPr/>
            </p:nvSpPr>
            <p:spPr>
              <a:xfrm>
                <a:off x="6797667" y="4491628"/>
                <a:ext cx="851338" cy="688767"/>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شكل بيضاوي 58"/>
              <p:cNvSpPr/>
              <p:nvPr/>
            </p:nvSpPr>
            <p:spPr>
              <a:xfrm>
                <a:off x="6813844" y="4497587"/>
                <a:ext cx="853200" cy="213994"/>
              </a:xfrm>
              <a:prstGeom prst="ellipse">
                <a:avLst/>
              </a:prstGeom>
              <a:solidFill>
                <a:srgbClr val="5C8D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Graphic 28" descr="Wi Fi">
              <a:extLst>
                <a:ext uri="{FF2B5EF4-FFF2-40B4-BE49-F238E27FC236}">
                  <a16:creationId xmlns:a16="http://schemas.microsoft.com/office/drawing/2014/main" id="{63ADD118-BA15-4F94-A4CF-99CE368BA7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tretch>
              <a:fillRect/>
            </a:stretch>
          </p:blipFill>
          <p:spPr>
            <a:xfrm>
              <a:off x="3232289" y="5868918"/>
              <a:ext cx="914400" cy="914400"/>
            </a:xfrm>
            <a:prstGeom prst="rect">
              <a:avLst/>
            </a:prstGeom>
          </p:spPr>
        </p:pic>
      </p:grpSp>
      <p:grpSp>
        <p:nvGrpSpPr>
          <p:cNvPr id="60" name="مجموعة 59"/>
          <p:cNvGrpSpPr/>
          <p:nvPr/>
        </p:nvGrpSpPr>
        <p:grpSpPr>
          <a:xfrm>
            <a:off x="1630270" y="1156596"/>
            <a:ext cx="362150" cy="8532823"/>
            <a:chOff x="4759005" y="497954"/>
            <a:chExt cx="362110" cy="8424000"/>
          </a:xfrm>
          <a:solidFill>
            <a:schemeClr val="accent4">
              <a:lumMod val="40000"/>
              <a:lumOff val="60000"/>
            </a:schemeClr>
          </a:solidFill>
        </p:grpSpPr>
        <p:sp>
          <p:nvSpPr>
            <p:cNvPr id="61" name="مستطيل مستدير الزوايا 60"/>
            <p:cNvSpPr/>
            <p:nvPr/>
          </p:nvSpPr>
          <p:spPr>
            <a:xfrm rot="5400000" flipV="1">
              <a:off x="727005" y="4529954"/>
              <a:ext cx="8424000" cy="360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مخطط انسيابي: رابط 62"/>
            <p:cNvSpPr/>
            <p:nvPr/>
          </p:nvSpPr>
          <p:spPr>
            <a:xfrm>
              <a:off x="4806454" y="63286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مخطط انسيابي: رابط 63"/>
            <p:cNvSpPr/>
            <p:nvPr/>
          </p:nvSpPr>
          <p:spPr>
            <a:xfrm>
              <a:off x="4975967"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مخطط انسيابي: رابط 64"/>
            <p:cNvSpPr/>
            <p:nvPr/>
          </p:nvSpPr>
          <p:spPr>
            <a:xfrm>
              <a:off x="4806454"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مخطط انسيابي: رابط 82"/>
            <p:cNvSpPr/>
            <p:nvPr/>
          </p:nvSpPr>
          <p:spPr>
            <a:xfrm>
              <a:off x="5013115" y="643878"/>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مجموعة 65"/>
          <p:cNvGrpSpPr/>
          <p:nvPr/>
        </p:nvGrpSpPr>
        <p:grpSpPr>
          <a:xfrm>
            <a:off x="6239819" y="1156596"/>
            <a:ext cx="360040" cy="8532823"/>
            <a:chOff x="4759007" y="497956"/>
            <a:chExt cx="360000" cy="8424000"/>
          </a:xfrm>
          <a:solidFill>
            <a:schemeClr val="accent4">
              <a:lumMod val="40000"/>
              <a:lumOff val="60000"/>
            </a:schemeClr>
          </a:solidFill>
        </p:grpSpPr>
        <p:sp>
          <p:nvSpPr>
            <p:cNvPr id="67" name="مستطيل مستدير الزوايا 66"/>
            <p:cNvSpPr/>
            <p:nvPr/>
          </p:nvSpPr>
          <p:spPr>
            <a:xfrm rot="5400000" flipV="1">
              <a:off x="727007" y="4529956"/>
              <a:ext cx="8424000" cy="360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مخطط انسيابي: رابط 67"/>
            <p:cNvSpPr/>
            <p:nvPr/>
          </p:nvSpPr>
          <p:spPr>
            <a:xfrm>
              <a:off x="4973923" y="634547"/>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مخطط انسيابي: رابط 68"/>
            <p:cNvSpPr/>
            <p:nvPr/>
          </p:nvSpPr>
          <p:spPr>
            <a:xfrm>
              <a:off x="4806454" y="63286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مخطط انسيابي: رابط 69"/>
            <p:cNvSpPr/>
            <p:nvPr/>
          </p:nvSpPr>
          <p:spPr>
            <a:xfrm>
              <a:off x="4975967"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مخطط انسيابي: رابط 70"/>
            <p:cNvSpPr/>
            <p:nvPr/>
          </p:nvSpPr>
          <p:spPr>
            <a:xfrm>
              <a:off x="4806454"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مستطيل مستدير الزوايا 71"/>
          <p:cNvSpPr/>
          <p:nvPr/>
        </p:nvSpPr>
        <p:spPr>
          <a:xfrm>
            <a:off x="2287512" y="1495890"/>
            <a:ext cx="3600398" cy="3600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73" name="مستطيل مستدير الزوايا 72"/>
          <p:cNvSpPr/>
          <p:nvPr/>
        </p:nvSpPr>
        <p:spPr>
          <a:xfrm flipV="1">
            <a:off x="2265011" y="8979850"/>
            <a:ext cx="3600398" cy="3600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grpSp>
        <p:nvGrpSpPr>
          <p:cNvPr id="74" name="مجموعة 73"/>
          <p:cNvGrpSpPr/>
          <p:nvPr/>
        </p:nvGrpSpPr>
        <p:grpSpPr>
          <a:xfrm>
            <a:off x="2077174" y="1494793"/>
            <a:ext cx="468049" cy="7848757"/>
            <a:chOff x="5298244" y="833671"/>
            <a:chExt cx="468000" cy="7848000"/>
          </a:xfrm>
          <a:solidFill>
            <a:schemeClr val="bg1"/>
          </a:solidFill>
        </p:grpSpPr>
        <p:sp>
          <p:nvSpPr>
            <p:cNvPr id="75" name="مخطط انسيابي: قرص ممغنط 74"/>
            <p:cNvSpPr/>
            <p:nvPr/>
          </p:nvSpPr>
          <p:spPr>
            <a:xfrm>
              <a:off x="5298244" y="833671"/>
              <a:ext cx="468000" cy="7848000"/>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مخطط انسيابي: رابط 75"/>
            <p:cNvSpPr/>
            <p:nvPr/>
          </p:nvSpPr>
          <p:spPr>
            <a:xfrm>
              <a:off x="5478678" y="998928"/>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مخطط انسيابي: رابط 76"/>
            <p:cNvSpPr/>
            <p:nvPr/>
          </p:nvSpPr>
          <p:spPr>
            <a:xfrm>
              <a:off x="5496645" y="8356080"/>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مجموعة 77"/>
          <p:cNvGrpSpPr/>
          <p:nvPr/>
        </p:nvGrpSpPr>
        <p:grpSpPr>
          <a:xfrm>
            <a:off x="5585014" y="1492605"/>
            <a:ext cx="468049" cy="7848757"/>
            <a:chOff x="5298244" y="833671"/>
            <a:chExt cx="468000" cy="7848000"/>
          </a:xfrm>
          <a:solidFill>
            <a:schemeClr val="bg1"/>
          </a:solidFill>
        </p:grpSpPr>
        <p:sp>
          <p:nvSpPr>
            <p:cNvPr id="79" name="مخطط انسيابي: قرص ممغنط 78"/>
            <p:cNvSpPr/>
            <p:nvPr/>
          </p:nvSpPr>
          <p:spPr>
            <a:xfrm>
              <a:off x="5298244" y="833671"/>
              <a:ext cx="468000" cy="7848000"/>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مخطط انسيابي: رابط 79"/>
            <p:cNvSpPr/>
            <p:nvPr/>
          </p:nvSpPr>
          <p:spPr>
            <a:xfrm>
              <a:off x="5478678" y="998928"/>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مخطط انسيابي: رابط 80"/>
            <p:cNvSpPr/>
            <p:nvPr/>
          </p:nvSpPr>
          <p:spPr>
            <a:xfrm>
              <a:off x="5496645" y="8356080"/>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مربع نص 81"/>
          <p:cNvSpPr txBox="1"/>
          <p:nvPr/>
        </p:nvSpPr>
        <p:spPr>
          <a:xfrm>
            <a:off x="8073953" y="1281853"/>
            <a:ext cx="15048000" cy="1162307"/>
          </a:xfrm>
          <a:prstGeom prst="rect">
            <a:avLst/>
          </a:prstGeom>
          <a:noFill/>
        </p:spPr>
        <p:txBody>
          <a:bodyPr wrap="square" lIns="53489" tIns="26746" rIns="53489" bIns="26746" rtlCol="0" anchor="ctr">
            <a:spAutoFit/>
          </a:bodyPr>
          <a:lstStyle/>
          <a:p>
            <a:pPr algn="ctr"/>
            <a:r>
              <a:rPr lang="en-US" sz="7100" dirty="0">
                <a:latin typeface="Algerian" panose="04020705040A02060702" pitchFamily="82" charset="0"/>
              </a:rPr>
              <a:t>How to write a paragraph</a:t>
            </a:r>
          </a:p>
        </p:txBody>
      </p:sp>
      <p:pic>
        <p:nvPicPr>
          <p:cNvPr id="10" name="صورة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63980" y="1795112"/>
            <a:ext cx="3240403" cy="3236249"/>
          </a:xfrm>
          <a:prstGeom prst="rect">
            <a:avLst/>
          </a:prstGeom>
        </p:spPr>
      </p:pic>
      <p:sp>
        <p:nvSpPr>
          <p:cNvPr id="54" name="دمعة 53"/>
          <p:cNvSpPr>
            <a:spLocks noChangeAspect="1"/>
          </p:cNvSpPr>
          <p:nvPr/>
        </p:nvSpPr>
        <p:spPr>
          <a:xfrm rot="2718845" flipV="1">
            <a:off x="2663264" y="1861197"/>
            <a:ext cx="2844273" cy="2892621"/>
          </a:xfrm>
          <a:prstGeom prst="teardrop">
            <a:avLst/>
          </a:prstGeom>
          <a:gradFill flip="none" rotWithShape="1">
            <a:gsLst>
              <a:gs pos="0">
                <a:schemeClr val="accent6">
                  <a:lumMod val="40000"/>
                  <a:lumOff val="60000"/>
                </a:schemeClr>
              </a:gs>
              <a:gs pos="68000">
                <a:schemeClr val="accent6">
                  <a:lumMod val="95000"/>
                  <a:lumOff val="5000"/>
                </a:schemeClr>
              </a:gs>
              <a:gs pos="100000">
                <a:schemeClr val="accent6">
                  <a:lumMod val="60000"/>
                </a:schemeClr>
              </a:gs>
            </a:gsLst>
            <a:path path="circle">
              <a:fillToRect l="50000" t="130000" r="50000" b="-3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grpSp>
        <p:nvGrpSpPr>
          <p:cNvPr id="26" name="مجموعة 25"/>
          <p:cNvGrpSpPr/>
          <p:nvPr/>
        </p:nvGrpSpPr>
        <p:grpSpPr>
          <a:xfrm>
            <a:off x="14911515" y="8754172"/>
            <a:ext cx="4922885" cy="5400521"/>
            <a:chOff x="13252971" y="7780562"/>
            <a:chExt cx="4375356" cy="4799934"/>
          </a:xfrm>
          <a:gradFill>
            <a:gsLst>
              <a:gs pos="100000">
                <a:schemeClr val="accent6">
                  <a:lumMod val="75000"/>
                  <a:alpha val="50000"/>
                </a:schemeClr>
              </a:gs>
              <a:gs pos="0">
                <a:schemeClr val="bg1">
                  <a:lumMod val="95000"/>
                </a:schemeClr>
              </a:gs>
            </a:gsLst>
            <a:path path="circle">
              <a:fillToRect l="50000" t="50000" r="50000" b="50000"/>
            </a:path>
          </a:gradFill>
        </p:grpSpPr>
        <p:sp>
          <p:nvSpPr>
            <p:cNvPr id="92" name="دمعة 91"/>
            <p:cNvSpPr/>
            <p:nvPr/>
          </p:nvSpPr>
          <p:spPr>
            <a:xfrm rot="4349368">
              <a:off x="13040682" y="7992851"/>
              <a:ext cx="4799934" cy="4375356"/>
            </a:xfrm>
            <a:prstGeom prst="teardrop">
              <a:avLst/>
            </a:prstGeom>
            <a:grp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8" rIns="68578" bIns="34288" numCol="1" spcCol="0" rtlCol="0" fromWordArt="0" anchor="ctr" anchorCtr="0" forceAA="0" compatLnSpc="1">
              <a:prstTxWarp prst="textNoShape">
                <a:avLst/>
              </a:prstTxWarp>
              <a:noAutofit/>
            </a:bodyPr>
            <a:lstStyle/>
            <a:p>
              <a:pPr algn="ctr" defTabSz="401032"/>
              <a:endParaRPr lang="en-US" sz="700">
                <a:solidFill>
                  <a:prstClr val="white"/>
                </a:solidFill>
                <a:latin typeface="Calibri" panose="020F0502020204030204"/>
              </a:endParaRPr>
            </a:p>
          </p:txBody>
        </p:sp>
        <p:sp>
          <p:nvSpPr>
            <p:cNvPr id="21" name="مربع نص 20"/>
            <p:cNvSpPr txBox="1"/>
            <p:nvPr/>
          </p:nvSpPr>
          <p:spPr>
            <a:xfrm>
              <a:off x="13816117" y="9213885"/>
              <a:ext cx="3352186" cy="1928521"/>
            </a:xfrm>
            <a:prstGeom prst="rect">
              <a:avLst/>
            </a:prstGeom>
            <a:noFill/>
          </p:spPr>
          <p:txBody>
            <a:bodyPr wrap="square" rtlCol="0">
              <a:spAutoFit/>
            </a:bodyPr>
            <a:lstStyle/>
            <a:p>
              <a:pPr algn="ctr" defTabSz="401032"/>
              <a:r>
                <a:rPr lang="en-US" sz="4500" dirty="0">
                  <a:solidFill>
                    <a:prstClr val="black"/>
                  </a:solidFill>
                </a:rPr>
                <a:t>Sample </a:t>
              </a:r>
              <a:endParaRPr lang="ar-IQ" sz="4500" dirty="0">
                <a:solidFill>
                  <a:prstClr val="black"/>
                </a:solidFill>
              </a:endParaRPr>
            </a:p>
            <a:p>
              <a:pPr algn="ctr" defTabSz="401032"/>
              <a:r>
                <a:rPr lang="en-US" sz="4500" dirty="0">
                  <a:solidFill>
                    <a:prstClr val="black"/>
                  </a:solidFill>
                </a:rPr>
                <a:t>of </a:t>
              </a:r>
            </a:p>
            <a:p>
              <a:pPr algn="ctr" defTabSz="401032"/>
              <a:r>
                <a:rPr lang="en-US" sz="4500" dirty="0">
                  <a:solidFill>
                    <a:prstClr val="black"/>
                  </a:solidFill>
                </a:rPr>
                <a:t>a paragraph</a:t>
              </a:r>
            </a:p>
          </p:txBody>
        </p:sp>
      </p:grpSp>
      <p:grpSp>
        <p:nvGrpSpPr>
          <p:cNvPr id="25" name="مجموعة 24"/>
          <p:cNvGrpSpPr/>
          <p:nvPr/>
        </p:nvGrpSpPr>
        <p:grpSpPr>
          <a:xfrm>
            <a:off x="12174149" y="5015620"/>
            <a:ext cx="5400595" cy="5400521"/>
            <a:chOff x="10820111" y="4457770"/>
            <a:chExt cx="4799934" cy="4799934"/>
          </a:xfrm>
          <a:gradFill>
            <a:gsLst>
              <a:gs pos="52500">
                <a:srgbClr val="F8E8C5"/>
              </a:gs>
              <a:gs pos="93000">
                <a:srgbClr val="FFEFD1">
                  <a:lumMod val="94000"/>
                  <a:alpha val="0"/>
                </a:srgbClr>
              </a:gs>
              <a:gs pos="12000">
                <a:srgbClr val="F0EBD5"/>
              </a:gs>
            </a:gsLst>
            <a:lin ang="5400000" scaled="0"/>
          </a:gradFill>
        </p:grpSpPr>
        <p:sp>
          <p:nvSpPr>
            <p:cNvPr id="90" name="دمعة 89"/>
            <p:cNvSpPr/>
            <p:nvPr/>
          </p:nvSpPr>
          <p:spPr>
            <a:xfrm rot="18764509">
              <a:off x="10820111" y="4457770"/>
              <a:ext cx="4799934" cy="4799934"/>
            </a:xfrm>
            <a:prstGeom prst="teardrop">
              <a:avLst/>
            </a:prstGeom>
            <a:grpFill/>
            <a:ln>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8" rIns="68578" bIns="34288" numCol="1" spcCol="0" rtlCol="0" fromWordArt="0" anchor="ctr" anchorCtr="0" forceAA="0" compatLnSpc="1">
              <a:prstTxWarp prst="textNoShape">
                <a:avLst/>
              </a:prstTxWarp>
              <a:noAutofit/>
            </a:bodyPr>
            <a:lstStyle/>
            <a:p>
              <a:pPr algn="ctr" defTabSz="401032"/>
              <a:endParaRPr lang="en-US" sz="700">
                <a:solidFill>
                  <a:prstClr val="white"/>
                </a:solidFill>
                <a:latin typeface="Calibri" panose="020F0502020204030204"/>
              </a:endParaRPr>
            </a:p>
          </p:txBody>
        </p:sp>
        <p:sp>
          <p:nvSpPr>
            <p:cNvPr id="23" name="مربع نص 22"/>
            <p:cNvSpPr txBox="1"/>
            <p:nvPr/>
          </p:nvSpPr>
          <p:spPr>
            <a:xfrm>
              <a:off x="11551196" y="5304888"/>
              <a:ext cx="3348289" cy="1313036"/>
            </a:xfrm>
            <a:prstGeom prst="rect">
              <a:avLst/>
            </a:prstGeom>
            <a:grpFill/>
          </p:spPr>
          <p:txBody>
            <a:bodyPr wrap="square" rtlCol="0">
              <a:spAutoFit/>
            </a:bodyPr>
            <a:lstStyle/>
            <a:p>
              <a:pPr algn="ctr" defTabSz="401032"/>
              <a:r>
                <a:rPr lang="en-US" sz="4500" dirty="0">
                  <a:solidFill>
                    <a:prstClr val="black"/>
                  </a:solidFill>
                </a:rPr>
                <a:t>What is</a:t>
              </a:r>
              <a:endParaRPr lang="ar-IQ" sz="4500" dirty="0">
                <a:solidFill>
                  <a:prstClr val="black"/>
                </a:solidFill>
              </a:endParaRPr>
            </a:p>
            <a:p>
              <a:pPr algn="ctr" defTabSz="401032"/>
              <a:r>
                <a:rPr lang="en-US" sz="4500" dirty="0">
                  <a:solidFill>
                    <a:prstClr val="black"/>
                  </a:solidFill>
                </a:rPr>
                <a:t> a paragraph?</a:t>
              </a:r>
            </a:p>
          </p:txBody>
        </p:sp>
      </p:grpSp>
      <p:cxnSp>
        <p:nvCxnSpPr>
          <p:cNvPr id="14" name="رابط مستقيم 13"/>
          <p:cNvCxnSpPr/>
          <p:nvPr/>
        </p:nvCxnSpPr>
        <p:spPr>
          <a:xfrm flipV="1">
            <a:off x="83957" y="9943900"/>
            <a:ext cx="1284248" cy="621622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4" name="رابط مستقيم 83"/>
          <p:cNvCxnSpPr/>
          <p:nvPr/>
        </p:nvCxnSpPr>
        <p:spPr>
          <a:xfrm flipH="1" flipV="1">
            <a:off x="27519353" y="9985873"/>
            <a:ext cx="1284248" cy="621622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flipV="1">
            <a:off x="1368197" y="6"/>
            <a:ext cx="0" cy="998579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6" name="رابط مستقيم 85"/>
          <p:cNvCxnSpPr/>
          <p:nvPr/>
        </p:nvCxnSpPr>
        <p:spPr>
          <a:xfrm flipV="1">
            <a:off x="27519350" y="41978"/>
            <a:ext cx="0" cy="998579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8" name="مستطيل مستدير الزوايا 27"/>
          <p:cNvSpPr/>
          <p:nvPr/>
        </p:nvSpPr>
        <p:spPr>
          <a:xfrm>
            <a:off x="8887013" y="1294884"/>
            <a:ext cx="13500003" cy="1142746"/>
          </a:xfrm>
          <a:prstGeom prst="roundRect">
            <a:avLst/>
          </a:prstGeom>
          <a:noFill/>
          <a:ln w="18732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2" name="مستطيل 1"/>
          <p:cNvSpPr/>
          <p:nvPr/>
        </p:nvSpPr>
        <p:spPr>
          <a:xfrm>
            <a:off x="27519353" y="35"/>
            <a:ext cx="1284248" cy="9985801"/>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sp>
        <p:nvSpPr>
          <p:cNvPr id="4" name="مثلث متساوي الساقين 3"/>
          <p:cNvSpPr/>
          <p:nvPr/>
        </p:nvSpPr>
        <p:spPr>
          <a:xfrm flipV="1">
            <a:off x="27519352" y="10006024"/>
            <a:ext cx="1440000" cy="6258201"/>
          </a:xfrm>
          <a:prstGeom prst="triangle">
            <a:avLst>
              <a:gd name="adj" fmla="val 93859"/>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sp>
        <p:nvSpPr>
          <p:cNvPr id="62" name="مستطيل 61"/>
          <p:cNvSpPr/>
          <p:nvPr/>
        </p:nvSpPr>
        <p:spPr>
          <a:xfrm>
            <a:off x="12" y="31"/>
            <a:ext cx="1368001" cy="9985801"/>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pic>
        <p:nvPicPr>
          <p:cNvPr id="7" name="صورة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88317" y="236969"/>
            <a:ext cx="6408000" cy="10807145"/>
          </a:xfrm>
          <a:prstGeom prst="rect">
            <a:avLst/>
          </a:prstGeom>
          <a:effectLst>
            <a:outerShdw blurRad="152400" dist="317500" dir="5400000" sx="90000" sy="-19000" rotWithShape="0">
              <a:prstClr val="black">
                <a:alpha val="15000"/>
              </a:prstClr>
            </a:outerShdw>
          </a:effectLst>
        </p:spPr>
      </p:pic>
      <p:sp>
        <p:nvSpPr>
          <p:cNvPr id="85" name="مثلث متساوي الساقين 84"/>
          <p:cNvSpPr/>
          <p:nvPr/>
        </p:nvSpPr>
        <p:spPr>
          <a:xfrm flipH="1" flipV="1">
            <a:off x="-76200" y="9996222"/>
            <a:ext cx="1440000" cy="6258201"/>
          </a:xfrm>
          <a:prstGeom prst="triangle">
            <a:avLst>
              <a:gd name="adj" fmla="val 93859"/>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pic>
        <p:nvPicPr>
          <p:cNvPr id="6" name="صورة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198129" y="1492605"/>
            <a:ext cx="6147662" cy="10368075"/>
          </a:xfrm>
          <a:prstGeom prst="rect">
            <a:avLst/>
          </a:prstGeom>
          <a:ln>
            <a:noFill/>
          </a:ln>
          <a:effectLst>
            <a:outerShdw blurRad="152400" dist="317500" dir="5400000" sx="90000" sy="-19000" rotWithShape="0">
              <a:prstClr val="black">
                <a:alpha val="15000"/>
              </a:prstClr>
            </a:outerShdw>
          </a:effectLst>
        </p:spPr>
      </p:pic>
      <p:grpSp>
        <p:nvGrpSpPr>
          <p:cNvPr id="24" name="مجموعة 23"/>
          <p:cNvGrpSpPr/>
          <p:nvPr/>
        </p:nvGrpSpPr>
        <p:grpSpPr>
          <a:xfrm>
            <a:off x="9502904" y="8730830"/>
            <a:ext cx="5230811" cy="5400521"/>
            <a:chOff x="8445964" y="7759816"/>
            <a:chExt cx="4649034" cy="4799934"/>
          </a:xfrm>
        </p:grpSpPr>
        <p:sp>
          <p:nvSpPr>
            <p:cNvPr id="95" name="دمعة 94"/>
            <p:cNvSpPr/>
            <p:nvPr/>
          </p:nvSpPr>
          <p:spPr>
            <a:xfrm rot="17110963" flipH="1">
              <a:off x="8370514" y="7835266"/>
              <a:ext cx="4799934" cy="4649034"/>
            </a:xfrm>
            <a:prstGeom prst="teardrop">
              <a:avLst/>
            </a:prstGeom>
            <a:gradFill>
              <a:gsLst>
                <a:gs pos="100000">
                  <a:srgbClr val="FF00FF">
                    <a:alpha val="49804"/>
                  </a:srgbClr>
                </a:gs>
                <a:gs pos="0">
                  <a:schemeClr val="bg1">
                    <a:lumMod val="95000"/>
                  </a:schemeClr>
                </a:gs>
              </a:gsLst>
              <a:path path="circle">
                <a:fillToRect l="50000" t="50000" r="50000" b="50000"/>
              </a:path>
            </a:gra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8" rIns="68578" bIns="34288" numCol="1" spcCol="0" rtlCol="0" fromWordArt="0" anchor="ctr" anchorCtr="0" forceAA="0" compatLnSpc="1">
              <a:prstTxWarp prst="textNoShape">
                <a:avLst/>
              </a:prstTxWarp>
              <a:noAutofit/>
            </a:bodyPr>
            <a:lstStyle/>
            <a:p>
              <a:pPr algn="ctr" defTabSz="401032"/>
              <a:endParaRPr lang="en-US" sz="700">
                <a:solidFill>
                  <a:prstClr val="white"/>
                </a:solidFill>
                <a:latin typeface="Calibri" panose="020F0502020204030204"/>
              </a:endParaRPr>
            </a:p>
          </p:txBody>
        </p:sp>
        <p:sp>
          <p:nvSpPr>
            <p:cNvPr id="22" name="مربع نص 21"/>
            <p:cNvSpPr txBox="1"/>
            <p:nvPr/>
          </p:nvSpPr>
          <p:spPr>
            <a:xfrm>
              <a:off x="8853922" y="9257505"/>
              <a:ext cx="3663105" cy="1928521"/>
            </a:xfrm>
            <a:prstGeom prst="rect">
              <a:avLst/>
            </a:prstGeom>
            <a:noFill/>
          </p:spPr>
          <p:txBody>
            <a:bodyPr wrap="square" rtlCol="0">
              <a:spAutoFit/>
            </a:bodyPr>
            <a:lstStyle/>
            <a:p>
              <a:pPr algn="ctr" defTabSz="401032"/>
              <a:r>
                <a:rPr lang="en-US" sz="4500" dirty="0">
                  <a:solidFill>
                    <a:prstClr val="black"/>
                  </a:solidFill>
                </a:rPr>
                <a:t>Parts </a:t>
              </a:r>
              <a:endParaRPr lang="ar-IQ" sz="4500" dirty="0">
                <a:solidFill>
                  <a:prstClr val="black"/>
                </a:solidFill>
              </a:endParaRPr>
            </a:p>
            <a:p>
              <a:pPr algn="ctr" defTabSz="401032"/>
              <a:r>
                <a:rPr lang="en-US" sz="4500" dirty="0">
                  <a:solidFill>
                    <a:prstClr val="black"/>
                  </a:solidFill>
                </a:rPr>
                <a:t>of a paragraph</a:t>
              </a:r>
            </a:p>
            <a:p>
              <a:endParaRPr lang="en-US" sz="4500" dirty="0"/>
            </a:p>
          </p:txBody>
        </p:sp>
      </p:grpSp>
    </p:spTree>
    <p:extLst>
      <p:ext uri="{BB962C8B-B14F-4D97-AF65-F5344CB8AC3E}">
        <p14:creationId xmlns:p14="http://schemas.microsoft.com/office/powerpoint/2010/main" val="423448596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lt">
                                    <p:tmPct val="10000"/>
                                  </p:iterate>
                                  <p:childTnLst>
                                    <p:set>
                                      <p:cBhvr>
                                        <p:cTn id="6" dur="1" fill="hold">
                                          <p:stCondLst>
                                            <p:cond delay="0"/>
                                          </p:stCondLst>
                                        </p:cTn>
                                        <p:tgtEl>
                                          <p:spTgt spid="82">
                                            <p:txEl>
                                              <p:pRg st="0" end="0"/>
                                            </p:txEl>
                                          </p:spTgt>
                                        </p:tgtEl>
                                        <p:attrNameLst>
                                          <p:attrName>style.visibility</p:attrName>
                                        </p:attrNameLst>
                                      </p:cBhvr>
                                      <p:to>
                                        <p:strVal val="visible"/>
                                      </p:to>
                                    </p:set>
                                    <p:animEffect transition="in" filter="wipe(down)">
                                      <p:cBhvr>
                                        <p:cTn id="7" dur="290">
                                          <p:stCondLst>
                                            <p:cond delay="0"/>
                                          </p:stCondLst>
                                        </p:cTn>
                                        <p:tgtEl>
                                          <p:spTgt spid="82">
                                            <p:txEl>
                                              <p:pRg st="0" end="0"/>
                                            </p:txEl>
                                          </p:spTgt>
                                        </p:tgtEl>
                                      </p:cBhvr>
                                    </p:animEffect>
                                    <p:anim calcmode="lin" valueType="num">
                                      <p:cBhvr>
                                        <p:cTn id="8" dur="911" tmFilter="0,0; 0.14,0.36; 0.43,0.73; 0.71,0.91; 1.0,1.0">
                                          <p:stCondLst>
                                            <p:cond delay="0"/>
                                          </p:stCondLst>
                                        </p:cTn>
                                        <p:tgtEl>
                                          <p:spTgt spid="82">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2">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2">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2">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2">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82">
                                            <p:txEl>
                                              <p:pRg st="0" end="0"/>
                                            </p:txEl>
                                          </p:spTgt>
                                        </p:tgtEl>
                                      </p:cBhvr>
                                      <p:to x="100000" y="60000"/>
                                    </p:animScale>
                                    <p:animScale>
                                      <p:cBhvr>
                                        <p:cTn id="14" dur="83" decel="50000">
                                          <p:stCondLst>
                                            <p:cond delay="338"/>
                                          </p:stCondLst>
                                        </p:cTn>
                                        <p:tgtEl>
                                          <p:spTgt spid="82">
                                            <p:txEl>
                                              <p:pRg st="0" end="0"/>
                                            </p:txEl>
                                          </p:spTgt>
                                        </p:tgtEl>
                                      </p:cBhvr>
                                      <p:to x="100000" y="100000"/>
                                    </p:animScale>
                                    <p:animScale>
                                      <p:cBhvr>
                                        <p:cTn id="15" dur="13">
                                          <p:stCondLst>
                                            <p:cond delay="656"/>
                                          </p:stCondLst>
                                        </p:cTn>
                                        <p:tgtEl>
                                          <p:spTgt spid="82">
                                            <p:txEl>
                                              <p:pRg st="0" end="0"/>
                                            </p:txEl>
                                          </p:spTgt>
                                        </p:tgtEl>
                                      </p:cBhvr>
                                      <p:to x="100000" y="80000"/>
                                    </p:animScale>
                                    <p:animScale>
                                      <p:cBhvr>
                                        <p:cTn id="16" dur="83" decel="50000">
                                          <p:stCondLst>
                                            <p:cond delay="669"/>
                                          </p:stCondLst>
                                        </p:cTn>
                                        <p:tgtEl>
                                          <p:spTgt spid="82">
                                            <p:txEl>
                                              <p:pRg st="0" end="0"/>
                                            </p:txEl>
                                          </p:spTgt>
                                        </p:tgtEl>
                                      </p:cBhvr>
                                      <p:to x="100000" y="100000"/>
                                    </p:animScale>
                                    <p:animScale>
                                      <p:cBhvr>
                                        <p:cTn id="17" dur="13">
                                          <p:stCondLst>
                                            <p:cond delay="821"/>
                                          </p:stCondLst>
                                        </p:cTn>
                                        <p:tgtEl>
                                          <p:spTgt spid="82">
                                            <p:txEl>
                                              <p:pRg st="0" end="0"/>
                                            </p:txEl>
                                          </p:spTgt>
                                        </p:tgtEl>
                                      </p:cBhvr>
                                      <p:to x="100000" y="90000"/>
                                    </p:animScale>
                                    <p:animScale>
                                      <p:cBhvr>
                                        <p:cTn id="18" dur="83" decel="50000">
                                          <p:stCondLst>
                                            <p:cond delay="834"/>
                                          </p:stCondLst>
                                        </p:cTn>
                                        <p:tgtEl>
                                          <p:spTgt spid="82">
                                            <p:txEl>
                                              <p:pRg st="0" end="0"/>
                                            </p:txEl>
                                          </p:spTgt>
                                        </p:tgtEl>
                                      </p:cBhvr>
                                      <p:to x="100000" y="100000"/>
                                    </p:animScale>
                                    <p:animScale>
                                      <p:cBhvr>
                                        <p:cTn id="19" dur="13">
                                          <p:stCondLst>
                                            <p:cond delay="904"/>
                                          </p:stCondLst>
                                        </p:cTn>
                                        <p:tgtEl>
                                          <p:spTgt spid="82">
                                            <p:txEl>
                                              <p:pRg st="0" end="0"/>
                                            </p:txEl>
                                          </p:spTgt>
                                        </p:tgtEl>
                                      </p:cBhvr>
                                      <p:to x="100000" y="95000"/>
                                    </p:animScale>
                                    <p:animScale>
                                      <p:cBhvr>
                                        <p:cTn id="20" dur="83" decel="50000">
                                          <p:stCondLst>
                                            <p:cond delay="917"/>
                                          </p:stCondLst>
                                        </p:cTn>
                                        <p:tgtEl>
                                          <p:spTgt spid="82">
                                            <p:txEl>
                                              <p:pRg st="0" end="0"/>
                                            </p:txEl>
                                          </p:spTgt>
                                        </p:tgtEl>
                                      </p:cBhvr>
                                      <p:to x="100000" y="100000"/>
                                    </p:animScale>
                                  </p:childTnLst>
                                </p:cTn>
                              </p:par>
                            </p:childTnLst>
                          </p:cTn>
                        </p:par>
                        <p:par>
                          <p:cTn id="21" fill="hold">
                            <p:stCondLst>
                              <p:cond delay="2900"/>
                            </p:stCondLst>
                            <p:childTnLst>
                              <p:par>
                                <p:cTn id="22" presetID="22" presetClass="entr" presetSubtype="8" fill="hold" grpId="0"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wipe(left)">
                                      <p:cBhvr>
                                        <p:cTn id="24" dur="500"/>
                                        <p:tgtEl>
                                          <p:spTgt spid="82"/>
                                        </p:tgtEl>
                                      </p:cBhvr>
                                    </p:animEffect>
                                  </p:childTnLst>
                                </p:cTn>
                              </p:par>
                            </p:childTnLst>
                          </p:cTn>
                        </p:par>
                        <p:par>
                          <p:cTn id="25" fill="hold">
                            <p:stCondLst>
                              <p:cond delay="3400"/>
                            </p:stCondLst>
                            <p:childTnLst>
                              <p:par>
                                <p:cTn id="26" presetID="22" presetClass="entr" presetSubtype="8"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3900"/>
                            </p:stCondLst>
                            <p:childTnLst>
                              <p:par>
                                <p:cTn id="30" presetID="2" presetClass="entr" presetSubtype="1"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500" fill="hold"/>
                                        <p:tgtEl>
                                          <p:spTgt spid="25"/>
                                        </p:tgtEl>
                                        <p:attrNameLst>
                                          <p:attrName>ppt_x</p:attrName>
                                        </p:attrNameLst>
                                      </p:cBhvr>
                                      <p:tavLst>
                                        <p:tav tm="0">
                                          <p:val>
                                            <p:strVal val="#ppt_x"/>
                                          </p:val>
                                        </p:tav>
                                        <p:tav tm="100000">
                                          <p:val>
                                            <p:strVal val="#ppt_x"/>
                                          </p:val>
                                        </p:tav>
                                      </p:tavLst>
                                    </p:anim>
                                    <p:anim calcmode="lin" valueType="num">
                                      <p:cBhvr additive="base">
                                        <p:cTn id="33" dur="1500" fill="hold"/>
                                        <p:tgtEl>
                                          <p:spTgt spid="25"/>
                                        </p:tgtEl>
                                        <p:attrNameLst>
                                          <p:attrName>ppt_y</p:attrName>
                                        </p:attrNameLst>
                                      </p:cBhvr>
                                      <p:tavLst>
                                        <p:tav tm="0">
                                          <p:val>
                                            <p:strVal val="0-#ppt_h/2"/>
                                          </p:val>
                                        </p:tav>
                                        <p:tav tm="100000">
                                          <p:val>
                                            <p:strVal val="#ppt_y"/>
                                          </p:val>
                                        </p:tav>
                                      </p:tavLst>
                                    </p:anim>
                                  </p:childTnLst>
                                </p:cTn>
                              </p:par>
                            </p:childTnLst>
                          </p:cTn>
                        </p:par>
                        <p:par>
                          <p:cTn id="34" fill="hold">
                            <p:stCondLst>
                              <p:cond delay="5400"/>
                            </p:stCondLst>
                            <p:childTnLst>
                              <p:par>
                                <p:cTn id="35" presetID="6"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1000"/>
                                        <p:tgtEl>
                                          <p:spTgt spid="7"/>
                                        </p:tgtEl>
                                      </p:cBhvr>
                                    </p:animEffect>
                                  </p:childTnLst>
                                </p:cTn>
                              </p:par>
                            </p:childTnLst>
                          </p:cTn>
                        </p:par>
                        <p:par>
                          <p:cTn id="38" fill="hold">
                            <p:stCondLst>
                              <p:cond delay="6400"/>
                            </p:stCondLst>
                            <p:childTnLst>
                              <p:par>
                                <p:cTn id="39" presetID="2" presetClass="entr" presetSubtype="9"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1500" fill="hold"/>
                                        <p:tgtEl>
                                          <p:spTgt spid="24"/>
                                        </p:tgtEl>
                                        <p:attrNameLst>
                                          <p:attrName>ppt_x</p:attrName>
                                        </p:attrNameLst>
                                      </p:cBhvr>
                                      <p:tavLst>
                                        <p:tav tm="0">
                                          <p:val>
                                            <p:strVal val="0-#ppt_w/2"/>
                                          </p:val>
                                        </p:tav>
                                        <p:tav tm="100000">
                                          <p:val>
                                            <p:strVal val="#ppt_x"/>
                                          </p:val>
                                        </p:tav>
                                      </p:tavLst>
                                    </p:anim>
                                    <p:anim calcmode="lin" valueType="num">
                                      <p:cBhvr additive="base">
                                        <p:cTn id="42" dur="1500" fill="hold"/>
                                        <p:tgtEl>
                                          <p:spTgt spid="24"/>
                                        </p:tgtEl>
                                        <p:attrNameLst>
                                          <p:attrName>ppt_y</p:attrName>
                                        </p:attrNameLst>
                                      </p:cBhvr>
                                      <p:tavLst>
                                        <p:tav tm="0">
                                          <p:val>
                                            <p:strVal val="0-#ppt_h/2"/>
                                          </p:val>
                                        </p:tav>
                                        <p:tav tm="100000">
                                          <p:val>
                                            <p:strVal val="#ppt_y"/>
                                          </p:val>
                                        </p:tav>
                                      </p:tavLst>
                                    </p:anim>
                                  </p:childTnLst>
                                </p:cTn>
                              </p:par>
                            </p:childTnLst>
                          </p:cTn>
                        </p:par>
                        <p:par>
                          <p:cTn id="43" fill="hold">
                            <p:stCondLst>
                              <p:cond delay="7900"/>
                            </p:stCondLst>
                            <p:childTnLst>
                              <p:par>
                                <p:cTn id="44" presetID="2" presetClass="entr" presetSubtype="3"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1250" fill="hold"/>
                                        <p:tgtEl>
                                          <p:spTgt spid="26"/>
                                        </p:tgtEl>
                                        <p:attrNameLst>
                                          <p:attrName>ppt_x</p:attrName>
                                        </p:attrNameLst>
                                      </p:cBhvr>
                                      <p:tavLst>
                                        <p:tav tm="0">
                                          <p:val>
                                            <p:strVal val="1+#ppt_w/2"/>
                                          </p:val>
                                        </p:tav>
                                        <p:tav tm="100000">
                                          <p:val>
                                            <p:strVal val="#ppt_x"/>
                                          </p:val>
                                        </p:tav>
                                      </p:tavLst>
                                    </p:anim>
                                    <p:anim calcmode="lin" valueType="num">
                                      <p:cBhvr additive="base">
                                        <p:cTn id="47" dur="1250" fill="hold"/>
                                        <p:tgtEl>
                                          <p:spTgt spid="26"/>
                                        </p:tgtEl>
                                        <p:attrNameLst>
                                          <p:attrName>ppt_y</p:attrName>
                                        </p:attrNameLst>
                                      </p:cBhvr>
                                      <p:tavLst>
                                        <p:tav tm="0">
                                          <p:val>
                                            <p:strVal val="0-#ppt_h/2"/>
                                          </p:val>
                                        </p:tav>
                                        <p:tav tm="100000">
                                          <p:val>
                                            <p:strVal val="#ppt_y"/>
                                          </p:val>
                                        </p:tav>
                                      </p:tavLst>
                                    </p:anim>
                                  </p:childTnLst>
                                </p:cTn>
                              </p:par>
                            </p:childTnLst>
                          </p:cTn>
                        </p:par>
                        <p:par>
                          <p:cTn id="48" fill="hold">
                            <p:stCondLst>
                              <p:cond delay="9150"/>
                            </p:stCondLst>
                            <p:childTnLst>
                              <p:par>
                                <p:cTn id="49" presetID="6" presetClass="entr" presetSubtype="16"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ircle(in)">
                                      <p:cBhvr>
                                        <p:cTn id="51" dur="1000"/>
                                        <p:tgtEl>
                                          <p:spTgt spid="6"/>
                                        </p:tgtEl>
                                      </p:cBhvr>
                                    </p:animEffect>
                                  </p:childTnLst>
                                </p:cTn>
                              </p:par>
                            </p:childTnLst>
                          </p:cTn>
                        </p:par>
                        <p:par>
                          <p:cTn id="52" fill="hold">
                            <p:stCondLst>
                              <p:cond delay="10150"/>
                            </p:stCondLst>
                            <p:childTnLst>
                              <p:par>
                                <p:cTn id="53" presetID="22" presetClass="exit" presetSubtype="1" fill="hold" grpId="0" nodeType="afterEffect">
                                  <p:stCondLst>
                                    <p:cond delay="0"/>
                                  </p:stCondLst>
                                  <p:childTnLst>
                                    <p:animEffect transition="out" filter="wipe(up)">
                                      <p:cBhvr>
                                        <p:cTn id="54" dur="20000"/>
                                        <p:tgtEl>
                                          <p:spTgt spid="54"/>
                                        </p:tgtEl>
                                      </p:cBhvr>
                                    </p:animEffect>
                                    <p:set>
                                      <p:cBhvr>
                                        <p:cTn id="55" dur="1" fill="hold">
                                          <p:stCondLst>
                                            <p:cond delay="19999"/>
                                          </p:stCondLst>
                                        </p:cTn>
                                        <p:tgtEl>
                                          <p:spTgt spid="54"/>
                                        </p:tgtEl>
                                        <p:attrNameLst>
                                          <p:attrName>style.visibility</p:attrName>
                                        </p:attrNameLst>
                                      </p:cBhvr>
                                      <p:to>
                                        <p:strVal val="hidden"/>
                                      </p:to>
                                    </p:set>
                                  </p:childTnLst>
                                </p:cTn>
                              </p:par>
                              <p:par>
                                <p:cTn id="56" presetID="42" presetClass="path" presetSubtype="0" repeatCount="38000" accel="92000" decel="8000" fill="hold" grpId="0" nodeType="withEffect">
                                  <p:stCondLst>
                                    <p:cond delay="500"/>
                                  </p:stCondLst>
                                  <p:childTnLst>
                                    <p:animMotion origin="layout" path="M 1.58254E-6 -4.60478E-6 L -0.00031 0.19657 " pathEditMode="relative" rAng="0" ptsTypes="AA">
                                      <p:cBhvr>
                                        <p:cTn id="57" dur="500" fill="hold"/>
                                        <p:tgtEl>
                                          <p:spTgt spid="50"/>
                                        </p:tgtEl>
                                        <p:attrNameLst>
                                          <p:attrName>ppt_x</p:attrName>
                                          <p:attrName>ppt_y</p:attrName>
                                        </p:attrNameLst>
                                      </p:cBhvr>
                                      <p:rCtr x="-19" y="9823"/>
                                    </p:animMotion>
                                  </p:childTnLst>
                                </p:cTn>
                              </p:par>
                              <p:par>
                                <p:cTn id="58" presetID="22" presetClass="entr" presetSubtype="4" fill="hold" grpId="0" nodeType="withEffect">
                                  <p:stCondLst>
                                    <p:cond delay="100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20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82" grpId="0"/>
      <p:bldP spid="54"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sp>
        <p:nvSpPr>
          <p:cNvPr id="42" name="مربع نص 41"/>
          <p:cNvSpPr txBox="1">
            <a:spLocks noChangeArrowheads="1"/>
          </p:cNvSpPr>
          <p:nvPr/>
        </p:nvSpPr>
        <p:spPr bwMode="auto">
          <a:xfrm>
            <a:off x="1143000" y="5460210"/>
            <a:ext cx="9677399" cy="1069677"/>
          </a:xfrm>
          <a:prstGeom prst="rect">
            <a:avLst/>
          </a:prstGeom>
          <a:noFill/>
          <a:ln w="9525">
            <a:noFill/>
            <a:miter lim="800000"/>
            <a:headEnd/>
            <a:tailEnd/>
          </a:ln>
          <a:effectLst>
            <a:outerShdw blurRad="152400" dist="317500" dir="5400000" sx="90000" sy="-19000" rotWithShape="0">
              <a:prstClr val="black">
                <a:alpha val="15000"/>
              </a:prstClr>
            </a:outerShdw>
            <a:reflection blurRad="6350" stA="50000" endA="300" endPos="90000" dist="50800" dir="5400000" sy="-100000" algn="bl" rotWithShape="0"/>
          </a:effectLst>
        </p:spPr>
        <p:txBody>
          <a:bodyPr wrap="square" lIns="53489" tIns="26746" rIns="53489" bIns="26746">
            <a:spAutoFit/>
          </a:bodyPr>
          <a:lstStyle/>
          <a:p>
            <a:pPr algn="ctr" rtl="0"/>
            <a:r>
              <a:rPr lang="en-US" sz="6600" b="1" dirty="0">
                <a:solidFill>
                  <a:srgbClr val="0099FF"/>
                </a:solidFill>
                <a:effectLst>
                  <a:outerShdw blurRad="38100" dist="38100" dir="2700000" algn="tl">
                    <a:srgbClr val="000000">
                      <a:alpha val="43137"/>
                    </a:srgbClr>
                  </a:outerShdw>
                </a:effectLst>
              </a:rPr>
              <a:t>What is a paragraph? </a:t>
            </a:r>
            <a:endParaRPr lang="en-US" sz="8000" dirty="0">
              <a:solidFill>
                <a:srgbClr val="04617B"/>
              </a:solidFill>
              <a:effectLst>
                <a:outerShdw blurRad="38100" dist="38100" dir="2700000" algn="tl">
                  <a:srgbClr val="000000">
                    <a:alpha val="43137"/>
                  </a:srgbClr>
                </a:outerShdw>
              </a:effectLst>
              <a:ea typeface="Majalla UI"/>
              <a:cs typeface="Majalla UI"/>
            </a:endParaRPr>
          </a:p>
        </p:txBody>
      </p:sp>
      <p:pic>
        <p:nvPicPr>
          <p:cNvPr id="27" name="Picture 12"/>
          <p:cNvPicPr>
            <a:picLocks noChangeAspect="1" noChangeArrowheads="1"/>
          </p:cNvPicPr>
          <p:nvPr/>
        </p:nvPicPr>
        <p:blipFill>
          <a:blip r:embed="rId3"/>
          <a:srcRect/>
          <a:stretch>
            <a:fillRect/>
          </a:stretch>
        </p:blipFill>
        <p:spPr bwMode="auto">
          <a:xfrm>
            <a:off x="11841869" y="3149908"/>
            <a:ext cx="5051670" cy="3195671"/>
          </a:xfrm>
          <a:prstGeom prst="rect">
            <a:avLst/>
          </a:prstGeom>
          <a:noFill/>
          <a:ln w="9525">
            <a:noFill/>
            <a:miter lim="800000"/>
            <a:headEnd/>
            <a:tailEnd/>
          </a:ln>
          <a:effectLst>
            <a:reflection blurRad="6350" stA="50000" endA="300" endPos="55000" dir="5400000" sy="-100000" algn="bl" rotWithShape="0"/>
          </a:effectLst>
        </p:spPr>
      </p:pic>
      <p:grpSp>
        <p:nvGrpSpPr>
          <p:cNvPr id="12" name="مجموعة 11"/>
          <p:cNvGrpSpPr/>
          <p:nvPr/>
        </p:nvGrpSpPr>
        <p:grpSpPr>
          <a:xfrm rot="18229836">
            <a:off x="14249538" y="6272017"/>
            <a:ext cx="11422043" cy="3276962"/>
            <a:chOff x="6856412" y="3861292"/>
            <a:chExt cx="11420940" cy="3276600"/>
          </a:xfrm>
          <a:effectLst>
            <a:reflection blurRad="6350" stA="50000" endA="300" endPos="55000" dir="5400000" sy="-100000" algn="bl" rotWithShape="0"/>
          </a:effectLst>
          <a:scene3d>
            <a:camera prst="isometricRightUp"/>
            <a:lightRig rig="threePt" dir="t"/>
          </a:scene3d>
        </p:grpSpPr>
        <p:sp>
          <p:nvSpPr>
            <p:cNvPr id="3" name="قمر 2"/>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قمر 28"/>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عنصر نائب للمحتوى 2"/>
          <p:cNvSpPr txBox="1">
            <a:spLocks/>
          </p:cNvSpPr>
          <p:nvPr/>
        </p:nvSpPr>
        <p:spPr bwMode="auto">
          <a:xfrm>
            <a:off x="1143001" y="7886646"/>
            <a:ext cx="27211755" cy="900179"/>
          </a:xfrm>
          <a:prstGeom prst="rect">
            <a:avLst/>
          </a:prstGeom>
          <a:noFill/>
          <a:ln w="9525">
            <a:noFill/>
            <a:miter lim="800000"/>
            <a:headEnd/>
            <a:tailEnd/>
          </a:ln>
          <a:effectLst/>
        </p:spPr>
        <p:txBody>
          <a:bodyPr vert="horz" wrap="square" lIns="40118" tIns="20048" rIns="40118" bIns="20048" numCol="1" anchor="ctr"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33932" indent="-233932" eaLnBrk="1" hangingPunct="1">
              <a:lnSpc>
                <a:spcPct val="90000"/>
              </a:lnSpc>
              <a:spcBef>
                <a:spcPct val="0"/>
              </a:spcBef>
              <a:buClrTx/>
              <a:buSzTx/>
              <a:buNone/>
              <a:defRPr/>
            </a:pPr>
            <a:r>
              <a:rPr lang="es-ES" sz="5400" b="1" dirty="0">
                <a:ln w="17780" cmpd="sng">
                  <a:solidFill>
                    <a:srgbClr val="FFFFFF"/>
                  </a:solidFill>
                  <a:prstDash val="solid"/>
                  <a:miter lim="800000"/>
                </a:ln>
                <a:effectLst>
                  <a:outerShdw blurRad="50800" algn="tl" rotWithShape="0">
                    <a:srgbClr val="000000"/>
                  </a:outerShdw>
                  <a:reflection blurRad="6350" stA="60000" endA="900" endPos="58000" dir="5400000" sy="-100000" algn="bl" rotWithShape="0"/>
                </a:effectLst>
                <a:latin typeface="Trebuchet MS" pitchFamily="34" charset="0"/>
                <a:cs typeface="Arial" pitchFamily="34" charset="0"/>
              </a:rPr>
              <a:t>A paragraph is a piece of writing </a:t>
            </a:r>
            <a:r>
              <a:rPr lang="es-EC" sz="5400" b="1" dirty="0">
                <a:ln w="17780" cmpd="sng">
                  <a:solidFill>
                    <a:srgbClr val="FFFFFF"/>
                  </a:solidFill>
                  <a:prstDash val="solid"/>
                  <a:miter lim="800000"/>
                </a:ln>
                <a:effectLst>
                  <a:outerShdw blurRad="50800" algn="tl" rotWithShape="0">
                    <a:srgbClr val="000000"/>
                  </a:outerShdw>
                  <a:reflection blurRad="6350" stA="60000" endA="900" endPos="58000" dir="5400000" sy="-100000" algn="bl" rotWithShape="0"/>
                </a:effectLst>
                <a:latin typeface="Trebuchet MS" pitchFamily="34" charset="0"/>
                <a:cs typeface="Arial" pitchFamily="34" charset="0"/>
              </a:rPr>
              <a:t>that consists of one or more than one sentence..  </a:t>
            </a:r>
            <a:endParaRPr lang="es-ES" sz="5400" b="1" dirty="0">
              <a:ln w="17780" cmpd="sng">
                <a:solidFill>
                  <a:srgbClr val="FFFFFF"/>
                </a:solidFill>
                <a:prstDash val="solid"/>
                <a:miter lim="800000"/>
              </a:ln>
              <a:effectLst>
                <a:outerShdw blurRad="50800" algn="tl" rotWithShape="0">
                  <a:srgbClr val="000000"/>
                </a:outerShdw>
                <a:reflection blurRad="6350" stA="60000" endA="900" endPos="58000" dir="5400000" sy="-100000" algn="bl" rotWithShape="0"/>
              </a:effectLst>
              <a:latin typeface="Trebuchet MS" pitchFamily="34" charset="0"/>
              <a:cs typeface="Arial" pitchFamily="34" charset="0"/>
            </a:endParaRPr>
          </a:p>
        </p:txBody>
      </p:sp>
      <p:grpSp>
        <p:nvGrpSpPr>
          <p:cNvPr id="31" name="مجموعة 30"/>
          <p:cNvGrpSpPr/>
          <p:nvPr/>
        </p:nvGrpSpPr>
        <p:grpSpPr>
          <a:xfrm rot="18229836">
            <a:off x="15212932" y="6272017"/>
            <a:ext cx="11422043" cy="3276962"/>
            <a:chOff x="6856412" y="3861292"/>
            <a:chExt cx="11420940" cy="3276600"/>
          </a:xfrm>
          <a:effectLst>
            <a:reflection blurRad="6350" stA="50000" endA="300" endPos="55000" dir="5400000" sy="-100000" algn="bl" rotWithShape="0"/>
          </a:effectLst>
          <a:scene3d>
            <a:camera prst="isometricRightUp"/>
            <a:lightRig rig="threePt" dir="t"/>
          </a:scene3d>
        </p:grpSpPr>
        <p:sp>
          <p:nvSpPr>
            <p:cNvPr id="32" name="قمر 31"/>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قمر 32"/>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مجموعة 33"/>
          <p:cNvGrpSpPr/>
          <p:nvPr/>
        </p:nvGrpSpPr>
        <p:grpSpPr>
          <a:xfrm rot="18229836">
            <a:off x="16176327" y="6272017"/>
            <a:ext cx="11422043" cy="3276962"/>
            <a:chOff x="6856412" y="3861292"/>
            <a:chExt cx="11420940" cy="3276600"/>
          </a:xfrm>
          <a:effectLst>
            <a:reflection blurRad="6350" stA="50000" endA="300" endPos="55000" dir="5400000" sy="-100000" algn="bl" rotWithShape="0"/>
          </a:effectLst>
          <a:scene3d>
            <a:camera prst="isometricRightUp"/>
            <a:lightRig rig="threePt" dir="t"/>
          </a:scene3d>
        </p:grpSpPr>
        <p:sp>
          <p:nvSpPr>
            <p:cNvPr id="38" name="قمر 37"/>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قمر 38"/>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مجموعة 39"/>
          <p:cNvGrpSpPr/>
          <p:nvPr/>
        </p:nvGrpSpPr>
        <p:grpSpPr>
          <a:xfrm rot="18229836">
            <a:off x="17139723" y="6272017"/>
            <a:ext cx="11422043" cy="3276962"/>
            <a:chOff x="6856412" y="3861292"/>
            <a:chExt cx="11420940" cy="3276600"/>
          </a:xfrm>
          <a:effectLst>
            <a:reflection blurRad="6350" stA="50000" endA="300" endPos="55000" dir="5400000" sy="-100000" algn="bl" rotWithShape="0"/>
          </a:effectLst>
          <a:scene3d>
            <a:camera prst="isometricRightUp"/>
            <a:lightRig rig="threePt" dir="t"/>
          </a:scene3d>
        </p:grpSpPr>
        <p:sp>
          <p:nvSpPr>
            <p:cNvPr id="41" name="قمر 40"/>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قمر 44"/>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مجموعة 45"/>
          <p:cNvGrpSpPr/>
          <p:nvPr/>
        </p:nvGrpSpPr>
        <p:grpSpPr>
          <a:xfrm rot="18229836">
            <a:off x="18103120" y="6272017"/>
            <a:ext cx="11422043" cy="3276962"/>
            <a:chOff x="6856412" y="3861292"/>
            <a:chExt cx="11420940" cy="3276600"/>
          </a:xfrm>
          <a:effectLst>
            <a:reflection blurRad="6350" stA="50000" endA="300" endPos="55000" dir="5400000" sy="-100000" algn="bl" rotWithShape="0"/>
          </a:effectLst>
          <a:scene3d>
            <a:camera prst="isometricRightUp"/>
            <a:lightRig rig="threePt" dir="t"/>
          </a:scene3d>
        </p:grpSpPr>
        <p:sp>
          <p:nvSpPr>
            <p:cNvPr id="47" name="قمر 46"/>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قمر 47"/>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مجموعة 7"/>
          <p:cNvGrpSpPr/>
          <p:nvPr/>
        </p:nvGrpSpPr>
        <p:grpSpPr>
          <a:xfrm>
            <a:off x="534276" y="763577"/>
            <a:ext cx="4799785" cy="3809465"/>
            <a:chOff x="534214" y="763565"/>
            <a:chExt cx="4799786" cy="3809466"/>
          </a:xfrm>
        </p:grpSpPr>
        <p:sp>
          <p:nvSpPr>
            <p:cNvPr id="4" name="analog_clock1.swf"/>
            <p:cNvSpPr>
              <a:spLocks noChangeAspect="1"/>
            </p:cNvSpPr>
            <p:nvPr>
              <p:custDataLst>
                <p:tags r:id="rId1"/>
              </p:custDataLst>
            </p:nvPr>
          </p:nvSpPr>
          <p:spPr>
            <a:xfrm>
              <a:off x="800100" y="938212"/>
              <a:ext cx="4229100" cy="3460173"/>
            </a:xfrm>
            <a:prstGeom prst="rect">
              <a:avLst/>
            </a:prstGeom>
            <a:blipFill>
              <a:blip r:embed="rId4"/>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مستدير الزوايا 6"/>
            <p:cNvSpPr/>
            <p:nvPr/>
          </p:nvSpPr>
          <p:spPr>
            <a:xfrm>
              <a:off x="534214" y="763565"/>
              <a:ext cx="4799786" cy="3809466"/>
            </a:xfrm>
            <a:prstGeom prst="roundRect">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494487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90"/>
                                          </p:val>
                                        </p:tav>
                                        <p:tav tm="100000">
                                          <p:val>
                                            <p:fltVal val="0"/>
                                          </p:val>
                                        </p:tav>
                                      </p:tavLst>
                                    </p:anim>
                                    <p:animEffect transition="in" filter="fade">
                                      <p:cBhvr>
                                        <p:cTn id="22" dur="500"/>
                                        <p:tgtEl>
                                          <p:spTgt spid="12"/>
                                        </p:tgtEl>
                                      </p:cBhvr>
                                    </p:animEffect>
                                  </p:childTnLst>
                                </p:cTn>
                              </p:par>
                            </p:childTnLst>
                          </p:cTn>
                        </p:par>
                        <p:par>
                          <p:cTn id="23" fill="hold">
                            <p:stCondLst>
                              <p:cond delay="1500"/>
                            </p:stCondLst>
                            <p:childTnLst>
                              <p:par>
                                <p:cTn id="24" presetID="31" presetClass="entr" presetSubtype="0"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 calcmode="lin" valueType="num">
                                      <p:cBhvr>
                                        <p:cTn id="28" dur="500" fill="hold"/>
                                        <p:tgtEl>
                                          <p:spTgt spid="31"/>
                                        </p:tgtEl>
                                        <p:attrNameLst>
                                          <p:attrName>style.rotation</p:attrName>
                                        </p:attrNameLst>
                                      </p:cBhvr>
                                      <p:tavLst>
                                        <p:tav tm="0">
                                          <p:val>
                                            <p:fltVal val="90"/>
                                          </p:val>
                                        </p:tav>
                                        <p:tav tm="100000">
                                          <p:val>
                                            <p:fltVal val="0"/>
                                          </p:val>
                                        </p:tav>
                                      </p:tavLst>
                                    </p:anim>
                                    <p:animEffect transition="in" filter="fade">
                                      <p:cBhvr>
                                        <p:cTn id="29" dur="500"/>
                                        <p:tgtEl>
                                          <p:spTgt spid="31"/>
                                        </p:tgtEl>
                                      </p:cBhvr>
                                    </p:animEffect>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 calcmode="lin" valueType="num">
                                      <p:cBhvr>
                                        <p:cTn id="35" dur="500" fill="hold"/>
                                        <p:tgtEl>
                                          <p:spTgt spid="34"/>
                                        </p:tgtEl>
                                        <p:attrNameLst>
                                          <p:attrName>style.rotation</p:attrName>
                                        </p:attrNameLst>
                                      </p:cBhvr>
                                      <p:tavLst>
                                        <p:tav tm="0">
                                          <p:val>
                                            <p:fltVal val="90"/>
                                          </p:val>
                                        </p:tav>
                                        <p:tav tm="100000">
                                          <p:val>
                                            <p:fltVal val="0"/>
                                          </p:val>
                                        </p:tav>
                                      </p:tavLst>
                                    </p:anim>
                                    <p:animEffect transition="in" filter="fade">
                                      <p:cBhvr>
                                        <p:cTn id="36" dur="500"/>
                                        <p:tgtEl>
                                          <p:spTgt spid="34"/>
                                        </p:tgtEl>
                                      </p:cBhvr>
                                    </p:animEffect>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 calcmode="lin" valueType="num">
                                      <p:cBhvr>
                                        <p:cTn id="42" dur="500" fill="hold"/>
                                        <p:tgtEl>
                                          <p:spTgt spid="40"/>
                                        </p:tgtEl>
                                        <p:attrNameLst>
                                          <p:attrName>style.rotation</p:attrName>
                                        </p:attrNameLst>
                                      </p:cBhvr>
                                      <p:tavLst>
                                        <p:tav tm="0">
                                          <p:val>
                                            <p:fltVal val="90"/>
                                          </p:val>
                                        </p:tav>
                                        <p:tav tm="100000">
                                          <p:val>
                                            <p:fltVal val="0"/>
                                          </p:val>
                                        </p:tav>
                                      </p:tavLst>
                                    </p:anim>
                                    <p:animEffect transition="in" filter="fade">
                                      <p:cBhvr>
                                        <p:cTn id="43" dur="500"/>
                                        <p:tgtEl>
                                          <p:spTgt spid="40"/>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 calcmode="lin" valueType="num">
                                      <p:cBhvr>
                                        <p:cTn id="49" dur="500" fill="hold"/>
                                        <p:tgtEl>
                                          <p:spTgt spid="46"/>
                                        </p:tgtEl>
                                        <p:attrNameLst>
                                          <p:attrName>style.rotation</p:attrName>
                                        </p:attrNameLst>
                                      </p:cBhvr>
                                      <p:tavLst>
                                        <p:tav tm="0">
                                          <p:val>
                                            <p:fltVal val="90"/>
                                          </p:val>
                                        </p:tav>
                                        <p:tav tm="100000">
                                          <p:val>
                                            <p:fltVal val="0"/>
                                          </p:val>
                                        </p:tav>
                                      </p:tavLst>
                                    </p:anim>
                                    <p:animEffect transition="in" filter="fade">
                                      <p:cBhvr>
                                        <p:cTn id="50" dur="500"/>
                                        <p:tgtEl>
                                          <p:spTgt spid="46"/>
                                        </p:tgtEl>
                                      </p:cBhvr>
                                    </p:animEffect>
                                  </p:childTnLst>
                                </p:cTn>
                              </p:par>
                            </p:childTnLst>
                          </p:cTn>
                        </p:par>
                        <p:par>
                          <p:cTn id="51" fill="hold">
                            <p:stCondLst>
                              <p:cond delay="3500"/>
                            </p:stCondLst>
                            <p:childTnLst>
                              <p:par>
                                <p:cTn id="52" presetID="2" presetClass="entr" presetSubtype="2" fill="hold" grpId="0" nodeType="afterEffect">
                                  <p:stCondLst>
                                    <p:cond delay="0"/>
                                  </p:stCondLst>
                                  <p:iterate type="lt">
                                    <p:tmPct val="10000"/>
                                  </p:iterate>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1000" fill="hold"/>
                                        <p:tgtEl>
                                          <p:spTgt spid="44"/>
                                        </p:tgtEl>
                                        <p:attrNameLst>
                                          <p:attrName>ppt_x</p:attrName>
                                        </p:attrNameLst>
                                      </p:cBhvr>
                                      <p:tavLst>
                                        <p:tav tm="0">
                                          <p:val>
                                            <p:strVal val="1+#ppt_w/2"/>
                                          </p:val>
                                        </p:tav>
                                        <p:tav tm="100000">
                                          <p:val>
                                            <p:strVal val="#ppt_x"/>
                                          </p:val>
                                        </p:tav>
                                      </p:tavLst>
                                    </p:anim>
                                    <p:anim calcmode="lin" valueType="num">
                                      <p:cBhvr additive="base">
                                        <p:cTn id="55"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E9373"/>
            </a:gs>
            <a:gs pos="76000">
              <a:srgbClr val="43BEB0"/>
            </a:gs>
            <a:gs pos="60000">
              <a:srgbClr val="5AD28A"/>
            </a:gs>
            <a:gs pos="32000">
              <a:srgbClr val="259471"/>
            </a:gs>
            <a:gs pos="100000">
              <a:srgbClr val="7BA3A7"/>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19" name="مجموعة 18"/>
          <p:cNvGrpSpPr/>
          <p:nvPr/>
        </p:nvGrpSpPr>
        <p:grpSpPr>
          <a:xfrm>
            <a:off x="2024935" y="13282621"/>
            <a:ext cx="6890470" cy="1834200"/>
            <a:chOff x="-9037" y="12607692"/>
            <a:chExt cx="6889711" cy="1834025"/>
          </a:xfrm>
          <a:gradFill>
            <a:gsLst>
              <a:gs pos="36000">
                <a:schemeClr val="bg1">
                  <a:lumMod val="85000"/>
                </a:schemeClr>
              </a:gs>
              <a:gs pos="0">
                <a:schemeClr val="bg2">
                  <a:tint val="80000"/>
                  <a:satMod val="400000"/>
                </a:schemeClr>
              </a:gs>
              <a:gs pos="90000">
                <a:schemeClr val="bg2">
                  <a:lumMod val="75000"/>
                </a:schemeClr>
              </a:gs>
              <a:gs pos="0">
                <a:schemeClr val="bg2">
                  <a:shade val="15000"/>
                  <a:satMod val="320000"/>
                </a:schemeClr>
              </a:gs>
            </a:gsLst>
            <a:path path="circle">
              <a:fillToRect l="100000" b="100000"/>
            </a:path>
          </a:gradFill>
        </p:grpSpPr>
        <p:sp>
          <p:nvSpPr>
            <p:cNvPr id="7" name="مثلث قائم الزاوية 6"/>
            <p:cNvSpPr/>
            <p:nvPr/>
          </p:nvSpPr>
          <p:spPr>
            <a:xfrm rot="5400000">
              <a:off x="19954" y="12578701"/>
              <a:ext cx="1834025" cy="1892008"/>
            </a:xfrm>
            <a:prstGeom prst="r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p>
          </p:txBody>
        </p:sp>
        <p:sp>
          <p:nvSpPr>
            <p:cNvPr id="5" name="مخطط انسيابي: عملية يدوية 4"/>
            <p:cNvSpPr/>
            <p:nvPr/>
          </p:nvSpPr>
          <p:spPr>
            <a:xfrm rot="10800000">
              <a:off x="0" y="12607693"/>
              <a:ext cx="6880674" cy="1792519"/>
            </a:xfrm>
            <a:prstGeom prst="flowChartManualOpe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p>
          </p:txBody>
        </p:sp>
      </p:grpSp>
      <p:sp>
        <p:nvSpPr>
          <p:cNvPr id="35" name="Oval 34">
            <a:extLst>
              <a:ext uri="{FF2B5EF4-FFF2-40B4-BE49-F238E27FC236}">
                <a16:creationId xmlns:a16="http://schemas.microsoft.com/office/drawing/2014/main" id="{C028DD32-1FAE-452C-AF67-3C89CF36A759}"/>
              </a:ext>
            </a:extLst>
          </p:cNvPr>
          <p:cNvSpPr/>
          <p:nvPr/>
        </p:nvSpPr>
        <p:spPr>
          <a:xfrm>
            <a:off x="8888788" y="13430480"/>
            <a:ext cx="10484973" cy="1219163"/>
          </a:xfrm>
          <a:prstGeom prst="ellipse">
            <a:avLst/>
          </a:prstGeom>
          <a:gradFill flip="none" rotWithShape="1">
            <a:gsLst>
              <a:gs pos="0">
                <a:schemeClr val="accent1">
                  <a:lumMod val="5000"/>
                  <a:lumOff val="95000"/>
                  <a:alpha val="72000"/>
                </a:schemeClr>
              </a:gs>
              <a:gs pos="100000">
                <a:schemeClr val="accent1">
                  <a:lumMod val="30000"/>
                  <a:lumOff val="7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804" tIns="49903" rIns="99804" bIns="49903" numCol="1" spcCol="0" rtlCol="0" fromWordArt="0" anchor="ctr" anchorCtr="0" forceAA="0" compatLnSpc="1">
            <a:prstTxWarp prst="textNoShape">
              <a:avLst/>
            </a:prstTxWarp>
            <a:noAutofit/>
          </a:bodyPr>
          <a:lstStyle/>
          <a:p>
            <a:pPr algn="ctr" defTabSz="998069" rtl="0" fontAlgn="auto">
              <a:spcBef>
                <a:spcPts val="0"/>
              </a:spcBef>
              <a:spcAft>
                <a:spcPts val="0"/>
              </a:spcAft>
            </a:pPr>
            <a:endParaRPr lang="en-US" sz="4500">
              <a:solidFill>
                <a:prstClr val="white"/>
              </a:solidFill>
              <a:latin typeface="Calibri" panose="020F0502020204030204"/>
            </a:endParaRPr>
          </a:p>
        </p:txBody>
      </p:sp>
      <p:sp>
        <p:nvSpPr>
          <p:cNvPr id="31" name="Oval 30">
            <a:extLst>
              <a:ext uri="{FF2B5EF4-FFF2-40B4-BE49-F238E27FC236}">
                <a16:creationId xmlns:a16="http://schemas.microsoft.com/office/drawing/2014/main" id="{6F6C270F-8C9B-4695-B966-E4CB1A4B24ED}"/>
              </a:ext>
            </a:extLst>
          </p:cNvPr>
          <p:cNvSpPr/>
          <p:nvPr/>
        </p:nvSpPr>
        <p:spPr>
          <a:xfrm>
            <a:off x="9096596" y="13355858"/>
            <a:ext cx="10484973" cy="1219163"/>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sp>
        <p:nvSpPr>
          <p:cNvPr id="2" name="Trapezoid 1">
            <a:extLst>
              <a:ext uri="{FF2B5EF4-FFF2-40B4-BE49-F238E27FC236}">
                <a16:creationId xmlns:a16="http://schemas.microsoft.com/office/drawing/2014/main" id="{C7EE3892-4B78-49C1-A4F1-4864E9D6DA22}"/>
              </a:ext>
            </a:extLst>
          </p:cNvPr>
          <p:cNvSpPr/>
          <p:nvPr/>
        </p:nvSpPr>
        <p:spPr>
          <a:xfrm rot="19407971">
            <a:off x="7175140" y="5550508"/>
            <a:ext cx="6097837" cy="4955743"/>
          </a:xfrm>
          <a:custGeom>
            <a:avLst/>
            <a:gdLst>
              <a:gd name="connsiteX0" fmla="*/ 0 w 2631361"/>
              <a:gd name="connsiteY0" fmla="*/ 2210551 h 2210551"/>
              <a:gd name="connsiteX1" fmla="*/ 552638 w 2631361"/>
              <a:gd name="connsiteY1" fmla="*/ 0 h 2210551"/>
              <a:gd name="connsiteX2" fmla="*/ 2078723 w 2631361"/>
              <a:gd name="connsiteY2" fmla="*/ 0 h 2210551"/>
              <a:gd name="connsiteX3" fmla="*/ 2631361 w 2631361"/>
              <a:gd name="connsiteY3" fmla="*/ 2210551 h 2210551"/>
              <a:gd name="connsiteX4" fmla="*/ 0 w 2631361"/>
              <a:gd name="connsiteY4" fmla="*/ 2210551 h 2210551"/>
              <a:gd name="connsiteX0" fmla="*/ 0 w 3071784"/>
              <a:gd name="connsiteY0" fmla="*/ 1954284 h 2210551"/>
              <a:gd name="connsiteX1" fmla="*/ 993061 w 3071784"/>
              <a:gd name="connsiteY1" fmla="*/ 0 h 2210551"/>
              <a:gd name="connsiteX2" fmla="*/ 2519146 w 3071784"/>
              <a:gd name="connsiteY2" fmla="*/ 0 h 2210551"/>
              <a:gd name="connsiteX3" fmla="*/ 3071784 w 3071784"/>
              <a:gd name="connsiteY3" fmla="*/ 2210551 h 2210551"/>
              <a:gd name="connsiteX4" fmla="*/ 0 w 3071784"/>
              <a:gd name="connsiteY4" fmla="*/ 1954284 h 2210551"/>
              <a:gd name="connsiteX0" fmla="*/ 0 w 2819313"/>
              <a:gd name="connsiteY0" fmla="*/ 1954284 h 2338643"/>
              <a:gd name="connsiteX1" fmla="*/ 993061 w 2819313"/>
              <a:gd name="connsiteY1" fmla="*/ 0 h 2338643"/>
              <a:gd name="connsiteX2" fmla="*/ 2519146 w 2819313"/>
              <a:gd name="connsiteY2" fmla="*/ 0 h 2338643"/>
              <a:gd name="connsiteX3" fmla="*/ 2819313 w 2819313"/>
              <a:gd name="connsiteY3" fmla="*/ 2338643 h 2338643"/>
              <a:gd name="connsiteX4" fmla="*/ 0 w 2819313"/>
              <a:gd name="connsiteY4" fmla="*/ 1954284 h 2338643"/>
              <a:gd name="connsiteX0" fmla="*/ 0 w 2819313"/>
              <a:gd name="connsiteY0" fmla="*/ 1954284 h 2338643"/>
              <a:gd name="connsiteX1" fmla="*/ 993061 w 2819313"/>
              <a:gd name="connsiteY1" fmla="*/ 0 h 2338643"/>
              <a:gd name="connsiteX2" fmla="*/ 2651970 w 2819313"/>
              <a:gd name="connsiteY2" fmla="*/ 27649 h 2338643"/>
              <a:gd name="connsiteX3" fmla="*/ 2819313 w 2819313"/>
              <a:gd name="connsiteY3" fmla="*/ 2338643 h 2338643"/>
              <a:gd name="connsiteX4" fmla="*/ 0 w 2819313"/>
              <a:gd name="connsiteY4" fmla="*/ 1954284 h 2338643"/>
              <a:gd name="connsiteX0" fmla="*/ 0 w 2903772"/>
              <a:gd name="connsiteY0" fmla="*/ 1954284 h 2359943"/>
              <a:gd name="connsiteX1" fmla="*/ 993061 w 2903772"/>
              <a:gd name="connsiteY1" fmla="*/ 0 h 2359943"/>
              <a:gd name="connsiteX2" fmla="*/ 2651970 w 2903772"/>
              <a:gd name="connsiteY2" fmla="*/ 27649 h 2359943"/>
              <a:gd name="connsiteX3" fmla="*/ 2903772 w 2903772"/>
              <a:gd name="connsiteY3" fmla="*/ 2359943 h 2359943"/>
              <a:gd name="connsiteX4" fmla="*/ 0 w 2903772"/>
              <a:gd name="connsiteY4" fmla="*/ 1954284 h 23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772" h="2359943">
                <a:moveTo>
                  <a:pt x="0" y="1954284"/>
                </a:moveTo>
                <a:lnTo>
                  <a:pt x="993061" y="0"/>
                </a:lnTo>
                <a:lnTo>
                  <a:pt x="2651970" y="27649"/>
                </a:lnTo>
                <a:lnTo>
                  <a:pt x="2903772" y="2359943"/>
                </a:lnTo>
                <a:lnTo>
                  <a:pt x="0" y="1954284"/>
                </a:lnTo>
                <a:close/>
              </a:path>
            </a:pathLst>
          </a:custGeom>
          <a:gradFill>
            <a:gsLst>
              <a:gs pos="0">
                <a:schemeClr val="accent1">
                  <a:lumMod val="5000"/>
                  <a:lumOff val="95000"/>
                  <a:alpha val="72000"/>
                </a:schemeClr>
              </a:gs>
              <a:gs pos="47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sp>
        <p:nvSpPr>
          <p:cNvPr id="6" name="Rectangle: Top Corners Rounded 5">
            <a:extLst>
              <a:ext uri="{FF2B5EF4-FFF2-40B4-BE49-F238E27FC236}">
                <a16:creationId xmlns:a16="http://schemas.microsoft.com/office/drawing/2014/main" id="{B5BEF050-1695-4B39-A944-48ABF78151CB}"/>
              </a:ext>
            </a:extLst>
          </p:cNvPr>
          <p:cNvSpPr/>
          <p:nvPr/>
        </p:nvSpPr>
        <p:spPr>
          <a:xfrm rot="4519641">
            <a:off x="1642518" y="9290218"/>
            <a:ext cx="3712088" cy="258436"/>
          </a:xfrm>
          <a:prstGeom prst="round2Same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sp>
        <p:nvSpPr>
          <p:cNvPr id="8" name="Arc 7">
            <a:extLst>
              <a:ext uri="{FF2B5EF4-FFF2-40B4-BE49-F238E27FC236}">
                <a16:creationId xmlns:a16="http://schemas.microsoft.com/office/drawing/2014/main" id="{1B6D420D-9BD0-417D-AF42-D941B5D9CA53}"/>
              </a:ext>
            </a:extLst>
          </p:cNvPr>
          <p:cNvSpPr/>
          <p:nvPr/>
        </p:nvSpPr>
        <p:spPr>
          <a:xfrm rot="20803231">
            <a:off x="2473441" y="12602836"/>
            <a:ext cx="4472803" cy="2827667"/>
          </a:xfrm>
          <a:prstGeom prst="arc">
            <a:avLst>
              <a:gd name="adj1" fmla="val 11687829"/>
              <a:gd name="adj2" fmla="val 1749959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lIns="53489" tIns="26746" rIns="53489" bIns="26746" rtlCol="0" anchor="ctr"/>
          <a:lstStyle/>
          <a:p>
            <a:pPr algn="ctr" defTabSz="998069" rtl="0" fontAlgn="auto">
              <a:spcBef>
                <a:spcPts val="0"/>
              </a:spcBef>
              <a:spcAft>
                <a:spcPts val="0"/>
              </a:spcAft>
            </a:pPr>
            <a:endParaRPr lang="en-US" sz="4500" dirty="0">
              <a:solidFill>
                <a:prstClr val="black"/>
              </a:solidFill>
              <a:latin typeface="Calibri" panose="020F0502020204030204"/>
            </a:endParaRPr>
          </a:p>
        </p:txBody>
      </p:sp>
      <p:sp>
        <p:nvSpPr>
          <p:cNvPr id="9" name="Rectangle: Top Corners Rounded 8">
            <a:extLst>
              <a:ext uri="{FF2B5EF4-FFF2-40B4-BE49-F238E27FC236}">
                <a16:creationId xmlns:a16="http://schemas.microsoft.com/office/drawing/2014/main" id="{0A53728E-46A4-4F91-98A1-798EF354AEAA}"/>
              </a:ext>
            </a:extLst>
          </p:cNvPr>
          <p:cNvSpPr/>
          <p:nvPr/>
        </p:nvSpPr>
        <p:spPr>
          <a:xfrm rot="20714053">
            <a:off x="3664971" y="11263189"/>
            <a:ext cx="982179" cy="1432556"/>
          </a:xfrm>
          <a:prstGeom prst="round2Same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sp>
        <p:nvSpPr>
          <p:cNvPr id="10" name="Rectangle: Top Corners Rounded 9">
            <a:extLst>
              <a:ext uri="{FF2B5EF4-FFF2-40B4-BE49-F238E27FC236}">
                <a16:creationId xmlns:a16="http://schemas.microsoft.com/office/drawing/2014/main" id="{C46F89FA-D88F-4133-8AB2-3383558F975B}"/>
              </a:ext>
            </a:extLst>
          </p:cNvPr>
          <p:cNvSpPr/>
          <p:nvPr/>
        </p:nvSpPr>
        <p:spPr>
          <a:xfrm>
            <a:off x="2497045" y="13965518"/>
            <a:ext cx="4817756" cy="376183"/>
          </a:xfrm>
          <a:prstGeom prst="round2Same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AFDD4A91-22D7-4AF5-86C5-9BDDD2DA4FED}"/>
              </a:ext>
            </a:extLst>
          </p:cNvPr>
          <p:cNvGrpSpPr/>
          <p:nvPr/>
        </p:nvGrpSpPr>
        <p:grpSpPr>
          <a:xfrm>
            <a:off x="2451840" y="6711931"/>
            <a:ext cx="929195" cy="929181"/>
            <a:chOff x="4362042" y="2456043"/>
            <a:chExt cx="507200" cy="507200"/>
          </a:xfrm>
        </p:grpSpPr>
        <p:sp>
          <p:nvSpPr>
            <p:cNvPr id="11" name="Oval 10">
              <a:extLst>
                <a:ext uri="{FF2B5EF4-FFF2-40B4-BE49-F238E27FC236}">
                  <a16:creationId xmlns:a16="http://schemas.microsoft.com/office/drawing/2014/main" id="{D1090F37-B9B0-4588-A6F7-8BCAC9A04E47}"/>
                </a:ext>
              </a:extLst>
            </p:cNvPr>
            <p:cNvSpPr/>
            <p:nvPr/>
          </p:nvSpPr>
          <p:spPr>
            <a:xfrm rot="4519641">
              <a:off x="4362042" y="2456043"/>
              <a:ext cx="507200" cy="5072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sp>
          <p:nvSpPr>
            <p:cNvPr id="12" name="Oval 11">
              <a:extLst>
                <a:ext uri="{FF2B5EF4-FFF2-40B4-BE49-F238E27FC236}">
                  <a16:creationId xmlns:a16="http://schemas.microsoft.com/office/drawing/2014/main" id="{05F2B86B-82EE-45E3-A7B8-C8AC00FBD012}"/>
                </a:ext>
              </a:extLst>
            </p:cNvPr>
            <p:cNvSpPr/>
            <p:nvPr/>
          </p:nvSpPr>
          <p:spPr>
            <a:xfrm rot="4519641">
              <a:off x="4488842" y="2582842"/>
              <a:ext cx="253600" cy="2536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grpSp>
      <p:sp>
        <p:nvSpPr>
          <p:cNvPr id="13" name="Rectangle: Top Corners Rounded 12">
            <a:extLst>
              <a:ext uri="{FF2B5EF4-FFF2-40B4-BE49-F238E27FC236}">
                <a16:creationId xmlns:a16="http://schemas.microsoft.com/office/drawing/2014/main" id="{210B60EC-9F90-4D37-BC83-65D0E00F1558}"/>
              </a:ext>
            </a:extLst>
          </p:cNvPr>
          <p:cNvSpPr/>
          <p:nvPr/>
        </p:nvSpPr>
        <p:spPr>
          <a:xfrm rot="18919641">
            <a:off x="2728285" y="5444746"/>
            <a:ext cx="3712137" cy="258432"/>
          </a:xfrm>
          <a:prstGeom prst="round2Same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grpSp>
        <p:nvGrpSpPr>
          <p:cNvPr id="15" name="Group 14">
            <a:extLst>
              <a:ext uri="{FF2B5EF4-FFF2-40B4-BE49-F238E27FC236}">
                <a16:creationId xmlns:a16="http://schemas.microsoft.com/office/drawing/2014/main" id="{522A04D4-0C47-4980-A8BB-628F31224FB1}"/>
              </a:ext>
            </a:extLst>
          </p:cNvPr>
          <p:cNvGrpSpPr/>
          <p:nvPr/>
        </p:nvGrpSpPr>
        <p:grpSpPr>
          <a:xfrm>
            <a:off x="5787768" y="3434824"/>
            <a:ext cx="929195" cy="929181"/>
            <a:chOff x="4362042" y="2456043"/>
            <a:chExt cx="507200" cy="507200"/>
          </a:xfrm>
        </p:grpSpPr>
        <p:sp>
          <p:nvSpPr>
            <p:cNvPr id="16" name="Oval 15">
              <a:extLst>
                <a:ext uri="{FF2B5EF4-FFF2-40B4-BE49-F238E27FC236}">
                  <a16:creationId xmlns:a16="http://schemas.microsoft.com/office/drawing/2014/main" id="{374FCE48-4875-438B-8EBD-EA2EBF42AF54}"/>
                </a:ext>
              </a:extLst>
            </p:cNvPr>
            <p:cNvSpPr/>
            <p:nvPr/>
          </p:nvSpPr>
          <p:spPr>
            <a:xfrm rot="4519641">
              <a:off x="4362042" y="2456043"/>
              <a:ext cx="507200" cy="5072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sp>
          <p:nvSpPr>
            <p:cNvPr id="17" name="Oval 16">
              <a:extLst>
                <a:ext uri="{FF2B5EF4-FFF2-40B4-BE49-F238E27FC236}">
                  <a16:creationId xmlns:a16="http://schemas.microsoft.com/office/drawing/2014/main" id="{58D7C106-9F89-44F1-92BF-0027A5328FEE}"/>
                </a:ext>
              </a:extLst>
            </p:cNvPr>
            <p:cNvSpPr/>
            <p:nvPr/>
          </p:nvSpPr>
          <p:spPr>
            <a:xfrm rot="4519641">
              <a:off x="4488842" y="2582842"/>
              <a:ext cx="253600" cy="2536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grpSp>
      <p:grpSp>
        <p:nvGrpSpPr>
          <p:cNvPr id="40" name="Group 39">
            <a:extLst>
              <a:ext uri="{FF2B5EF4-FFF2-40B4-BE49-F238E27FC236}">
                <a16:creationId xmlns:a16="http://schemas.microsoft.com/office/drawing/2014/main" id="{987E7E95-D140-4BC6-89D9-27A27AF01DC4}"/>
              </a:ext>
            </a:extLst>
          </p:cNvPr>
          <p:cNvGrpSpPr/>
          <p:nvPr/>
        </p:nvGrpSpPr>
        <p:grpSpPr>
          <a:xfrm rot="167652">
            <a:off x="6808642" y="1932187"/>
            <a:ext cx="3581205" cy="3780912"/>
            <a:chOff x="4124160" y="344601"/>
            <a:chExt cx="1705359" cy="1800484"/>
          </a:xfrm>
        </p:grpSpPr>
        <p:sp>
          <p:nvSpPr>
            <p:cNvPr id="18" name="Rectangle: Top Corners Rounded 17">
              <a:extLst>
                <a:ext uri="{FF2B5EF4-FFF2-40B4-BE49-F238E27FC236}">
                  <a16:creationId xmlns:a16="http://schemas.microsoft.com/office/drawing/2014/main" id="{66942707-EFF6-4C6D-B460-358952E1B2E9}"/>
                </a:ext>
              </a:extLst>
            </p:cNvPr>
            <p:cNvSpPr/>
            <p:nvPr/>
          </p:nvSpPr>
          <p:spPr>
            <a:xfrm rot="19412907">
              <a:off x="4124160" y="344601"/>
              <a:ext cx="556643" cy="931946"/>
            </a:xfrm>
            <a:prstGeom prst="round2SameRect">
              <a:avLst>
                <a:gd name="adj1" fmla="val 50000"/>
                <a:gd name="adj2" fmla="val 0"/>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0664" tIns="85332" rIns="170664" bIns="85332" numCol="1" spcCol="0" rtlCol="0" fromWordArt="0" anchor="ctr" anchorCtr="0" forceAA="0" compatLnSpc="1">
              <a:prstTxWarp prst="textNoShape">
                <a:avLst/>
              </a:prstTxWarp>
              <a:noAutofit/>
            </a:bodyPr>
            <a:lstStyle/>
            <a:p>
              <a:pPr algn="ctr" defTabSz="998069" rtl="0" fontAlgn="auto">
                <a:spcBef>
                  <a:spcPts val="0"/>
                </a:spcBef>
                <a:spcAft>
                  <a:spcPts val="0"/>
                </a:spcAft>
              </a:pPr>
              <a:endParaRPr lang="en-US" sz="4500">
                <a:solidFill>
                  <a:prstClr val="white"/>
                </a:solidFill>
                <a:latin typeface="Calibri" panose="020F0502020204030204"/>
              </a:endParaRPr>
            </a:p>
          </p:txBody>
        </p:sp>
        <p:sp>
          <p:nvSpPr>
            <p:cNvPr id="20" name="Rectangle: Top Corners Rounded 19">
              <a:extLst>
                <a:ext uri="{FF2B5EF4-FFF2-40B4-BE49-F238E27FC236}">
                  <a16:creationId xmlns:a16="http://schemas.microsoft.com/office/drawing/2014/main" id="{030FABF9-864F-44AD-AE36-88495EE587E2}"/>
                </a:ext>
              </a:extLst>
            </p:cNvPr>
            <p:cNvSpPr/>
            <p:nvPr/>
          </p:nvSpPr>
          <p:spPr>
            <a:xfrm rot="19317739">
              <a:off x="4229472" y="1064739"/>
              <a:ext cx="1600047" cy="1080346"/>
            </a:xfrm>
            <a:prstGeom prst="round2SameRect">
              <a:avLst>
                <a:gd name="adj1" fmla="val 50000"/>
                <a:gd name="adj2" fmla="val 0"/>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grpSp>
      <p:cxnSp>
        <p:nvCxnSpPr>
          <p:cNvPr id="22" name="Straight Connector 21">
            <a:extLst>
              <a:ext uri="{FF2B5EF4-FFF2-40B4-BE49-F238E27FC236}">
                <a16:creationId xmlns:a16="http://schemas.microsoft.com/office/drawing/2014/main" id="{C5F72BE4-E8C4-489E-9358-EED2139999D2}"/>
              </a:ext>
            </a:extLst>
          </p:cNvPr>
          <p:cNvCxnSpPr>
            <a:cxnSpLocks/>
          </p:cNvCxnSpPr>
          <p:nvPr/>
        </p:nvCxnSpPr>
        <p:spPr>
          <a:xfrm flipV="1">
            <a:off x="6547977" y="3273015"/>
            <a:ext cx="393259" cy="37776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E2A5B6D7-CD99-4DA4-9BED-4D620ADB4125}"/>
              </a:ext>
            </a:extLst>
          </p:cNvPr>
          <p:cNvSpPr/>
          <p:nvPr/>
        </p:nvSpPr>
        <p:spPr>
          <a:xfrm>
            <a:off x="5584978" y="2583383"/>
            <a:ext cx="1164684" cy="968618"/>
          </a:xfrm>
          <a:custGeom>
            <a:avLst/>
            <a:gdLst>
              <a:gd name="connsiteX0" fmla="*/ 106901 w 556843"/>
              <a:gd name="connsiteY0" fmla="*/ 415245 h 415245"/>
              <a:gd name="connsiteX1" fmla="*/ 5301 w 556843"/>
              <a:gd name="connsiteY1" fmla="*/ 52388 h 415245"/>
              <a:gd name="connsiteX2" fmla="*/ 252043 w 556843"/>
              <a:gd name="connsiteY2" fmla="*/ 23359 h 415245"/>
              <a:gd name="connsiteX3" fmla="*/ 368158 w 556843"/>
              <a:gd name="connsiteY3" fmla="*/ 255588 h 415245"/>
              <a:gd name="connsiteX4" fmla="*/ 556843 w 556843"/>
              <a:gd name="connsiteY4" fmla="*/ 139474 h 415245"/>
              <a:gd name="connsiteX0" fmla="*/ 104677 w 554619"/>
              <a:gd name="connsiteY0" fmla="*/ 461260 h 461260"/>
              <a:gd name="connsiteX1" fmla="*/ 3077 w 554619"/>
              <a:gd name="connsiteY1" fmla="*/ 98403 h 461260"/>
              <a:gd name="connsiteX2" fmla="*/ 206276 w 554619"/>
              <a:gd name="connsiteY2" fmla="*/ 11317 h 461260"/>
              <a:gd name="connsiteX3" fmla="*/ 365934 w 554619"/>
              <a:gd name="connsiteY3" fmla="*/ 301603 h 461260"/>
              <a:gd name="connsiteX4" fmla="*/ 554619 w 554619"/>
              <a:gd name="connsiteY4" fmla="*/ 185489 h 46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619" h="461260">
                <a:moveTo>
                  <a:pt x="104677" y="461260"/>
                </a:moveTo>
                <a:cubicBezTo>
                  <a:pt x="41782" y="312488"/>
                  <a:pt x="-13856" y="173393"/>
                  <a:pt x="3077" y="98403"/>
                </a:cubicBezTo>
                <a:cubicBezTo>
                  <a:pt x="20010" y="23413"/>
                  <a:pt x="145800" y="-22550"/>
                  <a:pt x="206276" y="11317"/>
                </a:cubicBezTo>
                <a:cubicBezTo>
                  <a:pt x="266752" y="45184"/>
                  <a:pt x="307877" y="272574"/>
                  <a:pt x="365934" y="301603"/>
                </a:cubicBezTo>
                <a:cubicBezTo>
                  <a:pt x="423991" y="330632"/>
                  <a:pt x="485676" y="253222"/>
                  <a:pt x="554619" y="18548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defTabSz="998069" rtl="0" fontAlgn="auto">
              <a:spcBef>
                <a:spcPts val="0"/>
              </a:spcBef>
              <a:spcAft>
                <a:spcPts val="0"/>
              </a:spcAft>
            </a:pPr>
            <a:endParaRPr lang="en-US" sz="4500">
              <a:solidFill>
                <a:prstClr val="white"/>
              </a:solidFill>
              <a:latin typeface="Calibri" panose="020F0502020204030204"/>
            </a:endParaRPr>
          </a:p>
        </p:txBody>
      </p:sp>
      <p:cxnSp>
        <p:nvCxnSpPr>
          <p:cNvPr id="33" name="Straight Connector 32">
            <a:extLst>
              <a:ext uri="{FF2B5EF4-FFF2-40B4-BE49-F238E27FC236}">
                <a16:creationId xmlns:a16="http://schemas.microsoft.com/office/drawing/2014/main" id="{06BA8D6F-37C6-48CC-B3C5-CC6F74AACBA9}"/>
              </a:ext>
            </a:extLst>
          </p:cNvPr>
          <p:cNvCxnSpPr>
            <a:cxnSpLocks/>
          </p:cNvCxnSpPr>
          <p:nvPr/>
        </p:nvCxnSpPr>
        <p:spPr>
          <a:xfrm flipH="1" flipV="1">
            <a:off x="7909944" y="6507630"/>
            <a:ext cx="1186648" cy="748631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F71235-F2A5-44B0-907A-6337107533FA}"/>
              </a:ext>
            </a:extLst>
          </p:cNvPr>
          <p:cNvCxnSpPr>
            <a:cxnSpLocks/>
            <a:stCxn id="31" idx="6"/>
          </p:cNvCxnSpPr>
          <p:nvPr/>
        </p:nvCxnSpPr>
        <p:spPr>
          <a:xfrm flipH="1" flipV="1">
            <a:off x="10699499" y="4466527"/>
            <a:ext cx="8882062" cy="949892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F99B987-F836-4655-8351-5419AD2ACD13}"/>
              </a:ext>
            </a:extLst>
          </p:cNvPr>
          <p:cNvSpPr txBox="1"/>
          <p:nvPr/>
        </p:nvSpPr>
        <p:spPr>
          <a:xfrm rot="3098280">
            <a:off x="3687553" y="13562147"/>
            <a:ext cx="5486249" cy="2890899"/>
          </a:xfrm>
          <a:prstGeom prst="rect">
            <a:avLst/>
          </a:prstGeom>
          <a:noFill/>
        </p:spPr>
        <p:txBody>
          <a:bodyPr wrap="square" lIns="53489" tIns="26746" rIns="53489" bIns="26746" rtlCol="0">
            <a:prstTxWarp prst="textArchUp">
              <a:avLst>
                <a:gd name="adj" fmla="val 11515061"/>
              </a:avLst>
            </a:prstTxWarp>
            <a:spAutoFit/>
          </a:bodyPr>
          <a:lstStyle/>
          <a:p>
            <a:pPr algn="l" defTabSz="998069" rtl="0" fontAlgn="auto">
              <a:spcBef>
                <a:spcPts val="0"/>
              </a:spcBef>
              <a:spcAft>
                <a:spcPts val="0"/>
              </a:spcAft>
            </a:pPr>
            <a:r>
              <a:rPr lang="en-US" sz="4500" b="1" dirty="0">
                <a:latin typeface="Century Gothic" panose="020B0502020202020204" pitchFamily="34" charset="0"/>
                <a:cs typeface="+mn-cs"/>
              </a:rPr>
              <a:t>EDUCATION</a:t>
            </a:r>
          </a:p>
        </p:txBody>
      </p:sp>
      <p:sp>
        <p:nvSpPr>
          <p:cNvPr id="51" name="TextBox 50">
            <a:extLst>
              <a:ext uri="{FF2B5EF4-FFF2-40B4-BE49-F238E27FC236}">
                <a16:creationId xmlns:a16="http://schemas.microsoft.com/office/drawing/2014/main" id="{9220D6D3-9C63-4620-B802-660C50EC8F6D}"/>
              </a:ext>
            </a:extLst>
          </p:cNvPr>
          <p:cNvSpPr txBox="1"/>
          <p:nvPr/>
        </p:nvSpPr>
        <p:spPr>
          <a:xfrm rot="19573020">
            <a:off x="7203682" y="4812098"/>
            <a:ext cx="3870907" cy="745066"/>
          </a:xfrm>
          <a:prstGeom prst="rect">
            <a:avLst/>
          </a:prstGeom>
          <a:noFill/>
        </p:spPr>
        <p:txBody>
          <a:bodyPr wrap="square" lIns="53489" tIns="26746" rIns="53489" bIns="26746" rtlCol="0">
            <a:spAutoFit/>
          </a:bodyPr>
          <a:lstStyle/>
          <a:p>
            <a:pPr algn="ctr" defTabSz="998069" rtl="0" fontAlgn="auto">
              <a:spcBef>
                <a:spcPts val="0"/>
              </a:spcBef>
              <a:spcAft>
                <a:spcPts val="0"/>
              </a:spcAft>
            </a:pPr>
            <a:r>
              <a:rPr lang="en-US" sz="4500" b="1" dirty="0">
                <a:solidFill>
                  <a:prstClr val="white"/>
                </a:solidFill>
                <a:latin typeface="Century Gothic" panose="020B0502020202020204" pitchFamily="34" charset="0"/>
                <a:cs typeface="+mn-cs"/>
              </a:rPr>
              <a:t>LEARNING</a:t>
            </a:r>
          </a:p>
        </p:txBody>
      </p:sp>
      <p:sp>
        <p:nvSpPr>
          <p:cNvPr id="3" name="TextBox 2">
            <a:extLst>
              <a:ext uri="{FF2B5EF4-FFF2-40B4-BE49-F238E27FC236}">
                <a16:creationId xmlns:a16="http://schemas.microsoft.com/office/drawing/2014/main" id="{D0EEE095-F7EC-44F3-A4FE-109B7CA9C30C}"/>
              </a:ext>
            </a:extLst>
          </p:cNvPr>
          <p:cNvSpPr txBox="1"/>
          <p:nvPr/>
        </p:nvSpPr>
        <p:spPr>
          <a:xfrm>
            <a:off x="8888848" y="1090615"/>
            <a:ext cx="11425057" cy="1162307"/>
          </a:xfrm>
          <a:prstGeom prst="rect">
            <a:avLst/>
          </a:prstGeom>
          <a:noFill/>
        </p:spPr>
        <p:txBody>
          <a:bodyPr wrap="square" lIns="53489" tIns="26746" rIns="53489" bIns="26746" rtlCol="0">
            <a:spAutoFit/>
          </a:bodyPr>
          <a:lstStyle/>
          <a:p>
            <a:pPr algn="ctr" defTabSz="998069" rtl="0" fontAlgn="auto">
              <a:spcBef>
                <a:spcPts val="0"/>
              </a:spcBef>
              <a:spcAft>
                <a:spcPts val="0"/>
              </a:spcAft>
            </a:pPr>
            <a:r>
              <a:rPr lang="en-US" sz="7100" b="1" dirty="0">
                <a:solidFill>
                  <a:prstClr val="white"/>
                </a:solidFill>
                <a:latin typeface="Century Gothic" panose="020B0502020202020204" pitchFamily="34" charset="0"/>
                <a:cs typeface="+mn-cs"/>
              </a:rPr>
              <a:t>Parts of a Paragraph</a:t>
            </a:r>
          </a:p>
        </p:txBody>
      </p:sp>
      <p:sp>
        <p:nvSpPr>
          <p:cNvPr id="4" name="TextBox 3">
            <a:extLst>
              <a:ext uri="{FF2B5EF4-FFF2-40B4-BE49-F238E27FC236}">
                <a16:creationId xmlns:a16="http://schemas.microsoft.com/office/drawing/2014/main" id="{BB7E6258-D0B1-4CBA-B3BD-3E357C9258E6}"/>
              </a:ext>
            </a:extLst>
          </p:cNvPr>
          <p:cNvSpPr txBox="1"/>
          <p:nvPr/>
        </p:nvSpPr>
        <p:spPr>
          <a:xfrm>
            <a:off x="9992478" y="2386012"/>
            <a:ext cx="9633715" cy="885309"/>
          </a:xfrm>
          <a:prstGeom prst="rect">
            <a:avLst/>
          </a:prstGeom>
          <a:noFill/>
        </p:spPr>
        <p:txBody>
          <a:bodyPr wrap="square" lIns="53489" tIns="26746" rIns="53489" bIns="26746" rtlCol="0">
            <a:spAutoFit/>
          </a:bodyPr>
          <a:lstStyle/>
          <a:p>
            <a:pPr marL="197727" algn="ctr">
              <a:defRPr/>
            </a:pPr>
            <a:r>
              <a:rPr lang="es-ES" sz="5400" b="1" dirty="0">
                <a:latin typeface="Trebuchet MS" pitchFamily="34" charset="0"/>
              </a:rPr>
              <a:t>A paragraph has three parts: </a:t>
            </a:r>
          </a:p>
        </p:txBody>
      </p:sp>
      <p:sp>
        <p:nvSpPr>
          <p:cNvPr id="68" name="Rectangle 21">
            <a:extLst>
              <a:ext uri="{FF2B5EF4-FFF2-40B4-BE49-F238E27FC236}">
                <a16:creationId xmlns:a16="http://schemas.microsoft.com/office/drawing/2014/main" id="{495B5A67-406C-40F6-9179-8251DA10E276}"/>
              </a:ext>
            </a:extLst>
          </p:cNvPr>
          <p:cNvSpPr/>
          <p:nvPr/>
        </p:nvSpPr>
        <p:spPr>
          <a:xfrm rot="431904" flipH="1">
            <a:off x="22418888" y="5895098"/>
            <a:ext cx="4683063" cy="690934"/>
          </a:xfrm>
          <a:prstGeom prst="rect">
            <a:avLst/>
          </a:prstGeom>
          <a:gradFill flip="none" rotWithShape="1">
            <a:gsLst>
              <a:gs pos="58000">
                <a:sysClr val="windowText" lastClr="000000">
                  <a:lumMod val="65000"/>
                  <a:lumOff val="35000"/>
                  <a:alpha val="52000"/>
                </a:sysClr>
              </a:gs>
              <a:gs pos="99000">
                <a:sysClr val="window" lastClr="FFFFFF">
                  <a:alpha val="0"/>
                </a:sysClr>
              </a:gs>
            </a:gsLst>
            <a:lin ang="10800000" scaled="1"/>
            <a:tileRect/>
          </a:gradFill>
          <a:ln w="12700" cap="flat" cmpd="sng" algn="ctr">
            <a:noFill/>
            <a:prstDash val="solid"/>
            <a:miter lim="800000"/>
          </a:ln>
          <a:effectLst/>
        </p:spPr>
        <p:txBody>
          <a:bodyPr lIns="53489" tIns="26746" rIns="53489" bIns="26746" rtlCol="0" anchor="ctr"/>
          <a:lstStyle/>
          <a:p>
            <a:pPr algn="ctr" defTabSz="842052" rtl="0" fontAlgn="auto">
              <a:spcBef>
                <a:spcPts val="0"/>
              </a:spcBef>
              <a:spcAft>
                <a:spcPts val="0"/>
              </a:spcAft>
              <a:defRPr/>
            </a:pPr>
            <a:endParaRPr lang="en-US" sz="4500" kern="0">
              <a:solidFill>
                <a:prstClr val="white"/>
              </a:solidFill>
              <a:latin typeface="Calibri" panose="020F0502020204030204"/>
              <a:cs typeface="+mn-cs"/>
            </a:endParaRPr>
          </a:p>
        </p:txBody>
      </p:sp>
      <p:sp>
        <p:nvSpPr>
          <p:cNvPr id="70" name="Rectangle 20">
            <a:extLst>
              <a:ext uri="{FF2B5EF4-FFF2-40B4-BE49-F238E27FC236}">
                <a16:creationId xmlns:a16="http://schemas.microsoft.com/office/drawing/2014/main" id="{8D72AD51-4DE5-45F2-9A00-7721E4F00557}"/>
              </a:ext>
            </a:extLst>
          </p:cNvPr>
          <p:cNvSpPr/>
          <p:nvPr/>
        </p:nvSpPr>
        <p:spPr>
          <a:xfrm rot="431904" flipH="1">
            <a:off x="22150787" y="11018642"/>
            <a:ext cx="4683063" cy="690934"/>
          </a:xfrm>
          <a:prstGeom prst="rect">
            <a:avLst/>
          </a:prstGeom>
          <a:gradFill flip="none" rotWithShape="1">
            <a:gsLst>
              <a:gs pos="58000">
                <a:sysClr val="windowText" lastClr="000000">
                  <a:lumMod val="65000"/>
                  <a:lumOff val="35000"/>
                  <a:alpha val="52000"/>
                </a:sysClr>
              </a:gs>
              <a:gs pos="99000">
                <a:sysClr val="window" lastClr="FFFFFF">
                  <a:alpha val="0"/>
                </a:sysClr>
              </a:gs>
            </a:gsLst>
            <a:lin ang="10800000" scaled="1"/>
            <a:tileRect/>
          </a:gradFill>
          <a:ln w="12700" cap="flat" cmpd="sng" algn="ctr">
            <a:noFill/>
            <a:prstDash val="solid"/>
            <a:miter lim="800000"/>
          </a:ln>
          <a:effectLst/>
        </p:spPr>
        <p:txBody>
          <a:bodyPr lIns="53489" tIns="26746" rIns="53489" bIns="26746" rtlCol="0" anchor="ctr"/>
          <a:lstStyle/>
          <a:p>
            <a:pPr algn="ctr" defTabSz="842052" rtl="0" fontAlgn="auto">
              <a:spcBef>
                <a:spcPts val="0"/>
              </a:spcBef>
              <a:spcAft>
                <a:spcPts val="0"/>
              </a:spcAft>
              <a:defRPr/>
            </a:pPr>
            <a:endParaRPr lang="en-US" sz="4500" kern="0">
              <a:solidFill>
                <a:prstClr val="white"/>
              </a:solidFill>
              <a:latin typeface="Calibri" panose="020F0502020204030204"/>
              <a:cs typeface="+mn-cs"/>
            </a:endParaRPr>
          </a:p>
        </p:txBody>
      </p:sp>
      <p:sp>
        <p:nvSpPr>
          <p:cNvPr id="71" name="Rectangle 19">
            <a:extLst>
              <a:ext uri="{FF2B5EF4-FFF2-40B4-BE49-F238E27FC236}">
                <a16:creationId xmlns:a16="http://schemas.microsoft.com/office/drawing/2014/main" id="{FE2399D0-9160-44E1-A61C-C7038F0598AC}"/>
              </a:ext>
            </a:extLst>
          </p:cNvPr>
          <p:cNvSpPr/>
          <p:nvPr/>
        </p:nvSpPr>
        <p:spPr>
          <a:xfrm rot="21168096">
            <a:off x="16754199" y="8405384"/>
            <a:ext cx="4683063" cy="690934"/>
          </a:xfrm>
          <a:prstGeom prst="rect">
            <a:avLst/>
          </a:prstGeom>
          <a:gradFill flip="none" rotWithShape="1">
            <a:gsLst>
              <a:gs pos="58000">
                <a:sysClr val="windowText" lastClr="000000">
                  <a:lumMod val="65000"/>
                  <a:lumOff val="35000"/>
                  <a:alpha val="52000"/>
                </a:sysClr>
              </a:gs>
              <a:gs pos="99000">
                <a:sysClr val="window" lastClr="FFFFFF">
                  <a:alpha val="0"/>
                </a:sysClr>
              </a:gs>
            </a:gsLst>
            <a:lin ang="10800000" scaled="1"/>
            <a:tileRect/>
          </a:gradFill>
          <a:ln w="12700" cap="flat" cmpd="sng" algn="ctr">
            <a:noFill/>
            <a:prstDash val="solid"/>
            <a:miter lim="800000"/>
          </a:ln>
          <a:effectLst/>
        </p:spPr>
        <p:txBody>
          <a:bodyPr lIns="53489" tIns="26746" rIns="53489" bIns="26746" rtlCol="0" anchor="ctr"/>
          <a:lstStyle/>
          <a:p>
            <a:pPr algn="ctr" defTabSz="842052" rtl="0" fontAlgn="auto">
              <a:spcBef>
                <a:spcPts val="0"/>
              </a:spcBef>
              <a:spcAft>
                <a:spcPts val="0"/>
              </a:spcAft>
              <a:defRPr/>
            </a:pPr>
            <a:endParaRPr lang="en-US" sz="4500" kern="0">
              <a:solidFill>
                <a:prstClr val="white"/>
              </a:solidFill>
              <a:latin typeface="Calibri" panose="020F0502020204030204"/>
              <a:cs typeface="+mn-cs"/>
            </a:endParaRPr>
          </a:p>
        </p:txBody>
      </p:sp>
      <p:sp>
        <p:nvSpPr>
          <p:cNvPr id="75" name="Freeform: Shape 10">
            <a:extLst>
              <a:ext uri="{FF2B5EF4-FFF2-40B4-BE49-F238E27FC236}">
                <a16:creationId xmlns:a16="http://schemas.microsoft.com/office/drawing/2014/main" id="{D698967C-DF98-44DD-800B-0E1C9164BC61}"/>
              </a:ext>
            </a:extLst>
          </p:cNvPr>
          <p:cNvSpPr/>
          <p:nvPr/>
        </p:nvSpPr>
        <p:spPr>
          <a:xfrm flipH="1">
            <a:off x="21707924" y="4177174"/>
            <a:ext cx="1526222" cy="3052402"/>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ysClr val="windowText" lastClr="000000">
              <a:lumMod val="50000"/>
              <a:lumOff val="50000"/>
            </a:sysClr>
          </a:solidFill>
          <a:ln w="12700" cap="flat" cmpd="sng" algn="ctr">
            <a:noFill/>
            <a:prstDash val="solid"/>
            <a:miter lim="800000"/>
          </a:ln>
          <a:effectLst>
            <a:outerShdw blurRad="127000" dist="63500" algn="l" rotWithShape="0">
              <a:prstClr val="black">
                <a:alpha val="40000"/>
              </a:prstClr>
            </a:outerShdw>
          </a:effectLst>
        </p:spPr>
        <p:txBody>
          <a:bodyPr rot="0" spcFirstLastPara="0" vertOverflow="overflow" horzOverflow="overflow" vert="horz" wrap="square" lIns="84195" tIns="42119" rIns="84195" bIns="42119" numCol="1" spcCol="0" rtlCol="0" fromWordArt="0" anchor="ctr" anchorCtr="0" forceAA="0" compatLnSpc="1">
            <a:prstTxWarp prst="textNoShape">
              <a:avLst/>
            </a:prstTxWarp>
            <a:noAutofit/>
          </a:bodyPr>
          <a:lstStyle/>
          <a:p>
            <a:pPr algn="ctr" defTabSz="842052" rtl="0" fontAlgn="auto">
              <a:spcBef>
                <a:spcPts val="0"/>
              </a:spcBef>
              <a:spcAft>
                <a:spcPts val="0"/>
              </a:spcAft>
              <a:defRPr/>
            </a:pPr>
            <a:endParaRPr lang="en-US" sz="4500" kern="0">
              <a:solidFill>
                <a:prstClr val="black"/>
              </a:solidFill>
              <a:latin typeface="Calibri" panose="020F0502020204030204"/>
              <a:cs typeface="+mn-cs"/>
            </a:endParaRPr>
          </a:p>
        </p:txBody>
      </p:sp>
      <p:sp>
        <p:nvSpPr>
          <p:cNvPr id="76" name="Freeform: Shape 3">
            <a:extLst>
              <a:ext uri="{FF2B5EF4-FFF2-40B4-BE49-F238E27FC236}">
                <a16:creationId xmlns:a16="http://schemas.microsoft.com/office/drawing/2014/main" id="{42A36290-8596-46C3-AD7F-F8FC0B881EE2}"/>
              </a:ext>
            </a:extLst>
          </p:cNvPr>
          <p:cNvSpPr/>
          <p:nvPr/>
        </p:nvSpPr>
        <p:spPr>
          <a:xfrm>
            <a:off x="20181699" y="6753875"/>
            <a:ext cx="1526222" cy="3052402"/>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ysClr val="windowText" lastClr="000000">
              <a:lumMod val="50000"/>
              <a:lumOff val="50000"/>
            </a:sysClr>
          </a:solidFill>
          <a:ln w="12700" cap="flat" cmpd="sng" algn="ctr">
            <a:noFill/>
            <a:prstDash val="solid"/>
            <a:miter lim="800000"/>
          </a:ln>
          <a:effectLst>
            <a:outerShdw blurRad="127000" dist="63500" dir="10800000" algn="r" rotWithShape="0">
              <a:prstClr val="black">
                <a:alpha val="40000"/>
              </a:prstClr>
            </a:outerShdw>
          </a:effectLst>
        </p:spPr>
        <p:txBody>
          <a:bodyPr rot="0" spcFirstLastPara="0" vertOverflow="overflow" horzOverflow="overflow" vert="horz" wrap="square" lIns="84195" tIns="42119" rIns="84195" bIns="42119" numCol="1" spcCol="0" rtlCol="0" fromWordArt="0" anchor="ctr" anchorCtr="0" forceAA="0" compatLnSpc="1">
            <a:prstTxWarp prst="textNoShape">
              <a:avLst/>
            </a:prstTxWarp>
            <a:noAutofit/>
          </a:bodyPr>
          <a:lstStyle/>
          <a:p>
            <a:pPr algn="ctr" defTabSz="842052" rtl="0" fontAlgn="auto">
              <a:spcBef>
                <a:spcPts val="0"/>
              </a:spcBef>
              <a:spcAft>
                <a:spcPts val="0"/>
              </a:spcAft>
              <a:defRPr/>
            </a:pPr>
            <a:endParaRPr lang="en-US" sz="4500" kern="0">
              <a:solidFill>
                <a:prstClr val="black"/>
              </a:solidFill>
              <a:latin typeface="Calibri" panose="020F0502020204030204"/>
              <a:cs typeface="+mn-cs"/>
            </a:endParaRPr>
          </a:p>
        </p:txBody>
      </p:sp>
      <p:sp>
        <p:nvSpPr>
          <p:cNvPr id="77" name="Freeform: Shape 6">
            <a:extLst>
              <a:ext uri="{FF2B5EF4-FFF2-40B4-BE49-F238E27FC236}">
                <a16:creationId xmlns:a16="http://schemas.microsoft.com/office/drawing/2014/main" id="{7B1346E3-57A4-4B07-A907-D23235371108}"/>
              </a:ext>
            </a:extLst>
          </p:cNvPr>
          <p:cNvSpPr/>
          <p:nvPr/>
        </p:nvSpPr>
        <p:spPr>
          <a:xfrm flipH="1">
            <a:off x="21707924" y="9330578"/>
            <a:ext cx="1526222" cy="3052402"/>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ysClr val="windowText" lastClr="000000">
              <a:lumMod val="50000"/>
              <a:lumOff val="50000"/>
            </a:sysClr>
          </a:solidFill>
          <a:ln w="12700" cap="flat" cmpd="sng" algn="ctr">
            <a:noFill/>
            <a:prstDash val="solid"/>
            <a:miter lim="800000"/>
          </a:ln>
          <a:effectLst>
            <a:outerShdw blurRad="127000" dist="63500" algn="l" rotWithShape="0">
              <a:prstClr val="black">
                <a:alpha val="40000"/>
              </a:prstClr>
            </a:outerShdw>
          </a:effectLst>
        </p:spPr>
        <p:txBody>
          <a:bodyPr rot="0" spcFirstLastPara="0" vertOverflow="overflow" horzOverflow="overflow" vert="horz" wrap="square" lIns="84195" tIns="42119" rIns="84195" bIns="42119" numCol="1" spcCol="0" rtlCol="0" fromWordArt="0" anchor="ctr" anchorCtr="0" forceAA="0" compatLnSpc="1">
            <a:prstTxWarp prst="textNoShape">
              <a:avLst/>
            </a:prstTxWarp>
            <a:noAutofit/>
          </a:bodyPr>
          <a:lstStyle/>
          <a:p>
            <a:pPr algn="ctr" defTabSz="842052" rtl="0" fontAlgn="auto">
              <a:spcBef>
                <a:spcPts val="0"/>
              </a:spcBef>
              <a:spcAft>
                <a:spcPts val="0"/>
              </a:spcAft>
              <a:defRPr/>
            </a:pPr>
            <a:endParaRPr lang="en-US" sz="4500" kern="0">
              <a:solidFill>
                <a:prstClr val="black"/>
              </a:solidFill>
              <a:latin typeface="Calibri" panose="020F0502020204030204"/>
              <a:cs typeface="+mn-cs"/>
            </a:endParaRPr>
          </a:p>
        </p:txBody>
      </p:sp>
      <p:sp>
        <p:nvSpPr>
          <p:cNvPr id="78" name="Freeform: Shape 7">
            <a:extLst>
              <a:ext uri="{FF2B5EF4-FFF2-40B4-BE49-F238E27FC236}">
                <a16:creationId xmlns:a16="http://schemas.microsoft.com/office/drawing/2014/main" id="{CA4B3A78-1FC1-4438-BAB7-A6F67A57BA34}"/>
              </a:ext>
            </a:extLst>
          </p:cNvPr>
          <p:cNvSpPr/>
          <p:nvPr/>
        </p:nvSpPr>
        <p:spPr>
          <a:xfrm>
            <a:off x="20181699" y="9330578"/>
            <a:ext cx="1526222" cy="3052402"/>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rgbClr val="BC2400"/>
          </a:solidFill>
          <a:ln w="12700" cap="flat" cmpd="sng" algn="ctr">
            <a:noFill/>
            <a:prstDash val="solid"/>
            <a:miter lim="800000"/>
          </a:ln>
          <a:effectLst>
            <a:outerShdw blurRad="50800" dist="12700" dir="10800000" algn="r" rotWithShape="0">
              <a:prstClr val="black">
                <a:alpha val="40000"/>
              </a:prstClr>
            </a:outerShdw>
          </a:effectLst>
        </p:spPr>
        <p:txBody>
          <a:bodyPr rot="0" spcFirstLastPara="0" vertOverflow="overflow" horzOverflow="overflow" vert="horz" wrap="square" lIns="84195" tIns="42119" rIns="84195" bIns="42119" numCol="1" spcCol="0" rtlCol="0" fromWordArt="0" anchor="ctr" anchorCtr="0" forceAA="0" compatLnSpc="1">
            <a:prstTxWarp prst="textNoShape">
              <a:avLst/>
            </a:prstTxWarp>
            <a:noAutofit/>
          </a:bodyPr>
          <a:lstStyle/>
          <a:p>
            <a:pPr algn="ctr" defTabSz="842052" rtl="0" fontAlgn="auto">
              <a:spcBef>
                <a:spcPts val="0"/>
              </a:spcBef>
              <a:spcAft>
                <a:spcPts val="0"/>
              </a:spcAft>
              <a:defRPr/>
            </a:pPr>
            <a:endParaRPr lang="en-US" sz="4500" kern="0">
              <a:solidFill>
                <a:prstClr val="black"/>
              </a:solidFill>
              <a:latin typeface="Calibri" panose="020F0502020204030204"/>
              <a:cs typeface="+mn-cs"/>
            </a:endParaRPr>
          </a:p>
        </p:txBody>
      </p:sp>
      <p:sp>
        <p:nvSpPr>
          <p:cNvPr id="79" name="Freeform: Shape 9">
            <a:extLst>
              <a:ext uri="{FF2B5EF4-FFF2-40B4-BE49-F238E27FC236}">
                <a16:creationId xmlns:a16="http://schemas.microsoft.com/office/drawing/2014/main" id="{0A646F28-7A98-490F-880F-C1174C37DDC3}"/>
              </a:ext>
            </a:extLst>
          </p:cNvPr>
          <p:cNvSpPr/>
          <p:nvPr/>
        </p:nvSpPr>
        <p:spPr>
          <a:xfrm>
            <a:off x="20181697" y="4177174"/>
            <a:ext cx="1526222" cy="3052402"/>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rgbClr val="004800"/>
          </a:solidFill>
          <a:ln w="12700" cap="flat" cmpd="sng" algn="ctr">
            <a:noFill/>
            <a:prstDash val="solid"/>
            <a:miter lim="800000"/>
          </a:ln>
          <a:effectLst/>
        </p:spPr>
        <p:txBody>
          <a:bodyPr rot="0" spcFirstLastPara="0" vertOverflow="overflow" horzOverflow="overflow" vert="horz" wrap="square" lIns="84195" tIns="42119" rIns="84195" bIns="42119" numCol="1" spcCol="0" rtlCol="0" fromWordArt="0" anchor="ctr" anchorCtr="0" forceAA="0" compatLnSpc="1">
            <a:prstTxWarp prst="textNoShape">
              <a:avLst/>
            </a:prstTxWarp>
            <a:noAutofit/>
          </a:bodyPr>
          <a:lstStyle/>
          <a:p>
            <a:pPr algn="ctr" defTabSz="842052" rtl="0" fontAlgn="auto">
              <a:spcBef>
                <a:spcPts val="0"/>
              </a:spcBef>
              <a:spcAft>
                <a:spcPts val="0"/>
              </a:spcAft>
              <a:defRPr/>
            </a:pPr>
            <a:endParaRPr lang="en-US" sz="4500" kern="0">
              <a:solidFill>
                <a:prstClr val="black"/>
              </a:solidFill>
              <a:latin typeface="Calibri" panose="020F0502020204030204"/>
              <a:cs typeface="+mn-cs"/>
            </a:endParaRPr>
          </a:p>
        </p:txBody>
      </p:sp>
      <p:sp>
        <p:nvSpPr>
          <p:cNvPr id="80" name="Freeform: Shape 8">
            <a:extLst>
              <a:ext uri="{FF2B5EF4-FFF2-40B4-BE49-F238E27FC236}">
                <a16:creationId xmlns:a16="http://schemas.microsoft.com/office/drawing/2014/main" id="{CA50E77D-3D43-4EE1-98F4-8C9CA68DEAA5}"/>
              </a:ext>
            </a:extLst>
          </p:cNvPr>
          <p:cNvSpPr/>
          <p:nvPr/>
        </p:nvSpPr>
        <p:spPr>
          <a:xfrm flipH="1">
            <a:off x="21707924" y="6753875"/>
            <a:ext cx="1526222" cy="3052402"/>
          </a:xfrm>
          <a:custGeom>
            <a:avLst/>
            <a:gdLst>
              <a:gd name="connsiteX0" fmla="*/ 1020417 w 1020417"/>
              <a:gd name="connsiteY0" fmla="*/ 0 h 2040836"/>
              <a:gd name="connsiteX1" fmla="*/ 1020417 w 1020417"/>
              <a:gd name="connsiteY1" fmla="*/ 324677 h 2040836"/>
              <a:gd name="connsiteX2" fmla="*/ 324676 w 1020417"/>
              <a:gd name="connsiteY2" fmla="*/ 1020418 h 2040836"/>
              <a:gd name="connsiteX3" fmla="*/ 1020417 w 1020417"/>
              <a:gd name="connsiteY3" fmla="*/ 1716159 h 2040836"/>
              <a:gd name="connsiteX4" fmla="*/ 1020417 w 1020417"/>
              <a:gd name="connsiteY4" fmla="*/ 2040836 h 2040836"/>
              <a:gd name="connsiteX5" fmla="*/ 916087 w 1020417"/>
              <a:gd name="connsiteY5" fmla="*/ 2035568 h 2040836"/>
              <a:gd name="connsiteX6" fmla="*/ 0 w 1020417"/>
              <a:gd name="connsiteY6" fmla="*/ 1020418 h 2040836"/>
              <a:gd name="connsiteX7" fmla="*/ 916087 w 1020417"/>
              <a:gd name="connsiteY7" fmla="*/ 5268 h 204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417" h="2040836">
                <a:moveTo>
                  <a:pt x="1020417" y="0"/>
                </a:moveTo>
                <a:lnTo>
                  <a:pt x="1020417" y="324677"/>
                </a:lnTo>
                <a:cubicBezTo>
                  <a:pt x="636170" y="324677"/>
                  <a:pt x="324676" y="636171"/>
                  <a:pt x="324676" y="1020418"/>
                </a:cubicBezTo>
                <a:cubicBezTo>
                  <a:pt x="324676" y="1404665"/>
                  <a:pt x="636170" y="1716159"/>
                  <a:pt x="1020417" y="1716159"/>
                </a:cubicBezTo>
                <a:lnTo>
                  <a:pt x="1020417" y="2040836"/>
                </a:lnTo>
                <a:lnTo>
                  <a:pt x="916087" y="2035568"/>
                </a:lnTo>
                <a:cubicBezTo>
                  <a:pt x="401535" y="1983312"/>
                  <a:pt x="0" y="1548757"/>
                  <a:pt x="0" y="1020418"/>
                </a:cubicBezTo>
                <a:cubicBezTo>
                  <a:pt x="0" y="492080"/>
                  <a:pt x="401535" y="57524"/>
                  <a:pt x="916087" y="5268"/>
                </a:cubicBezTo>
                <a:close/>
              </a:path>
            </a:pathLst>
          </a:custGeom>
          <a:solidFill>
            <a:srgbClr val="800080"/>
          </a:solidFill>
          <a:ln w="12700" cap="flat" cmpd="sng" algn="ctr">
            <a:noFill/>
            <a:prstDash val="solid"/>
            <a:miter lim="800000"/>
          </a:ln>
          <a:effectLst/>
        </p:spPr>
        <p:txBody>
          <a:bodyPr rot="0" spcFirstLastPara="0" vertOverflow="overflow" horzOverflow="overflow" vert="horz" wrap="square" lIns="84195" tIns="42119" rIns="84195" bIns="42119" numCol="1" spcCol="0" rtlCol="0" fromWordArt="0" anchor="ctr" anchorCtr="0" forceAA="0" compatLnSpc="1">
            <a:prstTxWarp prst="textNoShape">
              <a:avLst/>
            </a:prstTxWarp>
            <a:noAutofit/>
          </a:bodyPr>
          <a:lstStyle/>
          <a:p>
            <a:pPr algn="ctr" defTabSz="842052" rtl="0" fontAlgn="auto">
              <a:spcBef>
                <a:spcPts val="0"/>
              </a:spcBef>
              <a:spcAft>
                <a:spcPts val="0"/>
              </a:spcAft>
              <a:defRPr/>
            </a:pPr>
            <a:endParaRPr lang="en-US" sz="4500" kern="0">
              <a:solidFill>
                <a:prstClr val="black"/>
              </a:solidFill>
              <a:latin typeface="Calibri" panose="020F0502020204030204"/>
              <a:cs typeface="+mn-cs"/>
            </a:endParaRPr>
          </a:p>
        </p:txBody>
      </p:sp>
      <p:sp>
        <p:nvSpPr>
          <p:cNvPr id="84" name="Freeform: Shape 13">
            <a:extLst>
              <a:ext uri="{FF2B5EF4-FFF2-40B4-BE49-F238E27FC236}">
                <a16:creationId xmlns:a16="http://schemas.microsoft.com/office/drawing/2014/main" id="{FF50E38D-70D1-4F80-A1C5-80CC255B3F1B}"/>
              </a:ext>
            </a:extLst>
          </p:cNvPr>
          <p:cNvSpPr/>
          <p:nvPr/>
        </p:nvSpPr>
        <p:spPr>
          <a:xfrm rot="5400000" flipH="1">
            <a:off x="22813638" y="7592317"/>
            <a:ext cx="2101002" cy="6528934"/>
          </a:xfrm>
          <a:custGeom>
            <a:avLst/>
            <a:gdLst>
              <a:gd name="connsiteX0" fmla="*/ 710475 w 861391"/>
              <a:gd name="connsiteY0" fmla="*/ 559559 h 3684896"/>
              <a:gd name="connsiteX1" fmla="*/ 710475 w 861391"/>
              <a:gd name="connsiteY1" fmla="*/ 3684896 h 3684896"/>
              <a:gd name="connsiteX2" fmla="*/ 150917 w 861391"/>
              <a:gd name="connsiteY2" fmla="*/ 3684896 h 3684896"/>
              <a:gd name="connsiteX3" fmla="*/ 150917 w 861391"/>
              <a:gd name="connsiteY3" fmla="*/ 559559 h 3684896"/>
              <a:gd name="connsiteX4" fmla="*/ 861391 w 861391"/>
              <a:gd name="connsiteY4" fmla="*/ 559558 h 3684896"/>
              <a:gd name="connsiteX5" fmla="*/ 0 w 861391"/>
              <a:gd name="connsiteY5" fmla="*/ 559558 h 3684896"/>
              <a:gd name="connsiteX6" fmla="*/ 430696 w 861391"/>
              <a:gd name="connsiteY6" fmla="*/ 0 h 368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391" h="3684896">
                <a:moveTo>
                  <a:pt x="710475" y="559559"/>
                </a:moveTo>
                <a:lnTo>
                  <a:pt x="710475" y="3684896"/>
                </a:lnTo>
                <a:lnTo>
                  <a:pt x="150917" y="3684896"/>
                </a:lnTo>
                <a:lnTo>
                  <a:pt x="150917" y="559559"/>
                </a:lnTo>
                <a:close/>
                <a:moveTo>
                  <a:pt x="861391" y="559558"/>
                </a:moveTo>
                <a:lnTo>
                  <a:pt x="0" y="559558"/>
                </a:lnTo>
                <a:lnTo>
                  <a:pt x="430696" y="0"/>
                </a:lnTo>
                <a:close/>
              </a:path>
            </a:pathLst>
          </a:custGeom>
          <a:gradFill>
            <a:gsLst>
              <a:gs pos="0">
                <a:srgbClr val="FF3300"/>
              </a:gs>
              <a:gs pos="94000">
                <a:srgbClr val="BC2400"/>
              </a:gs>
              <a:gs pos="31000">
                <a:srgbClr val="FF3300"/>
              </a:gs>
              <a:gs pos="15000">
                <a:srgbClr val="FF3300"/>
              </a:gs>
              <a:gs pos="55000">
                <a:srgbClr val="FF9933"/>
              </a:gs>
              <a:gs pos="83000">
                <a:srgbClr val="FF3300"/>
              </a:gs>
            </a:gsLst>
            <a:lin ang="5400000" scaled="1"/>
          </a:gradFill>
          <a:ln w="12700" cap="flat" cmpd="sng" algn="ctr">
            <a:noFill/>
            <a:prstDash val="solid"/>
            <a:miter lim="800000"/>
          </a:ln>
          <a:effectLst/>
        </p:spPr>
        <p:txBody>
          <a:bodyPr rot="0" spcFirstLastPara="0" vertOverflow="overflow" horzOverflow="overflow" vert="horz" wrap="square" lIns="84195" tIns="42119" rIns="84195" bIns="42119" numCol="1" spcCol="0" rtlCol="0" fromWordArt="0" anchor="ctr" anchorCtr="0" forceAA="0" compatLnSpc="1">
            <a:prstTxWarp prst="textNoShape">
              <a:avLst/>
            </a:prstTxWarp>
            <a:noAutofit/>
          </a:bodyPr>
          <a:lstStyle/>
          <a:p>
            <a:pPr algn="ctr" defTabSz="842052" rtl="0" fontAlgn="auto">
              <a:spcBef>
                <a:spcPts val="0"/>
              </a:spcBef>
              <a:spcAft>
                <a:spcPts val="0"/>
              </a:spcAft>
              <a:defRPr/>
            </a:pPr>
            <a:endParaRPr lang="en-US" sz="4500" kern="0">
              <a:solidFill>
                <a:prstClr val="white"/>
              </a:solidFill>
              <a:latin typeface="Calibri" panose="020F0502020204030204"/>
              <a:cs typeface="+mn-cs"/>
            </a:endParaRPr>
          </a:p>
        </p:txBody>
      </p:sp>
      <p:sp>
        <p:nvSpPr>
          <p:cNvPr id="85" name="TextBox 34">
            <a:extLst>
              <a:ext uri="{FF2B5EF4-FFF2-40B4-BE49-F238E27FC236}">
                <a16:creationId xmlns:a16="http://schemas.microsoft.com/office/drawing/2014/main" id="{39F705A5-EBC6-4282-8787-0F01FD576592}"/>
              </a:ext>
            </a:extLst>
          </p:cNvPr>
          <p:cNvSpPr txBox="1"/>
          <p:nvPr/>
        </p:nvSpPr>
        <p:spPr>
          <a:xfrm>
            <a:off x="21360388" y="10446843"/>
            <a:ext cx="4732735" cy="745066"/>
          </a:xfrm>
          <a:prstGeom prst="rect">
            <a:avLst/>
          </a:prstGeom>
          <a:noFill/>
        </p:spPr>
        <p:txBody>
          <a:bodyPr wrap="square" lIns="53489" tIns="26746" rIns="53489" bIns="26746" rtlCol="0">
            <a:spAutoFit/>
          </a:bodyPr>
          <a:lstStyle/>
          <a:p>
            <a:pPr algn="ctr" defTabSz="842052" rtl="0" fontAlgn="auto">
              <a:spcBef>
                <a:spcPts val="0"/>
              </a:spcBef>
              <a:spcAft>
                <a:spcPts val="0"/>
              </a:spcAft>
              <a:defRPr/>
            </a:pPr>
            <a:r>
              <a:rPr lang="es-ES" sz="4500" b="1" dirty="0" err="1">
                <a:solidFill>
                  <a:schemeClr val="bg1"/>
                </a:solidFill>
                <a:latin typeface="Trebuchet MS" pitchFamily="34" charset="0"/>
              </a:rPr>
              <a:t>Conclusion</a:t>
            </a:r>
            <a:endParaRPr lang="en-US" sz="4500" dirty="0">
              <a:solidFill>
                <a:schemeClr val="bg1"/>
              </a:solidFill>
              <a:latin typeface="Calibri" panose="020F0502020204030204"/>
            </a:endParaRPr>
          </a:p>
        </p:txBody>
      </p:sp>
      <p:sp>
        <p:nvSpPr>
          <p:cNvPr id="86" name="Freeform: Shape 15">
            <a:extLst>
              <a:ext uri="{FF2B5EF4-FFF2-40B4-BE49-F238E27FC236}">
                <a16:creationId xmlns:a16="http://schemas.microsoft.com/office/drawing/2014/main" id="{DA3553C4-465B-4DA0-95C9-15728B236E6F}"/>
              </a:ext>
            </a:extLst>
          </p:cNvPr>
          <p:cNvSpPr/>
          <p:nvPr/>
        </p:nvSpPr>
        <p:spPr>
          <a:xfrm rot="16200000">
            <a:off x="18580759" y="5013041"/>
            <a:ext cx="2106157" cy="6528934"/>
          </a:xfrm>
          <a:custGeom>
            <a:avLst/>
            <a:gdLst>
              <a:gd name="connsiteX0" fmla="*/ 710475 w 861391"/>
              <a:gd name="connsiteY0" fmla="*/ 559559 h 3684896"/>
              <a:gd name="connsiteX1" fmla="*/ 710475 w 861391"/>
              <a:gd name="connsiteY1" fmla="*/ 3684896 h 3684896"/>
              <a:gd name="connsiteX2" fmla="*/ 150917 w 861391"/>
              <a:gd name="connsiteY2" fmla="*/ 3684896 h 3684896"/>
              <a:gd name="connsiteX3" fmla="*/ 150917 w 861391"/>
              <a:gd name="connsiteY3" fmla="*/ 559559 h 3684896"/>
              <a:gd name="connsiteX4" fmla="*/ 861391 w 861391"/>
              <a:gd name="connsiteY4" fmla="*/ 559558 h 3684896"/>
              <a:gd name="connsiteX5" fmla="*/ 0 w 861391"/>
              <a:gd name="connsiteY5" fmla="*/ 559558 h 3684896"/>
              <a:gd name="connsiteX6" fmla="*/ 430696 w 861391"/>
              <a:gd name="connsiteY6" fmla="*/ 0 h 368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391" h="3684896">
                <a:moveTo>
                  <a:pt x="710475" y="559559"/>
                </a:moveTo>
                <a:lnTo>
                  <a:pt x="710475" y="3684896"/>
                </a:lnTo>
                <a:lnTo>
                  <a:pt x="150917" y="3684896"/>
                </a:lnTo>
                <a:lnTo>
                  <a:pt x="150917" y="559559"/>
                </a:lnTo>
                <a:close/>
                <a:moveTo>
                  <a:pt x="861391" y="559558"/>
                </a:moveTo>
                <a:lnTo>
                  <a:pt x="0" y="559558"/>
                </a:lnTo>
                <a:lnTo>
                  <a:pt x="430696" y="0"/>
                </a:lnTo>
                <a:close/>
              </a:path>
            </a:pathLst>
          </a:custGeom>
          <a:gradFill>
            <a:gsLst>
              <a:gs pos="92000">
                <a:srgbClr val="580058"/>
              </a:gs>
              <a:gs pos="0">
                <a:srgbClr val="800080"/>
              </a:gs>
              <a:gs pos="31000">
                <a:srgbClr val="800080"/>
              </a:gs>
              <a:gs pos="15000">
                <a:srgbClr val="800080"/>
              </a:gs>
              <a:gs pos="55000">
                <a:srgbClr val="CC00CC"/>
              </a:gs>
              <a:gs pos="83000">
                <a:srgbClr val="800080"/>
              </a:gs>
            </a:gsLst>
            <a:lin ang="5400000" scaled="1"/>
          </a:gradFill>
          <a:ln w="12700" cap="flat" cmpd="sng" algn="ctr">
            <a:noFill/>
            <a:prstDash val="solid"/>
            <a:miter lim="800000"/>
          </a:ln>
          <a:effectLst/>
        </p:spPr>
        <p:txBody>
          <a:bodyPr lIns="53489" tIns="26746" rIns="53489" bIns="26746" rtlCol="0" anchor="ctr"/>
          <a:lstStyle/>
          <a:p>
            <a:pPr algn="ctr" defTabSz="842052" rtl="0" fontAlgn="auto">
              <a:spcBef>
                <a:spcPts val="0"/>
              </a:spcBef>
              <a:spcAft>
                <a:spcPts val="0"/>
              </a:spcAft>
              <a:defRPr/>
            </a:pPr>
            <a:endParaRPr lang="en-US" sz="4500" kern="0">
              <a:solidFill>
                <a:prstClr val="white"/>
              </a:solidFill>
              <a:latin typeface="Calibri" panose="020F0502020204030204"/>
              <a:cs typeface="+mn-cs"/>
            </a:endParaRPr>
          </a:p>
        </p:txBody>
      </p:sp>
      <p:sp>
        <p:nvSpPr>
          <p:cNvPr id="87" name="TextBox 35">
            <a:extLst>
              <a:ext uri="{FF2B5EF4-FFF2-40B4-BE49-F238E27FC236}">
                <a16:creationId xmlns:a16="http://schemas.microsoft.com/office/drawing/2014/main" id="{28A39D9D-E4AF-49C9-A9A4-2499ADB8E17B}"/>
              </a:ext>
            </a:extLst>
          </p:cNvPr>
          <p:cNvSpPr txBox="1"/>
          <p:nvPr/>
        </p:nvSpPr>
        <p:spPr>
          <a:xfrm>
            <a:off x="16597057" y="7859993"/>
            <a:ext cx="6568712" cy="745066"/>
          </a:xfrm>
          <a:prstGeom prst="rect">
            <a:avLst/>
          </a:prstGeom>
          <a:noFill/>
        </p:spPr>
        <p:txBody>
          <a:bodyPr wrap="square" lIns="53489" tIns="26746" rIns="53489" bIns="26746" rtlCol="0">
            <a:spAutoFit/>
          </a:bodyPr>
          <a:lstStyle/>
          <a:p>
            <a:pPr algn="ctr" defTabSz="842052" rtl="0" fontAlgn="auto">
              <a:spcBef>
                <a:spcPts val="0"/>
              </a:spcBef>
              <a:spcAft>
                <a:spcPts val="0"/>
              </a:spcAft>
              <a:defRPr/>
            </a:pPr>
            <a:r>
              <a:rPr lang="es-ES" sz="4500" b="1" dirty="0" err="1">
                <a:solidFill>
                  <a:schemeClr val="bg1"/>
                </a:solidFill>
                <a:latin typeface="Trebuchet MS" pitchFamily="34" charset="0"/>
              </a:rPr>
              <a:t>Supporting</a:t>
            </a:r>
            <a:r>
              <a:rPr lang="es-ES" sz="4500" b="1" dirty="0">
                <a:solidFill>
                  <a:schemeClr val="bg1"/>
                </a:solidFill>
                <a:latin typeface="Trebuchet MS" pitchFamily="34" charset="0"/>
              </a:rPr>
              <a:t> </a:t>
            </a:r>
            <a:r>
              <a:rPr lang="es-ES" sz="4500" b="1" dirty="0" err="1">
                <a:solidFill>
                  <a:schemeClr val="bg1"/>
                </a:solidFill>
                <a:latin typeface="Trebuchet MS" pitchFamily="34" charset="0"/>
              </a:rPr>
              <a:t>Sentences</a:t>
            </a:r>
            <a:endParaRPr lang="en-US" sz="4500" dirty="0">
              <a:solidFill>
                <a:schemeClr val="bg1"/>
              </a:solidFill>
              <a:latin typeface="Calibri" panose="020F0502020204030204"/>
            </a:endParaRPr>
          </a:p>
        </p:txBody>
      </p:sp>
      <p:sp>
        <p:nvSpPr>
          <p:cNvPr id="88" name="Freeform: Shape 16">
            <a:extLst>
              <a:ext uri="{FF2B5EF4-FFF2-40B4-BE49-F238E27FC236}">
                <a16:creationId xmlns:a16="http://schemas.microsoft.com/office/drawing/2014/main" id="{8DCFFEC5-20AB-41C7-BEAD-9B3407E12BC3}"/>
              </a:ext>
            </a:extLst>
          </p:cNvPr>
          <p:cNvSpPr/>
          <p:nvPr/>
        </p:nvSpPr>
        <p:spPr>
          <a:xfrm rot="5400000" flipH="1">
            <a:off x="22813638" y="2438913"/>
            <a:ext cx="2101002" cy="6528934"/>
          </a:xfrm>
          <a:custGeom>
            <a:avLst/>
            <a:gdLst>
              <a:gd name="connsiteX0" fmla="*/ 710475 w 861391"/>
              <a:gd name="connsiteY0" fmla="*/ 559559 h 3684896"/>
              <a:gd name="connsiteX1" fmla="*/ 710475 w 861391"/>
              <a:gd name="connsiteY1" fmla="*/ 3684896 h 3684896"/>
              <a:gd name="connsiteX2" fmla="*/ 150917 w 861391"/>
              <a:gd name="connsiteY2" fmla="*/ 3684896 h 3684896"/>
              <a:gd name="connsiteX3" fmla="*/ 150917 w 861391"/>
              <a:gd name="connsiteY3" fmla="*/ 559559 h 3684896"/>
              <a:gd name="connsiteX4" fmla="*/ 861391 w 861391"/>
              <a:gd name="connsiteY4" fmla="*/ 559558 h 3684896"/>
              <a:gd name="connsiteX5" fmla="*/ 0 w 861391"/>
              <a:gd name="connsiteY5" fmla="*/ 559558 h 3684896"/>
              <a:gd name="connsiteX6" fmla="*/ 430696 w 861391"/>
              <a:gd name="connsiteY6" fmla="*/ 0 h 368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391" h="3684896">
                <a:moveTo>
                  <a:pt x="710475" y="559559"/>
                </a:moveTo>
                <a:lnTo>
                  <a:pt x="710475" y="3684896"/>
                </a:lnTo>
                <a:lnTo>
                  <a:pt x="150917" y="3684896"/>
                </a:lnTo>
                <a:lnTo>
                  <a:pt x="150917" y="559559"/>
                </a:lnTo>
                <a:close/>
                <a:moveTo>
                  <a:pt x="861391" y="559558"/>
                </a:moveTo>
                <a:lnTo>
                  <a:pt x="0" y="559558"/>
                </a:lnTo>
                <a:lnTo>
                  <a:pt x="430696" y="0"/>
                </a:lnTo>
                <a:close/>
              </a:path>
            </a:pathLst>
          </a:custGeom>
          <a:gradFill>
            <a:gsLst>
              <a:gs pos="97000">
                <a:srgbClr val="004800"/>
              </a:gs>
              <a:gs pos="0">
                <a:srgbClr val="006600"/>
              </a:gs>
              <a:gs pos="31000">
                <a:srgbClr val="006600"/>
              </a:gs>
              <a:gs pos="15000">
                <a:srgbClr val="006600"/>
              </a:gs>
              <a:gs pos="55000">
                <a:srgbClr val="00CC00"/>
              </a:gs>
              <a:gs pos="85000">
                <a:srgbClr val="006600"/>
              </a:gs>
            </a:gsLst>
            <a:lin ang="5400000" scaled="1"/>
          </a:gradFill>
          <a:ln w="12700" cap="flat" cmpd="sng" algn="ctr">
            <a:noFill/>
            <a:prstDash val="solid"/>
            <a:miter lim="800000"/>
          </a:ln>
          <a:effectLst/>
        </p:spPr>
        <p:txBody>
          <a:bodyPr lIns="53489" tIns="26746" rIns="53489" bIns="26746" rtlCol="0" anchor="ctr"/>
          <a:lstStyle/>
          <a:p>
            <a:pPr algn="ctr" defTabSz="842052" rtl="0" fontAlgn="auto">
              <a:spcBef>
                <a:spcPts val="0"/>
              </a:spcBef>
              <a:spcAft>
                <a:spcPts val="0"/>
              </a:spcAft>
              <a:defRPr/>
            </a:pPr>
            <a:endParaRPr lang="en-US" sz="4500" kern="0">
              <a:solidFill>
                <a:prstClr val="white"/>
              </a:solidFill>
              <a:latin typeface="Calibri" panose="020F0502020204030204"/>
              <a:cs typeface="+mn-cs"/>
            </a:endParaRPr>
          </a:p>
        </p:txBody>
      </p:sp>
      <p:sp>
        <p:nvSpPr>
          <p:cNvPr id="89" name="TextBox 36">
            <a:extLst>
              <a:ext uri="{FF2B5EF4-FFF2-40B4-BE49-F238E27FC236}">
                <a16:creationId xmlns:a16="http://schemas.microsoft.com/office/drawing/2014/main" id="{9E49974C-B94E-4259-A150-DB8C1ADF0E4C}"/>
              </a:ext>
            </a:extLst>
          </p:cNvPr>
          <p:cNvSpPr txBox="1"/>
          <p:nvPr/>
        </p:nvSpPr>
        <p:spPr>
          <a:xfrm>
            <a:off x="21164619" y="5248790"/>
            <a:ext cx="4732735" cy="745066"/>
          </a:xfrm>
          <a:prstGeom prst="rect">
            <a:avLst/>
          </a:prstGeom>
          <a:noFill/>
        </p:spPr>
        <p:txBody>
          <a:bodyPr wrap="square" lIns="53489" tIns="26746" rIns="53489" bIns="26746" rtlCol="0">
            <a:spAutoFit/>
          </a:bodyPr>
          <a:lstStyle/>
          <a:p>
            <a:pPr algn="ctr" defTabSz="842052" rtl="0" fontAlgn="auto">
              <a:spcBef>
                <a:spcPts val="0"/>
              </a:spcBef>
              <a:spcAft>
                <a:spcPts val="0"/>
              </a:spcAft>
              <a:defRPr/>
            </a:pPr>
            <a:r>
              <a:rPr lang="es-ES" sz="4500" b="1" dirty="0" err="1">
                <a:solidFill>
                  <a:schemeClr val="bg1"/>
                </a:solidFill>
                <a:latin typeface="Trebuchet MS" pitchFamily="34" charset="0"/>
              </a:rPr>
              <a:t>Topic</a:t>
            </a:r>
            <a:r>
              <a:rPr lang="es-ES" sz="4500" b="1" dirty="0">
                <a:solidFill>
                  <a:schemeClr val="bg1"/>
                </a:solidFill>
                <a:latin typeface="Trebuchet MS" pitchFamily="34" charset="0"/>
              </a:rPr>
              <a:t> </a:t>
            </a:r>
            <a:r>
              <a:rPr lang="es-ES" sz="4500" b="1" dirty="0" err="1">
                <a:solidFill>
                  <a:schemeClr val="bg1"/>
                </a:solidFill>
                <a:latin typeface="Trebuchet MS" pitchFamily="34" charset="0"/>
              </a:rPr>
              <a:t>Sentence</a:t>
            </a:r>
            <a:endParaRPr lang="en-US" sz="4500" dirty="0">
              <a:solidFill>
                <a:schemeClr val="bg1"/>
              </a:solidFill>
              <a:latin typeface="Calibri" panose="020F0502020204030204"/>
            </a:endParaRPr>
          </a:p>
        </p:txBody>
      </p:sp>
      <p:sp>
        <p:nvSpPr>
          <p:cNvPr id="90" name="مربع نص 89"/>
          <p:cNvSpPr txBox="1"/>
          <p:nvPr/>
        </p:nvSpPr>
        <p:spPr>
          <a:xfrm>
            <a:off x="8334332" y="9675833"/>
            <a:ext cx="7425491" cy="2126597"/>
          </a:xfrm>
          <a:prstGeom prst="rect">
            <a:avLst/>
          </a:prstGeom>
          <a:noFill/>
        </p:spPr>
        <p:txBody>
          <a:bodyPr wrap="square" lIns="53489" tIns="26746" rIns="53489" bIns="26746" rtlCol="0">
            <a:spAutoFit/>
          </a:bodyPr>
          <a:lstStyle/>
          <a:p>
            <a:pPr marL="423322" indent="-225597" algn="ctr" rtl="0" eaLnBrk="0" hangingPunct="0">
              <a:spcBef>
                <a:spcPct val="20000"/>
              </a:spcBef>
              <a:buClr>
                <a:srgbClr val="0BD0D9"/>
              </a:buClr>
              <a:buSzPct val="95000"/>
              <a:defRPr/>
            </a:pPr>
            <a:r>
              <a:rPr lang="es-ES" sz="4500" b="1" dirty="0" err="1">
                <a:latin typeface="Trebuchet MS" pitchFamily="34" charset="0"/>
                <a:cs typeface="+mn-cs"/>
              </a:rPr>
              <a:t>Topic</a:t>
            </a:r>
            <a:r>
              <a:rPr lang="es-ES" sz="4500" b="1" dirty="0">
                <a:latin typeface="Trebuchet MS" pitchFamily="34" charset="0"/>
                <a:cs typeface="+mn-cs"/>
              </a:rPr>
              <a:t> </a:t>
            </a:r>
            <a:r>
              <a:rPr lang="es-ES" sz="4500" b="1" dirty="0" err="1">
                <a:latin typeface="Trebuchet MS" pitchFamily="34" charset="0"/>
                <a:cs typeface="+mn-cs"/>
              </a:rPr>
              <a:t>Sentence</a:t>
            </a:r>
            <a:r>
              <a:rPr lang="es-ES" sz="4500" b="1" dirty="0">
                <a:latin typeface="Trebuchet MS" pitchFamily="34" charset="0"/>
                <a:cs typeface="+mn-cs"/>
              </a:rPr>
              <a:t>:  </a:t>
            </a:r>
            <a:r>
              <a:rPr lang="es-ES" sz="4500" b="1" dirty="0" err="1">
                <a:latin typeface="Trebuchet MS" pitchFamily="34" charset="0"/>
                <a:cs typeface="+mn-cs"/>
              </a:rPr>
              <a:t>It</a:t>
            </a:r>
            <a:r>
              <a:rPr lang="es-ES" sz="4500" b="1" dirty="0">
                <a:latin typeface="Trebuchet MS" pitchFamily="34" charset="0"/>
                <a:cs typeface="+mn-cs"/>
              </a:rPr>
              <a:t> is </a:t>
            </a:r>
            <a:r>
              <a:rPr lang="es-ES" sz="4500" b="1" dirty="0" err="1">
                <a:latin typeface="Trebuchet MS" pitchFamily="34" charset="0"/>
                <a:cs typeface="+mn-cs"/>
              </a:rPr>
              <a:t>usually</a:t>
            </a:r>
            <a:r>
              <a:rPr lang="es-ES" sz="4500" b="1" dirty="0">
                <a:latin typeface="Trebuchet MS" pitchFamily="34" charset="0"/>
                <a:cs typeface="+mn-cs"/>
              </a:rPr>
              <a:t> </a:t>
            </a:r>
            <a:r>
              <a:rPr lang="es-ES" sz="4500" b="1" dirty="0" err="1">
                <a:latin typeface="Trebuchet MS" pitchFamily="34" charset="0"/>
                <a:cs typeface="+mn-cs"/>
              </a:rPr>
              <a:t>the</a:t>
            </a:r>
            <a:r>
              <a:rPr lang="es-ES" sz="4500" b="1" dirty="0">
                <a:latin typeface="Trebuchet MS" pitchFamily="34" charset="0"/>
                <a:cs typeface="+mn-cs"/>
              </a:rPr>
              <a:t> </a:t>
            </a:r>
            <a:r>
              <a:rPr lang="es-ES" sz="4500" b="1" dirty="0" err="1">
                <a:latin typeface="Trebuchet MS" pitchFamily="34" charset="0"/>
                <a:cs typeface="+mn-cs"/>
              </a:rPr>
              <a:t>first</a:t>
            </a:r>
            <a:r>
              <a:rPr lang="es-ES" sz="4500" b="1" dirty="0">
                <a:latin typeface="Trebuchet MS" pitchFamily="34" charset="0"/>
                <a:cs typeface="+mn-cs"/>
              </a:rPr>
              <a:t> </a:t>
            </a:r>
            <a:r>
              <a:rPr lang="es-ES" sz="4500" b="1" dirty="0" err="1">
                <a:latin typeface="Trebuchet MS" pitchFamily="34" charset="0"/>
                <a:cs typeface="+mn-cs"/>
              </a:rPr>
              <a:t>sentence</a:t>
            </a:r>
            <a:r>
              <a:rPr lang="es-ES" sz="4500" b="1" dirty="0">
                <a:latin typeface="Trebuchet MS" pitchFamily="34" charset="0"/>
                <a:cs typeface="+mn-cs"/>
              </a:rPr>
              <a:t> in a paragraph.</a:t>
            </a:r>
          </a:p>
        </p:txBody>
      </p:sp>
      <p:sp>
        <p:nvSpPr>
          <p:cNvPr id="91" name="مربع نص 90"/>
          <p:cNvSpPr txBox="1"/>
          <p:nvPr/>
        </p:nvSpPr>
        <p:spPr>
          <a:xfrm>
            <a:off x="8653509" y="9767434"/>
            <a:ext cx="7524222" cy="3508131"/>
          </a:xfrm>
          <a:prstGeom prst="rect">
            <a:avLst/>
          </a:prstGeom>
          <a:noFill/>
        </p:spPr>
        <p:txBody>
          <a:bodyPr wrap="square" lIns="53489" tIns="26746" rIns="53489" bIns="26746" rtlCol="0">
            <a:spAutoFit/>
          </a:bodyPr>
          <a:lstStyle/>
          <a:p>
            <a:pPr marL="423322" indent="-225597" algn="ctr" rtl="0" eaLnBrk="0" hangingPunct="0">
              <a:spcBef>
                <a:spcPct val="20000"/>
              </a:spcBef>
              <a:buClr>
                <a:srgbClr val="0BD0D9"/>
              </a:buClr>
              <a:buSzPct val="95000"/>
              <a:defRPr/>
            </a:pPr>
            <a:r>
              <a:rPr lang="es-ES" sz="4500" b="1" dirty="0" err="1">
                <a:latin typeface="Trebuchet MS" pitchFamily="34" charset="0"/>
              </a:rPr>
              <a:t>Supporting</a:t>
            </a:r>
            <a:r>
              <a:rPr lang="es-ES" sz="4500" b="1" dirty="0">
                <a:latin typeface="Trebuchet MS" pitchFamily="34" charset="0"/>
              </a:rPr>
              <a:t> </a:t>
            </a:r>
            <a:r>
              <a:rPr lang="es-ES" sz="4500" b="1" dirty="0" err="1">
                <a:latin typeface="Trebuchet MS" pitchFamily="34" charset="0"/>
              </a:rPr>
              <a:t>Sentences</a:t>
            </a:r>
            <a:r>
              <a:rPr lang="es-ES" sz="4500" b="1" dirty="0">
                <a:latin typeface="Trebuchet MS" pitchFamily="34" charset="0"/>
              </a:rPr>
              <a:t>:  </a:t>
            </a:r>
            <a:r>
              <a:rPr lang="es-ES" sz="4500" b="1" dirty="0" err="1">
                <a:latin typeface="Trebuchet MS" pitchFamily="34" charset="0"/>
              </a:rPr>
              <a:t>They</a:t>
            </a:r>
            <a:r>
              <a:rPr lang="es-ES" sz="4500" b="1" dirty="0">
                <a:latin typeface="Trebuchet MS" pitchFamily="34" charset="0"/>
              </a:rPr>
              <a:t> </a:t>
            </a:r>
            <a:r>
              <a:rPr lang="es-ES" sz="4500" b="1" dirty="0" err="1">
                <a:latin typeface="Trebuchet MS" pitchFamily="34" charset="0"/>
              </a:rPr>
              <a:t>support</a:t>
            </a:r>
            <a:r>
              <a:rPr lang="es-ES" sz="4500" b="1" dirty="0">
                <a:latin typeface="Trebuchet MS" pitchFamily="34" charset="0"/>
              </a:rPr>
              <a:t> </a:t>
            </a:r>
            <a:r>
              <a:rPr lang="es-ES" sz="4500" b="1" dirty="0" err="1">
                <a:latin typeface="Trebuchet MS" pitchFamily="34" charset="0"/>
              </a:rPr>
              <a:t>the</a:t>
            </a:r>
            <a:r>
              <a:rPr lang="es-ES" sz="4500" b="1" dirty="0">
                <a:latin typeface="Trebuchet MS" pitchFamily="34" charset="0"/>
              </a:rPr>
              <a:t> </a:t>
            </a:r>
            <a:r>
              <a:rPr lang="es-ES" sz="4500" b="1" dirty="0" err="1">
                <a:latin typeface="Trebuchet MS" pitchFamily="34" charset="0"/>
              </a:rPr>
              <a:t>information</a:t>
            </a:r>
            <a:r>
              <a:rPr lang="es-ES" sz="4500" b="1" dirty="0">
                <a:latin typeface="Trebuchet MS" pitchFamily="34" charset="0"/>
              </a:rPr>
              <a:t> of </a:t>
            </a:r>
            <a:r>
              <a:rPr lang="es-ES" sz="4500" b="1" dirty="0" err="1">
                <a:latin typeface="Trebuchet MS" pitchFamily="34" charset="0"/>
              </a:rPr>
              <a:t>the</a:t>
            </a:r>
            <a:r>
              <a:rPr lang="es-ES" sz="4500" b="1" dirty="0">
                <a:latin typeface="Trebuchet MS" pitchFamily="34" charset="0"/>
              </a:rPr>
              <a:t> </a:t>
            </a:r>
            <a:r>
              <a:rPr lang="es-ES" sz="4500" b="1" dirty="0" err="1">
                <a:latin typeface="Trebuchet MS" pitchFamily="34" charset="0"/>
              </a:rPr>
              <a:t>topic</a:t>
            </a:r>
            <a:r>
              <a:rPr lang="es-ES" sz="4500" b="1" dirty="0">
                <a:latin typeface="Trebuchet MS" pitchFamily="34" charset="0"/>
              </a:rPr>
              <a:t> </a:t>
            </a:r>
            <a:r>
              <a:rPr lang="es-ES" sz="4500" b="1" dirty="0" err="1">
                <a:latin typeface="Trebuchet MS" pitchFamily="34" charset="0"/>
              </a:rPr>
              <a:t>sentence</a:t>
            </a:r>
            <a:r>
              <a:rPr lang="es-ES" sz="4500" b="1" dirty="0">
                <a:latin typeface="Trebuchet MS" pitchFamily="34" charset="0"/>
              </a:rPr>
              <a:t>.  </a:t>
            </a:r>
            <a:r>
              <a:rPr lang="es-ES" sz="4500" b="1" dirty="0" err="1">
                <a:latin typeface="Trebuchet MS" pitchFamily="34" charset="0"/>
              </a:rPr>
              <a:t>It</a:t>
            </a:r>
            <a:r>
              <a:rPr lang="es-ES" sz="4500" b="1" dirty="0">
                <a:latin typeface="Trebuchet MS" pitchFamily="34" charset="0"/>
              </a:rPr>
              <a:t> </a:t>
            </a:r>
            <a:r>
              <a:rPr lang="es-ES" sz="4500" b="1" dirty="0" err="1">
                <a:latin typeface="Trebuchet MS" pitchFamily="34" charset="0"/>
              </a:rPr>
              <a:t>includes</a:t>
            </a:r>
            <a:r>
              <a:rPr lang="es-ES" sz="4500" b="1" dirty="0">
                <a:latin typeface="Trebuchet MS" pitchFamily="34" charset="0"/>
              </a:rPr>
              <a:t> </a:t>
            </a:r>
            <a:r>
              <a:rPr lang="es-ES" sz="4500" b="1" dirty="0" err="1">
                <a:latin typeface="Trebuchet MS" pitchFamily="34" charset="0"/>
              </a:rPr>
              <a:t>specific</a:t>
            </a:r>
            <a:r>
              <a:rPr lang="es-ES" sz="4500" b="1" dirty="0">
                <a:latin typeface="Trebuchet MS" pitchFamily="34" charset="0"/>
              </a:rPr>
              <a:t> </a:t>
            </a:r>
            <a:r>
              <a:rPr lang="es-ES" sz="4500" b="1" dirty="0" err="1">
                <a:latin typeface="Trebuchet MS" pitchFamily="34" charset="0"/>
              </a:rPr>
              <a:t>details</a:t>
            </a:r>
            <a:endParaRPr lang="es-ES" sz="4500" b="1" dirty="0">
              <a:latin typeface="Trebuchet MS" pitchFamily="34" charset="0"/>
            </a:endParaRPr>
          </a:p>
        </p:txBody>
      </p:sp>
      <p:sp>
        <p:nvSpPr>
          <p:cNvPr id="92" name="مربع نص 91"/>
          <p:cNvSpPr txBox="1"/>
          <p:nvPr/>
        </p:nvSpPr>
        <p:spPr>
          <a:xfrm>
            <a:off x="8249336" y="10282636"/>
            <a:ext cx="8362274" cy="2126597"/>
          </a:xfrm>
          <a:prstGeom prst="rect">
            <a:avLst/>
          </a:prstGeom>
          <a:noFill/>
        </p:spPr>
        <p:txBody>
          <a:bodyPr wrap="square" lIns="53489" tIns="26746" rIns="53489" bIns="26746" rtlCol="0">
            <a:spAutoFit/>
          </a:bodyPr>
          <a:lstStyle/>
          <a:p>
            <a:pPr marL="423322" indent="-225597" algn="ctr" rtl="0" eaLnBrk="0" hangingPunct="0">
              <a:spcBef>
                <a:spcPct val="20000"/>
              </a:spcBef>
              <a:buClr>
                <a:srgbClr val="0BD0D9"/>
              </a:buClr>
              <a:buSzPct val="95000"/>
              <a:defRPr/>
            </a:pPr>
            <a:r>
              <a:rPr lang="es-ES" sz="4500" b="1" dirty="0" err="1">
                <a:latin typeface="Trebuchet MS" pitchFamily="34" charset="0"/>
              </a:rPr>
              <a:t>Conclusion</a:t>
            </a:r>
            <a:r>
              <a:rPr lang="es-ES" sz="4500" b="1" dirty="0">
                <a:latin typeface="Trebuchet MS" pitchFamily="34" charset="0"/>
              </a:rPr>
              <a:t>:  </a:t>
            </a:r>
            <a:r>
              <a:rPr lang="es-ES" sz="4500" b="1" dirty="0" err="1">
                <a:latin typeface="Trebuchet MS" pitchFamily="34" charset="0"/>
              </a:rPr>
              <a:t>It</a:t>
            </a:r>
            <a:r>
              <a:rPr lang="es-ES" sz="4500" b="1" dirty="0">
                <a:latin typeface="Trebuchet MS" pitchFamily="34" charset="0"/>
              </a:rPr>
              <a:t> </a:t>
            </a:r>
            <a:r>
              <a:rPr lang="es-ES" sz="4500" b="1" dirty="0" err="1">
                <a:latin typeface="Trebuchet MS" pitchFamily="34" charset="0"/>
              </a:rPr>
              <a:t>reminds</a:t>
            </a:r>
            <a:r>
              <a:rPr lang="es-ES" sz="4500" b="1" dirty="0">
                <a:latin typeface="Trebuchet MS" pitchFamily="34" charset="0"/>
              </a:rPr>
              <a:t> </a:t>
            </a:r>
            <a:r>
              <a:rPr lang="es-ES" sz="4500" b="1" dirty="0" err="1">
                <a:latin typeface="Trebuchet MS" pitchFamily="34" charset="0"/>
              </a:rPr>
              <a:t>what</a:t>
            </a:r>
            <a:r>
              <a:rPr lang="es-ES" sz="4500" b="1" dirty="0">
                <a:latin typeface="Trebuchet MS" pitchFamily="34" charset="0"/>
              </a:rPr>
              <a:t> </a:t>
            </a:r>
            <a:r>
              <a:rPr lang="es-ES" sz="4500" b="1" dirty="0" err="1">
                <a:latin typeface="Trebuchet MS" pitchFamily="34" charset="0"/>
              </a:rPr>
              <a:t>the</a:t>
            </a:r>
            <a:r>
              <a:rPr lang="es-ES" sz="4500" b="1" dirty="0">
                <a:latin typeface="Trebuchet MS" pitchFamily="34" charset="0"/>
              </a:rPr>
              <a:t> </a:t>
            </a:r>
            <a:r>
              <a:rPr lang="es-ES" sz="4500" b="1" dirty="0" err="1">
                <a:latin typeface="Trebuchet MS" pitchFamily="34" charset="0"/>
              </a:rPr>
              <a:t>topic</a:t>
            </a:r>
            <a:r>
              <a:rPr lang="es-ES" sz="4500" b="1" dirty="0">
                <a:latin typeface="Trebuchet MS" pitchFamily="34" charset="0"/>
              </a:rPr>
              <a:t> </a:t>
            </a:r>
            <a:r>
              <a:rPr lang="es-ES" sz="4500" b="1" dirty="0" err="1">
                <a:latin typeface="Trebuchet MS" pitchFamily="34" charset="0"/>
              </a:rPr>
              <a:t>sentence</a:t>
            </a:r>
            <a:r>
              <a:rPr lang="es-ES" sz="4500" b="1" dirty="0">
                <a:latin typeface="Trebuchet MS" pitchFamily="34" charset="0"/>
              </a:rPr>
              <a:t> </a:t>
            </a:r>
            <a:r>
              <a:rPr lang="es-ES" sz="4500" b="1" dirty="0" err="1">
                <a:latin typeface="Trebuchet MS" pitchFamily="34" charset="0"/>
              </a:rPr>
              <a:t>was</a:t>
            </a:r>
            <a:r>
              <a:rPr lang="es-ES" sz="4500" b="1" dirty="0">
                <a:latin typeface="Trebuchet MS" pitchFamily="34" charset="0"/>
              </a:rPr>
              <a:t> </a:t>
            </a:r>
            <a:r>
              <a:rPr lang="es-ES" sz="4500" b="1" dirty="0" err="1">
                <a:latin typeface="Trebuchet MS" pitchFamily="34" charset="0"/>
              </a:rPr>
              <a:t>about</a:t>
            </a:r>
            <a:r>
              <a:rPr lang="es-ES" sz="4500" b="1" dirty="0">
                <a:latin typeface="Trebuchet MS" pitchFamily="34" charset="0"/>
              </a:rPr>
              <a:t>.   </a:t>
            </a:r>
          </a:p>
        </p:txBody>
      </p:sp>
    </p:spTree>
    <p:extLst>
      <p:ext uri="{BB962C8B-B14F-4D97-AF65-F5344CB8AC3E}">
        <p14:creationId xmlns:p14="http://schemas.microsoft.com/office/powerpoint/2010/main" val="226426778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800"/>
                            </p:stCondLst>
                            <p:childTnLst>
                              <p:par>
                                <p:cTn id="16" presetID="2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250"/>
                                        <p:tgtEl>
                                          <p:spTgt spid="19"/>
                                        </p:tgtEl>
                                      </p:cBhvr>
                                    </p:animEffect>
                                  </p:childTnLst>
                                </p:cTn>
                              </p:par>
                            </p:childTnLst>
                          </p:cTn>
                        </p:par>
                        <p:par>
                          <p:cTn id="19" fill="hold">
                            <p:stCondLst>
                              <p:cond delay="205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250"/>
                                        <p:tgtEl>
                                          <p:spTgt spid="10"/>
                                        </p:tgtEl>
                                      </p:cBhvr>
                                    </p:animEffect>
                                  </p:childTnLst>
                                </p:cTn>
                              </p:par>
                            </p:childTnLst>
                          </p:cTn>
                        </p:par>
                        <p:par>
                          <p:cTn id="23" fill="hold">
                            <p:stCondLst>
                              <p:cond delay="23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250"/>
                                        <p:tgtEl>
                                          <p:spTgt spid="8"/>
                                        </p:tgtEl>
                                      </p:cBhvr>
                                    </p:animEffect>
                                  </p:childTnLst>
                                </p:cTn>
                              </p:par>
                            </p:childTnLst>
                          </p:cTn>
                        </p:par>
                        <p:par>
                          <p:cTn id="27" fill="hold">
                            <p:stCondLst>
                              <p:cond delay="2550"/>
                            </p:stCondLst>
                            <p:childTnLst>
                              <p:par>
                                <p:cTn id="28" presetID="22" presetClass="entr" presetSubtype="4"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down)">
                                      <p:cBhvr>
                                        <p:cTn id="30" dur="250"/>
                                        <p:tgtEl>
                                          <p:spTgt spid="50"/>
                                        </p:tgtEl>
                                      </p:cBhvr>
                                    </p:animEffect>
                                  </p:childTnLst>
                                </p:cTn>
                              </p:par>
                            </p:childTnLst>
                          </p:cTn>
                        </p:par>
                        <p:par>
                          <p:cTn id="31" fill="hold">
                            <p:stCondLst>
                              <p:cond delay="2800"/>
                            </p:stCondLst>
                            <p:childTnLst>
                              <p:par>
                                <p:cTn id="32" presetID="2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250"/>
                                        <p:tgtEl>
                                          <p:spTgt spid="9"/>
                                        </p:tgtEl>
                                      </p:cBhvr>
                                    </p:animEffect>
                                  </p:childTnLst>
                                </p:cTn>
                              </p:par>
                            </p:childTnLst>
                          </p:cTn>
                        </p:par>
                        <p:par>
                          <p:cTn id="35" fill="hold">
                            <p:stCondLst>
                              <p:cond delay="3050"/>
                            </p:stCondLst>
                            <p:childTnLst>
                              <p:par>
                                <p:cTn id="36" presetID="2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250"/>
                                        <p:tgtEl>
                                          <p:spTgt spid="6"/>
                                        </p:tgtEl>
                                      </p:cBhvr>
                                    </p:animEffect>
                                  </p:childTnLst>
                                </p:cTn>
                              </p:par>
                            </p:childTnLst>
                          </p:cTn>
                        </p:par>
                        <p:par>
                          <p:cTn id="39" fill="hold">
                            <p:stCondLst>
                              <p:cond delay="3300"/>
                            </p:stCondLst>
                            <p:childTnLst>
                              <p:par>
                                <p:cTn id="40" presetID="2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250"/>
                                        <p:tgtEl>
                                          <p:spTgt spid="14"/>
                                        </p:tgtEl>
                                      </p:cBhvr>
                                    </p:animEffect>
                                  </p:childTnLst>
                                </p:cTn>
                              </p:par>
                            </p:childTnLst>
                          </p:cTn>
                        </p:par>
                        <p:par>
                          <p:cTn id="43" fill="hold">
                            <p:stCondLst>
                              <p:cond delay="3550"/>
                            </p:stCondLst>
                            <p:childTnLst>
                              <p:par>
                                <p:cTn id="44" presetID="2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250"/>
                                        <p:tgtEl>
                                          <p:spTgt spid="13"/>
                                        </p:tgtEl>
                                      </p:cBhvr>
                                    </p:animEffect>
                                  </p:childTnLst>
                                </p:cTn>
                              </p:par>
                            </p:childTnLst>
                          </p:cTn>
                        </p:par>
                        <p:par>
                          <p:cTn id="47" fill="hold">
                            <p:stCondLst>
                              <p:cond delay="3800"/>
                            </p:stCondLst>
                            <p:childTnLst>
                              <p:par>
                                <p:cTn id="48" presetID="2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250"/>
                                        <p:tgtEl>
                                          <p:spTgt spid="15"/>
                                        </p:tgtEl>
                                      </p:cBhvr>
                                    </p:animEffect>
                                  </p:childTnLst>
                                </p:cTn>
                              </p:par>
                            </p:childTnLst>
                          </p:cTn>
                        </p:par>
                        <p:par>
                          <p:cTn id="51" fill="hold">
                            <p:stCondLst>
                              <p:cond delay="4050"/>
                            </p:stCondLst>
                            <p:childTnLst>
                              <p:par>
                                <p:cTn id="52" presetID="22" presetClass="entr" presetSubtype="4"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250"/>
                                        <p:tgtEl>
                                          <p:spTgt spid="23"/>
                                        </p:tgtEl>
                                      </p:cBhvr>
                                    </p:animEffect>
                                  </p:childTnLst>
                                </p:cTn>
                              </p:par>
                            </p:childTnLst>
                          </p:cTn>
                        </p:par>
                        <p:par>
                          <p:cTn id="55" fill="hold">
                            <p:stCondLst>
                              <p:cond delay="4300"/>
                            </p:stCondLst>
                            <p:childTnLst>
                              <p:par>
                                <p:cTn id="56" presetID="22" presetClass="entr" presetSubtype="4"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250"/>
                                        <p:tgtEl>
                                          <p:spTgt spid="22"/>
                                        </p:tgtEl>
                                      </p:cBhvr>
                                    </p:animEffect>
                                  </p:childTnLst>
                                </p:cTn>
                              </p:par>
                            </p:childTnLst>
                          </p:cTn>
                        </p:par>
                        <p:par>
                          <p:cTn id="59" fill="hold">
                            <p:stCondLst>
                              <p:cond delay="4550"/>
                            </p:stCondLst>
                            <p:childTnLst>
                              <p:par>
                                <p:cTn id="60" presetID="22" presetClass="entr" presetSubtype="1"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up)">
                                      <p:cBhvr>
                                        <p:cTn id="62" dur="250"/>
                                        <p:tgtEl>
                                          <p:spTgt spid="40"/>
                                        </p:tgtEl>
                                      </p:cBhvr>
                                    </p:animEffect>
                                  </p:childTnLst>
                                </p:cTn>
                              </p:par>
                            </p:childTnLst>
                          </p:cTn>
                        </p:par>
                        <p:par>
                          <p:cTn id="63" fill="hold">
                            <p:stCondLst>
                              <p:cond delay="48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250"/>
                                        <p:tgtEl>
                                          <p:spTgt spid="51"/>
                                        </p:tgtEl>
                                      </p:cBhvr>
                                    </p:animEffect>
                                  </p:childTnLst>
                                </p:cTn>
                              </p:par>
                            </p:childTnLst>
                          </p:cTn>
                        </p:par>
                        <p:par>
                          <p:cTn id="67" fill="hold">
                            <p:stCondLst>
                              <p:cond delay="5050"/>
                            </p:stCondLst>
                            <p:childTnLst>
                              <p:par>
                                <p:cTn id="68" presetID="22" presetClass="entr" presetSubtype="1"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up)">
                                      <p:cBhvr>
                                        <p:cTn id="70" dur="250"/>
                                        <p:tgtEl>
                                          <p:spTgt spid="33"/>
                                        </p:tgtEl>
                                      </p:cBhvr>
                                    </p:animEffect>
                                  </p:childTnLst>
                                </p:cTn>
                              </p:par>
                            </p:childTnLst>
                          </p:cTn>
                        </p:par>
                        <p:par>
                          <p:cTn id="71" fill="hold">
                            <p:stCondLst>
                              <p:cond delay="5300"/>
                            </p:stCondLst>
                            <p:childTnLst>
                              <p:par>
                                <p:cTn id="72" presetID="22" presetClass="entr" presetSubtype="1" fill="hold"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up)">
                                      <p:cBhvr>
                                        <p:cTn id="74" dur="250"/>
                                        <p:tgtEl>
                                          <p:spTgt spid="34"/>
                                        </p:tgtEl>
                                      </p:cBhvr>
                                    </p:animEffect>
                                  </p:childTnLst>
                                </p:cTn>
                              </p:par>
                            </p:childTnLst>
                          </p:cTn>
                        </p:par>
                        <p:par>
                          <p:cTn id="75" fill="hold">
                            <p:stCondLst>
                              <p:cond delay="5550"/>
                            </p:stCondLst>
                            <p:childTnLst>
                              <p:par>
                                <p:cTn id="76" presetID="22" presetClass="entr" presetSubtype="4"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250"/>
                                        <p:tgtEl>
                                          <p:spTgt spid="31"/>
                                        </p:tgtEl>
                                      </p:cBhvr>
                                    </p:animEffect>
                                  </p:childTnLst>
                                </p:cTn>
                              </p:par>
                            </p:childTnLst>
                          </p:cTn>
                        </p:par>
                        <p:par>
                          <p:cTn id="79" fill="hold">
                            <p:stCondLst>
                              <p:cond delay="5800"/>
                            </p:stCondLst>
                            <p:childTnLst>
                              <p:par>
                                <p:cTn id="80" presetID="22" presetClass="entr" presetSubtype="1"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up)">
                                      <p:cBhvr>
                                        <p:cTn id="82" dur="250"/>
                                        <p:tgtEl>
                                          <p:spTgt spid="2"/>
                                        </p:tgtEl>
                                      </p:cBhvr>
                                    </p:animEffect>
                                  </p:childTnLst>
                                </p:cTn>
                              </p:par>
                            </p:childTnLst>
                          </p:cTn>
                        </p:par>
                        <p:par>
                          <p:cTn id="83" fill="hold">
                            <p:stCondLst>
                              <p:cond delay="6050"/>
                            </p:stCondLst>
                            <p:childTnLst>
                              <p:par>
                                <p:cTn id="84" presetID="22" presetClass="entr" presetSubtype="4"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down)">
                                      <p:cBhvr>
                                        <p:cTn id="86" dur="250"/>
                                        <p:tgtEl>
                                          <p:spTgt spid="35"/>
                                        </p:tgtEl>
                                      </p:cBhvr>
                                    </p:animEffect>
                                  </p:childTnLst>
                                </p:cTn>
                              </p:par>
                            </p:childTnLst>
                          </p:cTn>
                        </p:par>
                        <p:par>
                          <p:cTn id="87" fill="hold">
                            <p:stCondLst>
                              <p:cond delay="6300"/>
                            </p:stCondLst>
                            <p:childTnLst>
                              <p:par>
                                <p:cTn id="88" presetID="22" presetClass="entr" presetSubtype="1" fill="hold" grpId="0" nodeType="after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wipe(up)">
                                      <p:cBhvr>
                                        <p:cTn id="90" dur="250"/>
                                        <p:tgtEl>
                                          <p:spTgt spid="75"/>
                                        </p:tgtEl>
                                      </p:cBhvr>
                                    </p:animEffect>
                                  </p:childTnLst>
                                </p:cTn>
                              </p:par>
                            </p:childTnLst>
                          </p:cTn>
                        </p:par>
                        <p:par>
                          <p:cTn id="91" fill="hold">
                            <p:stCondLst>
                              <p:cond delay="6550"/>
                            </p:stCondLst>
                            <p:childTnLst>
                              <p:par>
                                <p:cTn id="92" presetID="22" presetClass="entr" presetSubtype="1" fill="hold" grpId="0" nodeType="after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wipe(up)">
                                      <p:cBhvr>
                                        <p:cTn id="94" dur="250"/>
                                        <p:tgtEl>
                                          <p:spTgt spid="76"/>
                                        </p:tgtEl>
                                      </p:cBhvr>
                                    </p:animEffect>
                                  </p:childTnLst>
                                </p:cTn>
                              </p:par>
                            </p:childTnLst>
                          </p:cTn>
                        </p:par>
                        <p:par>
                          <p:cTn id="95" fill="hold">
                            <p:stCondLst>
                              <p:cond delay="6800"/>
                            </p:stCondLst>
                            <p:childTnLst>
                              <p:par>
                                <p:cTn id="96" presetID="22" presetClass="entr" presetSubtype="1" fill="hold" grpId="0" nodeType="after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wipe(up)">
                                      <p:cBhvr>
                                        <p:cTn id="98" dur="250"/>
                                        <p:tgtEl>
                                          <p:spTgt spid="77"/>
                                        </p:tgtEl>
                                      </p:cBhvr>
                                    </p:animEffect>
                                  </p:childTnLst>
                                </p:cTn>
                              </p:par>
                            </p:childTnLst>
                          </p:cTn>
                        </p:par>
                        <p:par>
                          <p:cTn id="99" fill="hold">
                            <p:stCondLst>
                              <p:cond delay="7050"/>
                            </p:stCondLst>
                            <p:childTnLst>
                              <p:par>
                                <p:cTn id="100" presetID="22" presetClass="entr" presetSubtype="4" fill="hold" grpId="0" nodeType="after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wipe(down)">
                                      <p:cBhvr>
                                        <p:cTn id="102" dur="250"/>
                                        <p:tgtEl>
                                          <p:spTgt spid="78"/>
                                        </p:tgtEl>
                                      </p:cBhvr>
                                    </p:animEffect>
                                  </p:childTnLst>
                                </p:cTn>
                              </p:par>
                            </p:childTnLst>
                          </p:cTn>
                        </p:par>
                        <p:par>
                          <p:cTn id="103" fill="hold">
                            <p:stCondLst>
                              <p:cond delay="7300"/>
                            </p:stCondLst>
                            <p:childTnLst>
                              <p:par>
                                <p:cTn id="104" presetID="22" presetClass="entr" presetSubtype="4"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down)">
                                      <p:cBhvr>
                                        <p:cTn id="106" dur="250"/>
                                        <p:tgtEl>
                                          <p:spTgt spid="80"/>
                                        </p:tgtEl>
                                      </p:cBhvr>
                                    </p:animEffect>
                                  </p:childTnLst>
                                </p:cTn>
                              </p:par>
                            </p:childTnLst>
                          </p:cTn>
                        </p:par>
                        <p:par>
                          <p:cTn id="107" fill="hold">
                            <p:stCondLst>
                              <p:cond delay="7550"/>
                            </p:stCondLst>
                            <p:childTnLst>
                              <p:par>
                                <p:cTn id="108" presetID="22" presetClass="entr" presetSubtype="4" fill="hold" grpId="0" nodeType="after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wipe(down)">
                                      <p:cBhvr>
                                        <p:cTn id="110" dur="250"/>
                                        <p:tgtEl>
                                          <p:spTgt spid="79"/>
                                        </p:tgtEl>
                                      </p:cBhvr>
                                    </p:animEffect>
                                  </p:childTnLst>
                                </p:cTn>
                              </p:par>
                            </p:childTnLst>
                          </p:cTn>
                        </p:par>
                        <p:par>
                          <p:cTn id="111" fill="hold">
                            <p:stCondLst>
                              <p:cond delay="7800"/>
                            </p:stCondLst>
                            <p:childTnLst>
                              <p:par>
                                <p:cTn id="112" presetID="22" presetClass="entr" presetSubtype="8" fill="hold" grpId="0" nodeType="afterEffect">
                                  <p:stCondLst>
                                    <p:cond delay="0"/>
                                  </p:stCondLst>
                                  <p:childTnLst>
                                    <p:set>
                                      <p:cBhvr>
                                        <p:cTn id="113" dur="1" fill="hold">
                                          <p:stCondLst>
                                            <p:cond delay="0"/>
                                          </p:stCondLst>
                                        </p:cTn>
                                        <p:tgtEl>
                                          <p:spTgt spid="88"/>
                                        </p:tgtEl>
                                        <p:attrNameLst>
                                          <p:attrName>style.visibility</p:attrName>
                                        </p:attrNameLst>
                                      </p:cBhvr>
                                      <p:to>
                                        <p:strVal val="visible"/>
                                      </p:to>
                                    </p:set>
                                    <p:animEffect transition="in" filter="wipe(left)">
                                      <p:cBhvr>
                                        <p:cTn id="114" dur="250"/>
                                        <p:tgtEl>
                                          <p:spTgt spid="88"/>
                                        </p:tgtEl>
                                      </p:cBhvr>
                                    </p:animEffect>
                                  </p:childTnLst>
                                </p:cTn>
                              </p:par>
                              <p:par>
                                <p:cTn id="115" presetID="22" presetClass="entr" presetSubtype="8" fill="hold" grpId="0" nodeType="withEffect">
                                  <p:stCondLst>
                                    <p:cond delay="100"/>
                                  </p:stCondLst>
                                  <p:childTnLst>
                                    <p:set>
                                      <p:cBhvr>
                                        <p:cTn id="116" dur="1" fill="hold">
                                          <p:stCondLst>
                                            <p:cond delay="0"/>
                                          </p:stCondLst>
                                        </p:cTn>
                                        <p:tgtEl>
                                          <p:spTgt spid="68"/>
                                        </p:tgtEl>
                                        <p:attrNameLst>
                                          <p:attrName>style.visibility</p:attrName>
                                        </p:attrNameLst>
                                      </p:cBhvr>
                                      <p:to>
                                        <p:strVal val="visible"/>
                                      </p:to>
                                    </p:set>
                                    <p:animEffect transition="in" filter="wipe(left)">
                                      <p:cBhvr>
                                        <p:cTn id="117" dur="250"/>
                                        <p:tgtEl>
                                          <p:spTgt spid="68"/>
                                        </p:tgtEl>
                                      </p:cBhvr>
                                    </p:animEffect>
                                  </p:childTnLst>
                                </p:cTn>
                              </p:par>
                            </p:childTnLst>
                          </p:cTn>
                        </p:par>
                        <p:par>
                          <p:cTn id="118" fill="hold">
                            <p:stCondLst>
                              <p:cond delay="8150"/>
                            </p:stCondLst>
                            <p:childTnLst>
                              <p:par>
                                <p:cTn id="119" presetID="22" presetClass="entr" presetSubtype="8"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wipe(left)">
                                      <p:cBhvr>
                                        <p:cTn id="121" dur="250"/>
                                        <p:tgtEl>
                                          <p:spTgt spid="89"/>
                                        </p:tgtEl>
                                      </p:cBhvr>
                                    </p:animEffect>
                                  </p:childTnLst>
                                </p:cTn>
                              </p:par>
                            </p:childTnLst>
                          </p:cTn>
                        </p:par>
                        <p:par>
                          <p:cTn id="122" fill="hold">
                            <p:stCondLst>
                              <p:cond delay="8400"/>
                            </p:stCondLst>
                            <p:childTnLst>
                              <p:par>
                                <p:cTn id="123" presetID="22" presetClass="entr" presetSubtype="4" fill="hold" grpId="0" nodeType="afterEffect">
                                  <p:stCondLst>
                                    <p:cond delay="0"/>
                                  </p:stCondLst>
                                  <p:childTnLst>
                                    <p:set>
                                      <p:cBhvr>
                                        <p:cTn id="124" dur="1" fill="hold">
                                          <p:stCondLst>
                                            <p:cond delay="0"/>
                                          </p:stCondLst>
                                        </p:cTn>
                                        <p:tgtEl>
                                          <p:spTgt spid="90"/>
                                        </p:tgtEl>
                                        <p:attrNameLst>
                                          <p:attrName>style.visibility</p:attrName>
                                        </p:attrNameLst>
                                      </p:cBhvr>
                                      <p:to>
                                        <p:strVal val="visible"/>
                                      </p:to>
                                    </p:set>
                                    <p:animEffect transition="in" filter="wipe(down)">
                                      <p:cBhvr>
                                        <p:cTn id="125" dur="250"/>
                                        <p:tgtEl>
                                          <p:spTgt spid="90"/>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grpId="1" nodeType="clickEffect">
                                  <p:stCondLst>
                                    <p:cond delay="0"/>
                                  </p:stCondLst>
                                  <p:childTnLst>
                                    <p:set>
                                      <p:cBhvr>
                                        <p:cTn id="129" dur="1" fill="hold">
                                          <p:stCondLst>
                                            <p:cond delay="249"/>
                                          </p:stCondLst>
                                        </p:cTn>
                                        <p:tgtEl>
                                          <p:spTgt spid="90"/>
                                        </p:tgtEl>
                                        <p:attrNameLst>
                                          <p:attrName>style.visibility</p:attrName>
                                        </p:attrNameLst>
                                      </p:cBhvr>
                                      <p:to>
                                        <p:strVal val="hidden"/>
                                      </p:to>
                                    </p:set>
                                  </p:childTnLst>
                                </p:cTn>
                              </p:par>
                            </p:childTnLst>
                          </p:cTn>
                        </p:par>
                        <p:par>
                          <p:cTn id="130" fill="hold">
                            <p:stCondLst>
                              <p:cond delay="250"/>
                            </p:stCondLst>
                            <p:childTnLst>
                              <p:par>
                                <p:cTn id="131" presetID="22" presetClass="entr" presetSubtype="2" fill="hold" grpId="0" nodeType="afterEffect">
                                  <p:stCondLst>
                                    <p:cond delay="0"/>
                                  </p:stCondLst>
                                  <p:childTnLst>
                                    <p:set>
                                      <p:cBhvr>
                                        <p:cTn id="132" dur="1" fill="hold">
                                          <p:stCondLst>
                                            <p:cond delay="0"/>
                                          </p:stCondLst>
                                        </p:cTn>
                                        <p:tgtEl>
                                          <p:spTgt spid="86"/>
                                        </p:tgtEl>
                                        <p:attrNameLst>
                                          <p:attrName>style.visibility</p:attrName>
                                        </p:attrNameLst>
                                      </p:cBhvr>
                                      <p:to>
                                        <p:strVal val="visible"/>
                                      </p:to>
                                    </p:set>
                                    <p:animEffect transition="in" filter="wipe(right)">
                                      <p:cBhvr>
                                        <p:cTn id="133" dur="250"/>
                                        <p:tgtEl>
                                          <p:spTgt spid="86"/>
                                        </p:tgtEl>
                                      </p:cBhvr>
                                    </p:animEffect>
                                  </p:childTnLst>
                                </p:cTn>
                              </p:par>
                              <p:par>
                                <p:cTn id="134" presetID="22" presetClass="entr" presetSubtype="2" fill="hold" grpId="0" nodeType="withEffect">
                                  <p:stCondLst>
                                    <p:cond delay="100"/>
                                  </p:stCondLst>
                                  <p:childTnLst>
                                    <p:set>
                                      <p:cBhvr>
                                        <p:cTn id="135" dur="1" fill="hold">
                                          <p:stCondLst>
                                            <p:cond delay="0"/>
                                          </p:stCondLst>
                                        </p:cTn>
                                        <p:tgtEl>
                                          <p:spTgt spid="71"/>
                                        </p:tgtEl>
                                        <p:attrNameLst>
                                          <p:attrName>style.visibility</p:attrName>
                                        </p:attrNameLst>
                                      </p:cBhvr>
                                      <p:to>
                                        <p:strVal val="visible"/>
                                      </p:to>
                                    </p:set>
                                    <p:animEffect transition="in" filter="wipe(right)">
                                      <p:cBhvr>
                                        <p:cTn id="136" dur="250"/>
                                        <p:tgtEl>
                                          <p:spTgt spid="71"/>
                                        </p:tgtEl>
                                      </p:cBhvr>
                                    </p:animEffect>
                                  </p:childTnLst>
                                </p:cTn>
                              </p:par>
                            </p:childTnLst>
                          </p:cTn>
                        </p:par>
                        <p:par>
                          <p:cTn id="137" fill="hold">
                            <p:stCondLst>
                              <p:cond delay="600"/>
                            </p:stCondLst>
                            <p:childTnLst>
                              <p:par>
                                <p:cTn id="138" presetID="22" presetClass="entr" presetSubtype="2" fill="hold" grpId="0" nodeType="after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wipe(right)">
                                      <p:cBhvr>
                                        <p:cTn id="140" dur="250"/>
                                        <p:tgtEl>
                                          <p:spTgt spid="87"/>
                                        </p:tgtEl>
                                      </p:cBhvr>
                                    </p:animEffect>
                                  </p:childTnLst>
                                </p:cTn>
                              </p:par>
                            </p:childTnLst>
                          </p:cTn>
                        </p:par>
                        <p:par>
                          <p:cTn id="141" fill="hold">
                            <p:stCondLst>
                              <p:cond delay="850"/>
                            </p:stCondLst>
                            <p:childTnLst>
                              <p:par>
                                <p:cTn id="142" presetID="22" presetClass="entr" presetSubtype="4" fill="hold" grpId="0" nodeType="afterEffect">
                                  <p:stCondLst>
                                    <p:cond delay="0"/>
                                  </p:stCondLst>
                                  <p:childTnLst>
                                    <p:set>
                                      <p:cBhvr>
                                        <p:cTn id="143" dur="1" fill="hold">
                                          <p:stCondLst>
                                            <p:cond delay="0"/>
                                          </p:stCondLst>
                                        </p:cTn>
                                        <p:tgtEl>
                                          <p:spTgt spid="91"/>
                                        </p:tgtEl>
                                        <p:attrNameLst>
                                          <p:attrName>style.visibility</p:attrName>
                                        </p:attrNameLst>
                                      </p:cBhvr>
                                      <p:to>
                                        <p:strVal val="visible"/>
                                      </p:to>
                                    </p:set>
                                    <p:animEffect transition="in" filter="wipe(down)">
                                      <p:cBhvr>
                                        <p:cTn id="144" dur="250"/>
                                        <p:tgtEl>
                                          <p:spTgt spid="91"/>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249"/>
                                          </p:stCondLst>
                                        </p:cTn>
                                        <p:tgtEl>
                                          <p:spTgt spid="91"/>
                                        </p:tgtEl>
                                        <p:attrNameLst>
                                          <p:attrName>style.visibility</p:attrName>
                                        </p:attrNameLst>
                                      </p:cBhvr>
                                      <p:to>
                                        <p:strVal val="hidden"/>
                                      </p:to>
                                    </p:set>
                                  </p:childTnLst>
                                </p:cTn>
                              </p:par>
                            </p:childTnLst>
                          </p:cTn>
                        </p:par>
                        <p:par>
                          <p:cTn id="149" fill="hold">
                            <p:stCondLst>
                              <p:cond delay="250"/>
                            </p:stCondLst>
                            <p:childTnLst>
                              <p:par>
                                <p:cTn id="150" presetID="22" presetClass="entr" presetSubtype="8" fill="hold" grpId="0" nodeType="afterEffect">
                                  <p:stCondLst>
                                    <p:cond delay="0"/>
                                  </p:stCondLst>
                                  <p:childTnLst>
                                    <p:set>
                                      <p:cBhvr>
                                        <p:cTn id="151" dur="1" fill="hold">
                                          <p:stCondLst>
                                            <p:cond delay="0"/>
                                          </p:stCondLst>
                                        </p:cTn>
                                        <p:tgtEl>
                                          <p:spTgt spid="84"/>
                                        </p:tgtEl>
                                        <p:attrNameLst>
                                          <p:attrName>style.visibility</p:attrName>
                                        </p:attrNameLst>
                                      </p:cBhvr>
                                      <p:to>
                                        <p:strVal val="visible"/>
                                      </p:to>
                                    </p:set>
                                    <p:animEffect transition="in" filter="wipe(left)">
                                      <p:cBhvr>
                                        <p:cTn id="152" dur="250"/>
                                        <p:tgtEl>
                                          <p:spTgt spid="84"/>
                                        </p:tgtEl>
                                      </p:cBhvr>
                                    </p:animEffect>
                                  </p:childTnLst>
                                </p:cTn>
                              </p:par>
                              <p:par>
                                <p:cTn id="153" presetID="22" presetClass="entr" presetSubtype="8" fill="hold" grpId="0" nodeType="withEffect">
                                  <p:stCondLst>
                                    <p:cond delay="100"/>
                                  </p:stCondLst>
                                  <p:childTnLst>
                                    <p:set>
                                      <p:cBhvr>
                                        <p:cTn id="154" dur="1" fill="hold">
                                          <p:stCondLst>
                                            <p:cond delay="0"/>
                                          </p:stCondLst>
                                        </p:cTn>
                                        <p:tgtEl>
                                          <p:spTgt spid="70"/>
                                        </p:tgtEl>
                                        <p:attrNameLst>
                                          <p:attrName>style.visibility</p:attrName>
                                        </p:attrNameLst>
                                      </p:cBhvr>
                                      <p:to>
                                        <p:strVal val="visible"/>
                                      </p:to>
                                    </p:set>
                                    <p:animEffect transition="in" filter="wipe(left)">
                                      <p:cBhvr>
                                        <p:cTn id="155" dur="250"/>
                                        <p:tgtEl>
                                          <p:spTgt spid="70"/>
                                        </p:tgtEl>
                                      </p:cBhvr>
                                    </p:animEffect>
                                  </p:childTnLst>
                                </p:cTn>
                              </p:par>
                            </p:childTnLst>
                          </p:cTn>
                        </p:par>
                        <p:par>
                          <p:cTn id="156" fill="hold">
                            <p:stCondLst>
                              <p:cond delay="60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250"/>
                                        <p:tgtEl>
                                          <p:spTgt spid="85"/>
                                        </p:tgtEl>
                                      </p:cBhvr>
                                    </p:animEffect>
                                  </p:childTnLst>
                                </p:cTn>
                              </p:par>
                            </p:childTnLst>
                          </p:cTn>
                        </p:par>
                        <p:par>
                          <p:cTn id="160" fill="hold">
                            <p:stCondLst>
                              <p:cond delay="850"/>
                            </p:stCondLst>
                            <p:childTnLst>
                              <p:par>
                                <p:cTn id="161" presetID="22" presetClass="entr" presetSubtype="4" fill="hold" grpId="0" nodeType="afterEffect">
                                  <p:stCondLst>
                                    <p:cond delay="0"/>
                                  </p:stCondLst>
                                  <p:childTnLst>
                                    <p:set>
                                      <p:cBhvr>
                                        <p:cTn id="162" dur="1" fill="hold">
                                          <p:stCondLst>
                                            <p:cond delay="0"/>
                                          </p:stCondLst>
                                        </p:cTn>
                                        <p:tgtEl>
                                          <p:spTgt spid="92"/>
                                        </p:tgtEl>
                                        <p:attrNameLst>
                                          <p:attrName>style.visibility</p:attrName>
                                        </p:attrNameLst>
                                      </p:cBhvr>
                                      <p:to>
                                        <p:strVal val="visible"/>
                                      </p:to>
                                    </p:set>
                                    <p:animEffect transition="in" filter="wipe(down)">
                                      <p:cBhvr>
                                        <p:cTn id="163" dur="250"/>
                                        <p:tgtEl>
                                          <p:spTgt spid="92"/>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xit" presetSubtype="0" fill="hold" grpId="1" nodeType="clickEffect">
                                  <p:stCondLst>
                                    <p:cond delay="0"/>
                                  </p:stCondLst>
                                  <p:childTnLst>
                                    <p:set>
                                      <p:cBhvr>
                                        <p:cTn id="167" dur="1" fill="hold">
                                          <p:stCondLst>
                                            <p:cond delay="249"/>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1" grpId="0" animBg="1"/>
      <p:bldP spid="2" grpId="0" animBg="1"/>
      <p:bldP spid="6" grpId="0" animBg="1"/>
      <p:bldP spid="8" grpId="0" animBg="1"/>
      <p:bldP spid="9" grpId="0" animBg="1"/>
      <p:bldP spid="10" grpId="0" animBg="1"/>
      <p:bldP spid="13" grpId="0" animBg="1"/>
      <p:bldP spid="23" grpId="0" animBg="1"/>
      <p:bldP spid="50" grpId="0"/>
      <p:bldP spid="51" grpId="0"/>
      <p:bldP spid="3" grpId="0"/>
      <p:bldP spid="4" grpId="0"/>
      <p:bldP spid="68" grpId="0" animBg="1"/>
      <p:bldP spid="70" grpId="0" animBg="1"/>
      <p:bldP spid="71" grpId="0" animBg="1"/>
      <p:bldP spid="75" grpId="0" animBg="1"/>
      <p:bldP spid="76" grpId="0" animBg="1"/>
      <p:bldP spid="77" grpId="0" animBg="1"/>
      <p:bldP spid="78" grpId="0" animBg="1"/>
      <p:bldP spid="79" grpId="0" animBg="1"/>
      <p:bldP spid="80" grpId="0" animBg="1"/>
      <p:bldP spid="84" grpId="0" animBg="1"/>
      <p:bldP spid="85" grpId="0"/>
      <p:bldP spid="86" grpId="0" animBg="1"/>
      <p:bldP spid="87" grpId="0"/>
      <p:bldP spid="88" grpId="0" animBg="1"/>
      <p:bldP spid="89" grpId="0"/>
      <p:bldP spid="90" grpId="0"/>
      <p:bldP spid="90" grpId="1"/>
      <p:bldP spid="91" grpId="0"/>
      <p:bldP spid="91" grpId="1"/>
      <p:bldP spid="92" grpId="0"/>
      <p:bldP spid="92" grpId="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618203" y="642133"/>
            <a:ext cx="15509683" cy="685874"/>
          </a:xfrm>
        </p:spPr>
        <p:txBody>
          <a:bodyPr/>
          <a:lstStyle/>
          <a:p>
            <a:pPr algn="ctr">
              <a:buFontTx/>
              <a:buNone/>
            </a:pPr>
            <a:r>
              <a:rPr lang="es-ES" sz="8000" b="1" u="sng" dirty="0" err="1">
                <a:latin typeface="Algerian" pitchFamily="82" charset="0"/>
              </a:rPr>
              <a:t>Diagram</a:t>
            </a:r>
            <a:r>
              <a:rPr lang="es-ES" sz="8000" b="1" u="sng" dirty="0">
                <a:latin typeface="Algerian" pitchFamily="82" charset="0"/>
              </a:rPr>
              <a:t> of </a:t>
            </a:r>
            <a:r>
              <a:rPr lang="es-ES" sz="8000" b="1" u="sng" dirty="0" err="1">
                <a:latin typeface="Algerian" pitchFamily="82" charset="0"/>
              </a:rPr>
              <a:t>any</a:t>
            </a:r>
            <a:r>
              <a:rPr lang="es-ES" sz="8000" b="1" u="sng" dirty="0">
                <a:latin typeface="Algerian" pitchFamily="82" charset="0"/>
              </a:rPr>
              <a:t> </a:t>
            </a:r>
            <a:r>
              <a:rPr lang="es-ES" sz="8000" b="1" u="sng" dirty="0" err="1">
                <a:latin typeface="Algerian" pitchFamily="82" charset="0"/>
              </a:rPr>
              <a:t>composition</a:t>
            </a:r>
            <a:endParaRPr lang="es-ES" sz="8000" u="sng" dirty="0">
              <a:latin typeface="Algerian" pitchFamily="82" charset="0"/>
            </a:endParaRPr>
          </a:p>
        </p:txBody>
      </p:sp>
      <p:sp>
        <p:nvSpPr>
          <p:cNvPr id="3" name="مستطيل مستدير الزوايا 2"/>
          <p:cNvSpPr/>
          <p:nvPr/>
        </p:nvSpPr>
        <p:spPr>
          <a:xfrm>
            <a:off x="4749710" y="3728571"/>
            <a:ext cx="21776849"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8" name="مستطيل مستدير الزوايا 7"/>
          <p:cNvSpPr/>
          <p:nvPr/>
        </p:nvSpPr>
        <p:spPr>
          <a:xfrm>
            <a:off x="2349119" y="4157244"/>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9" name="مستطيل مستدير الزوايا 8"/>
          <p:cNvSpPr/>
          <p:nvPr/>
        </p:nvSpPr>
        <p:spPr>
          <a:xfrm>
            <a:off x="2349119" y="4585917"/>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4" name="مستطيل مستدير الزوايا 3"/>
          <p:cNvSpPr/>
          <p:nvPr/>
        </p:nvSpPr>
        <p:spPr>
          <a:xfrm>
            <a:off x="11032674" y="2473924"/>
            <a:ext cx="6172967" cy="810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t"/>
          <a:lstStyle/>
          <a:p>
            <a:pPr algn="ctr"/>
            <a:r>
              <a:rPr lang="en-US" sz="5400" b="1" dirty="0">
                <a:latin typeface="Trebuchet MS" pitchFamily="34" charset="0"/>
              </a:rPr>
              <a:t>Title</a:t>
            </a:r>
            <a:endParaRPr lang="es-ES" sz="5400" dirty="0">
              <a:latin typeface="Trebuchet MS" pitchFamily="34" charset="0"/>
            </a:endParaRPr>
          </a:p>
          <a:p>
            <a:pPr algn="ctr"/>
            <a:endParaRPr lang="en-US" sz="5400" dirty="0"/>
          </a:p>
        </p:txBody>
      </p:sp>
      <p:sp>
        <p:nvSpPr>
          <p:cNvPr id="10" name="مستطيل مستدير الزوايا 9"/>
          <p:cNvSpPr/>
          <p:nvPr/>
        </p:nvSpPr>
        <p:spPr>
          <a:xfrm>
            <a:off x="2349119" y="5014588"/>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11" name="مستطيل مستدير الزوايا 10"/>
          <p:cNvSpPr/>
          <p:nvPr/>
        </p:nvSpPr>
        <p:spPr>
          <a:xfrm>
            <a:off x="4749710" y="5871932"/>
            <a:ext cx="21776849"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12" name="مستطيل مستدير الزوايا 11"/>
          <p:cNvSpPr/>
          <p:nvPr/>
        </p:nvSpPr>
        <p:spPr>
          <a:xfrm>
            <a:off x="2412923" y="6269551"/>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13" name="مستطيل مستدير الزوايا 12"/>
          <p:cNvSpPr/>
          <p:nvPr/>
        </p:nvSpPr>
        <p:spPr>
          <a:xfrm>
            <a:off x="2412923" y="6698224"/>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14" name="مستطيل مستدير الزوايا 13"/>
          <p:cNvSpPr/>
          <p:nvPr/>
        </p:nvSpPr>
        <p:spPr>
          <a:xfrm>
            <a:off x="2440703" y="7157950"/>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19" name="مستطيل مستدير الزوايا 18"/>
          <p:cNvSpPr/>
          <p:nvPr/>
        </p:nvSpPr>
        <p:spPr>
          <a:xfrm>
            <a:off x="4793562" y="7998716"/>
            <a:ext cx="21776849"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20" name="مستطيل مستدير الزوايا 19"/>
          <p:cNvSpPr/>
          <p:nvPr/>
        </p:nvSpPr>
        <p:spPr>
          <a:xfrm>
            <a:off x="2456783" y="8396334"/>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21" name="مستطيل مستدير الزوايا 20"/>
          <p:cNvSpPr/>
          <p:nvPr/>
        </p:nvSpPr>
        <p:spPr>
          <a:xfrm>
            <a:off x="2456783" y="8825003"/>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22" name="مستطيل مستدير الزوايا 21"/>
          <p:cNvSpPr/>
          <p:nvPr/>
        </p:nvSpPr>
        <p:spPr>
          <a:xfrm>
            <a:off x="2484559" y="9284731"/>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23" name="مستطيل مستدير الزوايا 22"/>
          <p:cNvSpPr/>
          <p:nvPr/>
        </p:nvSpPr>
        <p:spPr>
          <a:xfrm>
            <a:off x="4685898" y="9987185"/>
            <a:ext cx="21776849"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24" name="مستطيل مستدير الزوايا 23"/>
          <p:cNvSpPr/>
          <p:nvPr/>
        </p:nvSpPr>
        <p:spPr>
          <a:xfrm>
            <a:off x="2349119" y="10384806"/>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25" name="مستطيل مستدير الزوايا 24"/>
          <p:cNvSpPr/>
          <p:nvPr/>
        </p:nvSpPr>
        <p:spPr>
          <a:xfrm>
            <a:off x="2349119" y="10813477"/>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26" name="مستطيل مستدير الزوايا 25"/>
          <p:cNvSpPr/>
          <p:nvPr/>
        </p:nvSpPr>
        <p:spPr>
          <a:xfrm>
            <a:off x="2376895" y="11273203"/>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27" name="مستطيل مستدير الزوايا 26"/>
          <p:cNvSpPr/>
          <p:nvPr/>
        </p:nvSpPr>
        <p:spPr>
          <a:xfrm>
            <a:off x="4632683" y="12099494"/>
            <a:ext cx="21776849"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28" name="مستطيل مستدير الزوايا 27"/>
          <p:cNvSpPr/>
          <p:nvPr/>
        </p:nvSpPr>
        <p:spPr>
          <a:xfrm>
            <a:off x="2295903" y="12497115"/>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29" name="مستطيل مستدير الزوايا 28"/>
          <p:cNvSpPr/>
          <p:nvPr/>
        </p:nvSpPr>
        <p:spPr>
          <a:xfrm>
            <a:off x="2295903" y="12925783"/>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30" name="مستطيل مستدير الزوايا 29"/>
          <p:cNvSpPr/>
          <p:nvPr/>
        </p:nvSpPr>
        <p:spPr>
          <a:xfrm>
            <a:off x="2323679" y="13385509"/>
            <a:ext cx="24177447" cy="2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p>
        </p:txBody>
      </p:sp>
      <p:sp>
        <p:nvSpPr>
          <p:cNvPr id="5" name="شكل بيضاوي 4"/>
          <p:cNvSpPr/>
          <p:nvPr/>
        </p:nvSpPr>
        <p:spPr>
          <a:xfrm>
            <a:off x="18088504" y="3074005"/>
            <a:ext cx="4201047" cy="2797918"/>
          </a:xfrm>
          <a:prstGeom prst="ellipse">
            <a:avLst/>
          </a:prstGeom>
          <a:solidFill>
            <a:srgbClr val="FF0000"/>
          </a:solidFill>
          <a:ln w="50800">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solidFill>
                  <a:schemeClr val="bg1"/>
                </a:solidFill>
              </a:rPr>
              <a:t>Topic </a:t>
            </a:r>
          </a:p>
        </p:txBody>
      </p:sp>
      <p:sp>
        <p:nvSpPr>
          <p:cNvPr id="6" name="شكل بيضاوي 5"/>
          <p:cNvSpPr/>
          <p:nvPr/>
        </p:nvSpPr>
        <p:spPr>
          <a:xfrm>
            <a:off x="12087000" y="5614717"/>
            <a:ext cx="7630471" cy="6172882"/>
          </a:xfrm>
          <a:prstGeom prst="ellipse">
            <a:avLst/>
          </a:prstGeom>
          <a:solidFill>
            <a:srgbClr val="FF0000"/>
          </a:solidFill>
          <a:ln w="50800">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Supporting</a:t>
            </a:r>
          </a:p>
        </p:txBody>
      </p:sp>
      <p:sp>
        <p:nvSpPr>
          <p:cNvPr id="33" name="شكل بيضاوي 32"/>
          <p:cNvSpPr/>
          <p:nvPr/>
        </p:nvSpPr>
        <p:spPr>
          <a:xfrm>
            <a:off x="7133876" y="11628081"/>
            <a:ext cx="6239112" cy="2797918"/>
          </a:xfrm>
          <a:prstGeom prst="ellipse">
            <a:avLst/>
          </a:prstGeom>
          <a:solidFill>
            <a:srgbClr val="FF0000"/>
          </a:solidFill>
          <a:ln w="50800">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Conclusion</a:t>
            </a:r>
          </a:p>
        </p:txBody>
      </p:sp>
      <p:sp>
        <p:nvSpPr>
          <p:cNvPr id="14336" name="مستطيل مستدير الزوايا 14335"/>
          <p:cNvSpPr/>
          <p:nvPr/>
        </p:nvSpPr>
        <p:spPr>
          <a:xfrm>
            <a:off x="8" y="4157292"/>
            <a:ext cx="1455718" cy="10598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1</a:t>
            </a:r>
          </a:p>
        </p:txBody>
      </p:sp>
      <p:sp>
        <p:nvSpPr>
          <p:cNvPr id="36" name="مستطيل مستدير الزوايا 35"/>
          <p:cNvSpPr/>
          <p:nvPr/>
        </p:nvSpPr>
        <p:spPr>
          <a:xfrm>
            <a:off x="8" y="6269548"/>
            <a:ext cx="1455718" cy="5206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2</a:t>
            </a:r>
          </a:p>
        </p:txBody>
      </p:sp>
      <p:sp>
        <p:nvSpPr>
          <p:cNvPr id="37" name="مستطيل مستدير الزوايا 36"/>
          <p:cNvSpPr/>
          <p:nvPr/>
        </p:nvSpPr>
        <p:spPr>
          <a:xfrm>
            <a:off x="8" y="12528158"/>
            <a:ext cx="1455718" cy="1317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t"/>
          <a:lstStyle/>
          <a:p>
            <a:pPr algn="ctr"/>
            <a:r>
              <a:rPr lang="en-US" sz="5900" b="1" dirty="0"/>
              <a:t>3</a:t>
            </a:r>
          </a:p>
        </p:txBody>
      </p:sp>
      <p:sp>
        <p:nvSpPr>
          <p:cNvPr id="2" name="سهم منحني إلى الأسفل 1"/>
          <p:cNvSpPr/>
          <p:nvPr/>
        </p:nvSpPr>
        <p:spPr>
          <a:xfrm rot="8353487" flipH="1">
            <a:off x="12493810" y="9121352"/>
            <a:ext cx="12990328" cy="3885301"/>
          </a:xfrm>
          <a:prstGeom prst="curvedDownArrow">
            <a:avLst>
              <a:gd name="adj1" fmla="val 25000"/>
              <a:gd name="adj2" fmla="val 59693"/>
              <a:gd name="adj3" fmla="val 25000"/>
            </a:avLst>
          </a:prstGeom>
          <a:solidFill>
            <a:srgbClr val="FF0000"/>
          </a:solidFill>
          <a:ln w="38100">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900">
              <a:solidFill>
                <a:schemeClr val="tx1"/>
              </a:solidFill>
            </a:endParaRPr>
          </a:p>
        </p:txBody>
      </p:sp>
    </p:spTree>
    <p:extLst>
      <p:ext uri="{BB962C8B-B14F-4D97-AF65-F5344CB8AC3E}">
        <p14:creationId xmlns:p14="http://schemas.microsoft.com/office/powerpoint/2010/main" val="15417493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72">
                                          <p:stCondLst>
                                            <p:cond delay="0"/>
                                          </p:stCondLst>
                                        </p:cTn>
                                        <p:tgtEl>
                                          <p:spTgt spid="14339">
                                            <p:txEl>
                                              <p:pRg st="0" end="0"/>
                                            </p:txEl>
                                          </p:spTgt>
                                        </p:tgtEl>
                                      </p:cBhvr>
                                    </p:animEffect>
                                    <p:anim calcmode="lin" valueType="num">
                                      <p:cBhvr>
                                        <p:cTn id="8" dur="228" tmFilter="0,0; 0.14,0.36; 0.43,0.73; 0.71,0.91; 1.0,1.0">
                                          <p:stCondLst>
                                            <p:cond delay="0"/>
                                          </p:stCondLst>
                                        </p:cTn>
                                        <p:tgtEl>
                                          <p:spTgt spid="14339">
                                            <p:txEl>
                                              <p:pRg st="0" end="0"/>
                                            </p:txEl>
                                          </p:spTgt>
                                        </p:tgtEl>
                                        <p:attrNameLst>
                                          <p:attrName>ppt_x</p:attrName>
                                        </p:attrNameLst>
                                      </p:cBhvr>
                                      <p:tavLst>
                                        <p:tav tm="0">
                                          <p:val>
                                            <p:strVal val="#ppt_x-0.25"/>
                                          </p:val>
                                        </p:tav>
                                        <p:tav tm="100000">
                                          <p:val>
                                            <p:strVal val="#ppt_x"/>
                                          </p:val>
                                        </p:tav>
                                      </p:tavLst>
                                    </p:anim>
                                    <p:anim calcmode="lin" valueType="num">
                                      <p:cBhvr>
                                        <p:cTn id="9" dur="83" tmFilter="0.0,0.0; 0.25,0.07; 0.50,0.2; 0.75,0.467; 1.0,1.0">
                                          <p:stCondLst>
                                            <p:cond delay="0"/>
                                          </p:stCondLst>
                                        </p:cTn>
                                        <p:tgtEl>
                                          <p:spTgt spid="14339">
                                            <p:txEl>
                                              <p:pRg st="0" end="0"/>
                                            </p:txEl>
                                          </p:spTgt>
                                        </p:tgtEl>
                                        <p:attrNameLst>
                                          <p:attrName>ppt_y</p:attrName>
                                        </p:attrNameLst>
                                      </p:cBhvr>
                                      <p:tavLst>
                                        <p:tav tm="0" fmla="#ppt_y-sin(pi*$)/3">
                                          <p:val>
                                            <p:fltVal val="0.5"/>
                                          </p:val>
                                        </p:tav>
                                        <p:tav tm="100000">
                                          <p:val>
                                            <p:fltVal val="1"/>
                                          </p:val>
                                        </p:tav>
                                      </p:tavLst>
                                    </p:anim>
                                    <p:anim calcmode="lin" valueType="num">
                                      <p:cBhvr>
                                        <p:cTn id="10" dur="83" tmFilter="0, 0; 0.125,0.2665; 0.25,0.4; 0.375,0.465; 0.5,0.5;  0.625,0.535; 0.75,0.6; 0.875,0.7335; 1,1">
                                          <p:stCondLst>
                                            <p:cond delay="83"/>
                                          </p:stCondLst>
                                        </p:cTn>
                                        <p:tgtEl>
                                          <p:spTgt spid="14339">
                                            <p:txEl>
                                              <p:pRg st="0" end="0"/>
                                            </p:txEl>
                                          </p:spTgt>
                                        </p:tgtEl>
                                        <p:attrNameLst>
                                          <p:attrName>ppt_y</p:attrName>
                                        </p:attrNameLst>
                                      </p:cBhvr>
                                      <p:tavLst>
                                        <p:tav tm="0" fmla="#ppt_y-sin(pi*$)/9">
                                          <p:val>
                                            <p:fltVal val="0"/>
                                          </p:val>
                                        </p:tav>
                                        <p:tav tm="100000">
                                          <p:val>
                                            <p:fltVal val="1"/>
                                          </p:val>
                                        </p:tav>
                                      </p:tavLst>
                                    </p:anim>
                                    <p:anim calcmode="lin" valueType="num">
                                      <p:cBhvr>
                                        <p:cTn id="11" dur="41" tmFilter="0, 0; 0.125,0.2665; 0.25,0.4; 0.375,0.465; 0.5,0.5;  0.625,0.535; 0.75,0.6; 0.875,0.7335; 1,1">
                                          <p:stCondLst>
                                            <p:cond delay="166"/>
                                          </p:stCondLst>
                                        </p:cTn>
                                        <p:tgtEl>
                                          <p:spTgt spid="14339">
                                            <p:txEl>
                                              <p:pRg st="0" end="0"/>
                                            </p:txEl>
                                          </p:spTgt>
                                        </p:tgtEl>
                                        <p:attrNameLst>
                                          <p:attrName>ppt_y</p:attrName>
                                        </p:attrNameLst>
                                      </p:cBhvr>
                                      <p:tavLst>
                                        <p:tav tm="0" fmla="#ppt_y-sin(pi*$)/27">
                                          <p:val>
                                            <p:fltVal val="0"/>
                                          </p:val>
                                        </p:tav>
                                        <p:tav tm="100000">
                                          <p:val>
                                            <p:fltVal val="1"/>
                                          </p:val>
                                        </p:tav>
                                      </p:tavLst>
                                    </p:anim>
                                    <p:anim calcmode="lin" valueType="num">
                                      <p:cBhvr>
                                        <p:cTn id="12" dur="21" tmFilter="0, 0; 0.125,0.2665; 0.25,0.4; 0.375,0.465; 0.5,0.5;  0.625,0.535; 0.75,0.6; 0.875,0.7335; 1,1">
                                          <p:stCondLst>
                                            <p:cond delay="207"/>
                                          </p:stCondLst>
                                        </p:cTn>
                                        <p:tgtEl>
                                          <p:spTgt spid="14339">
                                            <p:txEl>
                                              <p:pRg st="0" end="0"/>
                                            </p:txEl>
                                          </p:spTgt>
                                        </p:tgtEl>
                                        <p:attrNameLst>
                                          <p:attrName>ppt_y</p:attrName>
                                        </p:attrNameLst>
                                      </p:cBhvr>
                                      <p:tavLst>
                                        <p:tav tm="0" fmla="#ppt_y-sin(pi*$)/81">
                                          <p:val>
                                            <p:fltVal val="0"/>
                                          </p:val>
                                        </p:tav>
                                        <p:tav tm="100000">
                                          <p:val>
                                            <p:fltVal val="1"/>
                                          </p:val>
                                        </p:tav>
                                      </p:tavLst>
                                    </p:anim>
                                    <p:animScale>
                                      <p:cBhvr>
                                        <p:cTn id="13" dur="3">
                                          <p:stCondLst>
                                            <p:cond delay="81"/>
                                          </p:stCondLst>
                                        </p:cTn>
                                        <p:tgtEl>
                                          <p:spTgt spid="14339">
                                            <p:txEl>
                                              <p:pRg st="0" end="0"/>
                                            </p:txEl>
                                          </p:spTgt>
                                        </p:tgtEl>
                                      </p:cBhvr>
                                      <p:to x="100000" y="60000"/>
                                    </p:animScale>
                                    <p:animScale>
                                      <p:cBhvr>
                                        <p:cTn id="14" dur="21" decel="50000">
                                          <p:stCondLst>
                                            <p:cond delay="85"/>
                                          </p:stCondLst>
                                        </p:cTn>
                                        <p:tgtEl>
                                          <p:spTgt spid="14339">
                                            <p:txEl>
                                              <p:pRg st="0" end="0"/>
                                            </p:txEl>
                                          </p:spTgt>
                                        </p:tgtEl>
                                      </p:cBhvr>
                                      <p:to x="100000" y="100000"/>
                                    </p:animScale>
                                    <p:animScale>
                                      <p:cBhvr>
                                        <p:cTn id="15" dur="3">
                                          <p:stCondLst>
                                            <p:cond delay="164"/>
                                          </p:stCondLst>
                                        </p:cTn>
                                        <p:tgtEl>
                                          <p:spTgt spid="14339">
                                            <p:txEl>
                                              <p:pRg st="0" end="0"/>
                                            </p:txEl>
                                          </p:spTgt>
                                        </p:tgtEl>
                                      </p:cBhvr>
                                      <p:to x="100000" y="80000"/>
                                    </p:animScale>
                                    <p:animScale>
                                      <p:cBhvr>
                                        <p:cTn id="16" dur="21" decel="50000">
                                          <p:stCondLst>
                                            <p:cond delay="167"/>
                                          </p:stCondLst>
                                        </p:cTn>
                                        <p:tgtEl>
                                          <p:spTgt spid="14339">
                                            <p:txEl>
                                              <p:pRg st="0" end="0"/>
                                            </p:txEl>
                                          </p:spTgt>
                                        </p:tgtEl>
                                      </p:cBhvr>
                                      <p:to x="100000" y="100000"/>
                                    </p:animScale>
                                    <p:animScale>
                                      <p:cBhvr>
                                        <p:cTn id="17" dur="3">
                                          <p:stCondLst>
                                            <p:cond delay="205"/>
                                          </p:stCondLst>
                                        </p:cTn>
                                        <p:tgtEl>
                                          <p:spTgt spid="14339">
                                            <p:txEl>
                                              <p:pRg st="0" end="0"/>
                                            </p:txEl>
                                          </p:spTgt>
                                        </p:tgtEl>
                                      </p:cBhvr>
                                      <p:to x="100000" y="90000"/>
                                    </p:animScale>
                                    <p:animScale>
                                      <p:cBhvr>
                                        <p:cTn id="18" dur="21" decel="50000">
                                          <p:stCondLst>
                                            <p:cond delay="208"/>
                                          </p:stCondLst>
                                        </p:cTn>
                                        <p:tgtEl>
                                          <p:spTgt spid="14339">
                                            <p:txEl>
                                              <p:pRg st="0" end="0"/>
                                            </p:txEl>
                                          </p:spTgt>
                                        </p:tgtEl>
                                      </p:cBhvr>
                                      <p:to x="100000" y="100000"/>
                                    </p:animScale>
                                    <p:animScale>
                                      <p:cBhvr>
                                        <p:cTn id="19" dur="3">
                                          <p:stCondLst>
                                            <p:cond delay="226"/>
                                          </p:stCondLst>
                                        </p:cTn>
                                        <p:tgtEl>
                                          <p:spTgt spid="14339">
                                            <p:txEl>
                                              <p:pRg st="0" end="0"/>
                                            </p:txEl>
                                          </p:spTgt>
                                        </p:tgtEl>
                                      </p:cBhvr>
                                      <p:to x="100000" y="95000"/>
                                    </p:animScale>
                                    <p:animScale>
                                      <p:cBhvr>
                                        <p:cTn id="20" dur="21" decel="50000">
                                          <p:stCondLst>
                                            <p:cond delay="229"/>
                                          </p:stCondLst>
                                        </p:cTn>
                                        <p:tgtEl>
                                          <p:spTgt spid="14339">
                                            <p:txEl>
                                              <p:pRg st="0" end="0"/>
                                            </p:txEl>
                                          </p:spTgt>
                                        </p:tgtEl>
                                      </p:cBhvr>
                                      <p:to x="100000" y="100000"/>
                                    </p:animScale>
                                  </p:childTnLst>
                                </p:cTn>
                              </p:par>
                            </p:childTnLst>
                          </p:cTn>
                        </p:par>
                        <p:par>
                          <p:cTn id="21" fill="hold">
                            <p:stCondLst>
                              <p:cond delay="8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ppt_w</p:attrName>
                                        </p:attrNameLst>
                                      </p:cBhvr>
                                      <p:tavLst>
                                        <p:tav tm="0" fmla="#ppt_w*sin(2.5*pi*$)">
                                          <p:val>
                                            <p:fltVal val="0"/>
                                          </p:val>
                                        </p:tav>
                                        <p:tav tm="100000">
                                          <p:val>
                                            <p:fltVal val="1"/>
                                          </p:val>
                                        </p:tav>
                                      </p:tavLst>
                                    </p:anim>
                                    <p:anim calcmode="lin" valueType="num">
                                      <p:cBhvr>
                                        <p:cTn id="33" dur="500" fill="hold"/>
                                        <p:tgtEl>
                                          <p:spTgt spid="3"/>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ppt_w</p:attrName>
                                        </p:attrNameLst>
                                      </p:cBhvr>
                                      <p:tavLst>
                                        <p:tav tm="0" fmla="#ppt_w*sin(2.5*pi*$)">
                                          <p:val>
                                            <p:fltVal val="0"/>
                                          </p:val>
                                        </p:tav>
                                        <p:tav tm="100000">
                                          <p:val>
                                            <p:fltVal val="1"/>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ppt_w</p:attrName>
                                        </p:attrNameLst>
                                      </p:cBhvr>
                                      <p:tavLst>
                                        <p:tav tm="0" fmla="#ppt_w*sin(2.5*pi*$)">
                                          <p:val>
                                            <p:fltVal val="0"/>
                                          </p:val>
                                        </p:tav>
                                        <p:tav tm="100000">
                                          <p:val>
                                            <p:fltVal val="1"/>
                                          </p:val>
                                        </p:tav>
                                      </p:tavLst>
                                    </p:anim>
                                    <p:anim calcmode="lin" valueType="num">
                                      <p:cBhvr>
                                        <p:cTn id="43" dur="500" fill="hold"/>
                                        <p:tgtEl>
                                          <p:spTgt spid="9"/>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ppt_w</p:attrName>
                                        </p:attrNameLst>
                                      </p:cBhvr>
                                      <p:tavLst>
                                        <p:tav tm="0" fmla="#ppt_w*sin(2.5*pi*$)">
                                          <p:val>
                                            <p:fltVal val="0"/>
                                          </p:val>
                                        </p:tav>
                                        <p:tav tm="100000">
                                          <p:val>
                                            <p:fltVal val="1"/>
                                          </p:val>
                                        </p:tav>
                                      </p:tavLst>
                                    </p:anim>
                                    <p:anim calcmode="lin" valueType="num">
                                      <p:cBhvr>
                                        <p:cTn id="48" dur="500" fill="hold"/>
                                        <p:tgtEl>
                                          <p:spTgt spid="10"/>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14336"/>
                                        </p:tgtEl>
                                        <p:attrNameLst>
                                          <p:attrName>style.visibility</p:attrName>
                                        </p:attrNameLst>
                                      </p:cBhvr>
                                      <p:to>
                                        <p:strVal val="visible"/>
                                      </p:to>
                                    </p:set>
                                    <p:animEffect transition="in" filter="wipe(down)">
                                      <p:cBhvr>
                                        <p:cTn id="52" dur="500"/>
                                        <p:tgtEl>
                                          <p:spTgt spid="14336"/>
                                        </p:tgtEl>
                                      </p:cBhvr>
                                    </p:animEffect>
                                  </p:childTnLst>
                                </p:cTn>
                              </p:par>
                            </p:childTnLst>
                          </p:cTn>
                        </p:par>
                        <p:par>
                          <p:cTn id="53" fill="hold">
                            <p:stCondLst>
                              <p:cond delay="1000"/>
                            </p:stCondLst>
                            <p:childTnLst>
                              <p:par>
                                <p:cTn id="54" presetID="42" presetClass="entr" presetSubtype="0"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anim calcmode="lin" valueType="num">
                                      <p:cBhvr>
                                        <p:cTn id="64" dur="500" fill="hold"/>
                                        <p:tgtEl>
                                          <p:spTgt spid="11"/>
                                        </p:tgtEl>
                                        <p:attrNameLst>
                                          <p:attrName>ppt_w</p:attrName>
                                        </p:attrNameLst>
                                      </p:cBhvr>
                                      <p:tavLst>
                                        <p:tav tm="0" fmla="#ppt_w*sin(2.5*pi*$)">
                                          <p:val>
                                            <p:fltVal val="0"/>
                                          </p:val>
                                        </p:tav>
                                        <p:tav tm="100000">
                                          <p:val>
                                            <p:fltVal val="1"/>
                                          </p:val>
                                        </p:tav>
                                      </p:tavLst>
                                    </p:anim>
                                    <p:anim calcmode="lin" valueType="num">
                                      <p:cBhvr>
                                        <p:cTn id="65" dur="500" fill="hold"/>
                                        <p:tgtEl>
                                          <p:spTgt spid="11"/>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anim calcmode="lin" valueType="num">
                                      <p:cBhvr>
                                        <p:cTn id="69" dur="500" fill="hold"/>
                                        <p:tgtEl>
                                          <p:spTgt spid="12"/>
                                        </p:tgtEl>
                                        <p:attrNameLst>
                                          <p:attrName>ppt_w</p:attrName>
                                        </p:attrNameLst>
                                      </p:cBhvr>
                                      <p:tavLst>
                                        <p:tav tm="0" fmla="#ppt_w*sin(2.5*pi*$)">
                                          <p:val>
                                            <p:fltVal val="0"/>
                                          </p:val>
                                        </p:tav>
                                        <p:tav tm="100000">
                                          <p:val>
                                            <p:fltVal val="1"/>
                                          </p:val>
                                        </p:tav>
                                      </p:tavLst>
                                    </p:anim>
                                    <p:anim calcmode="lin" valueType="num">
                                      <p:cBhvr>
                                        <p:cTn id="70" dur="500" fill="hold"/>
                                        <p:tgtEl>
                                          <p:spTgt spid="12"/>
                                        </p:tgtEl>
                                        <p:attrNameLst>
                                          <p:attrName>ppt_h</p:attrName>
                                        </p:attrNameLst>
                                      </p:cBhvr>
                                      <p:tavLst>
                                        <p:tav tm="0">
                                          <p:val>
                                            <p:strVal val="#ppt_h"/>
                                          </p:val>
                                        </p:tav>
                                        <p:tav tm="100000">
                                          <p:val>
                                            <p:strVal val="#ppt_h"/>
                                          </p:val>
                                        </p:tav>
                                      </p:tavLst>
                                    </p:anim>
                                  </p:childTnLst>
                                </p:cTn>
                              </p:par>
                              <p:par>
                                <p:cTn id="71" presetID="45"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anim calcmode="lin" valueType="num">
                                      <p:cBhvr>
                                        <p:cTn id="74" dur="500" fill="hold"/>
                                        <p:tgtEl>
                                          <p:spTgt spid="13"/>
                                        </p:tgtEl>
                                        <p:attrNameLst>
                                          <p:attrName>ppt_w</p:attrName>
                                        </p:attrNameLst>
                                      </p:cBhvr>
                                      <p:tavLst>
                                        <p:tav tm="0" fmla="#ppt_w*sin(2.5*pi*$)">
                                          <p:val>
                                            <p:fltVal val="0"/>
                                          </p:val>
                                        </p:tav>
                                        <p:tav tm="100000">
                                          <p:val>
                                            <p:fltVal val="1"/>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anim calcmode="lin" valueType="num">
                                      <p:cBhvr>
                                        <p:cTn id="79" dur="500" fill="hold"/>
                                        <p:tgtEl>
                                          <p:spTgt spid="14"/>
                                        </p:tgtEl>
                                        <p:attrNameLst>
                                          <p:attrName>ppt_w</p:attrName>
                                        </p:attrNameLst>
                                      </p:cBhvr>
                                      <p:tavLst>
                                        <p:tav tm="0" fmla="#ppt_w*sin(2.5*pi*$)">
                                          <p:val>
                                            <p:fltVal val="0"/>
                                          </p:val>
                                        </p:tav>
                                        <p:tav tm="100000">
                                          <p:val>
                                            <p:fltVal val="1"/>
                                          </p:val>
                                        </p:tav>
                                      </p:tavLst>
                                    </p:anim>
                                    <p:anim calcmode="lin" valueType="num">
                                      <p:cBhvr>
                                        <p:cTn id="80" dur="500" fill="hold"/>
                                        <p:tgtEl>
                                          <p:spTgt spid="14"/>
                                        </p:tgtEl>
                                        <p:attrNameLst>
                                          <p:attrName>ppt_h</p:attrName>
                                        </p:attrNameLst>
                                      </p:cBhvr>
                                      <p:tavLst>
                                        <p:tav tm="0">
                                          <p:val>
                                            <p:strVal val="#ppt_h"/>
                                          </p:val>
                                        </p:tav>
                                        <p:tav tm="100000">
                                          <p:val>
                                            <p:strVal val="#ppt_h"/>
                                          </p:val>
                                        </p:tav>
                                      </p:tavLst>
                                    </p:anim>
                                  </p:childTnLst>
                                </p:cTn>
                              </p:par>
                            </p:childTnLst>
                          </p:cTn>
                        </p:par>
                        <p:par>
                          <p:cTn id="81" fill="hold">
                            <p:stCondLst>
                              <p:cond delay="500"/>
                            </p:stCondLst>
                            <p:childTnLst>
                              <p:par>
                                <p:cTn id="82" presetID="45"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anim calcmode="lin" valueType="num">
                                      <p:cBhvr>
                                        <p:cTn id="85" dur="500" fill="hold"/>
                                        <p:tgtEl>
                                          <p:spTgt spid="19"/>
                                        </p:tgtEl>
                                        <p:attrNameLst>
                                          <p:attrName>ppt_w</p:attrName>
                                        </p:attrNameLst>
                                      </p:cBhvr>
                                      <p:tavLst>
                                        <p:tav tm="0" fmla="#ppt_w*sin(2.5*pi*$)">
                                          <p:val>
                                            <p:fltVal val="0"/>
                                          </p:val>
                                        </p:tav>
                                        <p:tav tm="100000">
                                          <p:val>
                                            <p:fltVal val="1"/>
                                          </p:val>
                                        </p:tav>
                                      </p:tavLst>
                                    </p:anim>
                                    <p:anim calcmode="lin" valueType="num">
                                      <p:cBhvr>
                                        <p:cTn id="86" dur="500" fill="hold"/>
                                        <p:tgtEl>
                                          <p:spTgt spid="19"/>
                                        </p:tgtEl>
                                        <p:attrNameLst>
                                          <p:attrName>ppt_h</p:attrName>
                                        </p:attrNameLst>
                                      </p:cBhvr>
                                      <p:tavLst>
                                        <p:tav tm="0">
                                          <p:val>
                                            <p:strVal val="#ppt_h"/>
                                          </p:val>
                                        </p:tav>
                                        <p:tav tm="100000">
                                          <p:val>
                                            <p:strVal val="#ppt_h"/>
                                          </p:val>
                                        </p:tav>
                                      </p:tavLst>
                                    </p:anim>
                                  </p:childTnLst>
                                </p:cTn>
                              </p:par>
                              <p:par>
                                <p:cTn id="87" presetID="45"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anim calcmode="lin" valueType="num">
                                      <p:cBhvr>
                                        <p:cTn id="90" dur="500" fill="hold"/>
                                        <p:tgtEl>
                                          <p:spTgt spid="20"/>
                                        </p:tgtEl>
                                        <p:attrNameLst>
                                          <p:attrName>ppt_w</p:attrName>
                                        </p:attrNameLst>
                                      </p:cBhvr>
                                      <p:tavLst>
                                        <p:tav tm="0" fmla="#ppt_w*sin(2.5*pi*$)">
                                          <p:val>
                                            <p:fltVal val="0"/>
                                          </p:val>
                                        </p:tav>
                                        <p:tav tm="100000">
                                          <p:val>
                                            <p:fltVal val="1"/>
                                          </p:val>
                                        </p:tav>
                                      </p:tavLst>
                                    </p:anim>
                                    <p:anim calcmode="lin" valueType="num">
                                      <p:cBhvr>
                                        <p:cTn id="91" dur="500" fill="hold"/>
                                        <p:tgtEl>
                                          <p:spTgt spid="20"/>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anim calcmode="lin" valueType="num">
                                      <p:cBhvr>
                                        <p:cTn id="95" dur="500" fill="hold"/>
                                        <p:tgtEl>
                                          <p:spTgt spid="21"/>
                                        </p:tgtEl>
                                        <p:attrNameLst>
                                          <p:attrName>ppt_w</p:attrName>
                                        </p:attrNameLst>
                                      </p:cBhvr>
                                      <p:tavLst>
                                        <p:tav tm="0" fmla="#ppt_w*sin(2.5*pi*$)">
                                          <p:val>
                                            <p:fltVal val="0"/>
                                          </p:val>
                                        </p:tav>
                                        <p:tav tm="100000">
                                          <p:val>
                                            <p:fltVal val="1"/>
                                          </p:val>
                                        </p:tav>
                                      </p:tavLst>
                                    </p:anim>
                                    <p:anim calcmode="lin" valueType="num">
                                      <p:cBhvr>
                                        <p:cTn id="96" dur="500" fill="hold"/>
                                        <p:tgtEl>
                                          <p:spTgt spid="21"/>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anim calcmode="lin" valueType="num">
                                      <p:cBhvr>
                                        <p:cTn id="100" dur="500" fill="hold"/>
                                        <p:tgtEl>
                                          <p:spTgt spid="22"/>
                                        </p:tgtEl>
                                        <p:attrNameLst>
                                          <p:attrName>ppt_w</p:attrName>
                                        </p:attrNameLst>
                                      </p:cBhvr>
                                      <p:tavLst>
                                        <p:tav tm="0" fmla="#ppt_w*sin(2.5*pi*$)">
                                          <p:val>
                                            <p:fltVal val="0"/>
                                          </p:val>
                                        </p:tav>
                                        <p:tav tm="100000">
                                          <p:val>
                                            <p:fltVal val="1"/>
                                          </p:val>
                                        </p:tav>
                                      </p:tavLst>
                                    </p:anim>
                                    <p:anim calcmode="lin" valueType="num">
                                      <p:cBhvr>
                                        <p:cTn id="101" dur="500" fill="hold"/>
                                        <p:tgtEl>
                                          <p:spTgt spid="22"/>
                                        </p:tgtEl>
                                        <p:attrNameLst>
                                          <p:attrName>ppt_h</p:attrName>
                                        </p:attrNameLst>
                                      </p:cBhvr>
                                      <p:tavLst>
                                        <p:tav tm="0">
                                          <p:val>
                                            <p:strVal val="#ppt_h"/>
                                          </p:val>
                                        </p:tav>
                                        <p:tav tm="100000">
                                          <p:val>
                                            <p:strVal val="#ppt_h"/>
                                          </p:val>
                                        </p:tav>
                                      </p:tavLst>
                                    </p:anim>
                                  </p:childTnLst>
                                </p:cTn>
                              </p:par>
                            </p:childTnLst>
                          </p:cTn>
                        </p:par>
                        <p:par>
                          <p:cTn id="102" fill="hold">
                            <p:stCondLst>
                              <p:cond delay="1000"/>
                            </p:stCondLst>
                            <p:childTnLst>
                              <p:par>
                                <p:cTn id="103" presetID="45"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anim calcmode="lin" valueType="num">
                                      <p:cBhvr>
                                        <p:cTn id="106" dur="500" fill="hold"/>
                                        <p:tgtEl>
                                          <p:spTgt spid="23"/>
                                        </p:tgtEl>
                                        <p:attrNameLst>
                                          <p:attrName>ppt_w</p:attrName>
                                        </p:attrNameLst>
                                      </p:cBhvr>
                                      <p:tavLst>
                                        <p:tav tm="0" fmla="#ppt_w*sin(2.5*pi*$)">
                                          <p:val>
                                            <p:fltVal val="0"/>
                                          </p:val>
                                        </p:tav>
                                        <p:tav tm="100000">
                                          <p:val>
                                            <p:fltVal val="1"/>
                                          </p:val>
                                        </p:tav>
                                      </p:tavLst>
                                    </p:anim>
                                    <p:anim calcmode="lin" valueType="num">
                                      <p:cBhvr>
                                        <p:cTn id="107" dur="500" fill="hold"/>
                                        <p:tgtEl>
                                          <p:spTgt spid="23"/>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anim calcmode="lin" valueType="num">
                                      <p:cBhvr>
                                        <p:cTn id="111" dur="500" fill="hold"/>
                                        <p:tgtEl>
                                          <p:spTgt spid="24"/>
                                        </p:tgtEl>
                                        <p:attrNameLst>
                                          <p:attrName>ppt_w</p:attrName>
                                        </p:attrNameLst>
                                      </p:cBhvr>
                                      <p:tavLst>
                                        <p:tav tm="0" fmla="#ppt_w*sin(2.5*pi*$)">
                                          <p:val>
                                            <p:fltVal val="0"/>
                                          </p:val>
                                        </p:tav>
                                        <p:tav tm="100000">
                                          <p:val>
                                            <p:fltVal val="1"/>
                                          </p:val>
                                        </p:tav>
                                      </p:tavLst>
                                    </p:anim>
                                    <p:anim calcmode="lin" valueType="num">
                                      <p:cBhvr>
                                        <p:cTn id="112" dur="500" fill="hold"/>
                                        <p:tgtEl>
                                          <p:spTgt spid="24"/>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anim calcmode="lin" valueType="num">
                                      <p:cBhvr>
                                        <p:cTn id="116" dur="500" fill="hold"/>
                                        <p:tgtEl>
                                          <p:spTgt spid="25"/>
                                        </p:tgtEl>
                                        <p:attrNameLst>
                                          <p:attrName>ppt_w</p:attrName>
                                        </p:attrNameLst>
                                      </p:cBhvr>
                                      <p:tavLst>
                                        <p:tav tm="0" fmla="#ppt_w*sin(2.5*pi*$)">
                                          <p:val>
                                            <p:fltVal val="0"/>
                                          </p:val>
                                        </p:tav>
                                        <p:tav tm="100000">
                                          <p:val>
                                            <p:fltVal val="1"/>
                                          </p:val>
                                        </p:tav>
                                      </p:tavLst>
                                    </p:anim>
                                    <p:anim calcmode="lin" valueType="num">
                                      <p:cBhvr>
                                        <p:cTn id="117" dur="500" fill="hold"/>
                                        <p:tgtEl>
                                          <p:spTgt spid="25"/>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anim calcmode="lin" valueType="num">
                                      <p:cBhvr>
                                        <p:cTn id="121" dur="500" fill="hold"/>
                                        <p:tgtEl>
                                          <p:spTgt spid="26"/>
                                        </p:tgtEl>
                                        <p:attrNameLst>
                                          <p:attrName>ppt_w</p:attrName>
                                        </p:attrNameLst>
                                      </p:cBhvr>
                                      <p:tavLst>
                                        <p:tav tm="0" fmla="#ppt_w*sin(2.5*pi*$)">
                                          <p:val>
                                            <p:fltVal val="0"/>
                                          </p:val>
                                        </p:tav>
                                        <p:tav tm="100000">
                                          <p:val>
                                            <p:fltVal val="1"/>
                                          </p:val>
                                        </p:tav>
                                      </p:tavLst>
                                    </p:anim>
                                    <p:anim calcmode="lin" valueType="num">
                                      <p:cBhvr>
                                        <p:cTn id="122" dur="500" fill="hold"/>
                                        <p:tgtEl>
                                          <p:spTgt spid="26"/>
                                        </p:tgtEl>
                                        <p:attrNameLst>
                                          <p:attrName>ppt_h</p:attrName>
                                        </p:attrNameLst>
                                      </p:cBhvr>
                                      <p:tavLst>
                                        <p:tav tm="0">
                                          <p:val>
                                            <p:strVal val="#ppt_h"/>
                                          </p:val>
                                        </p:tav>
                                        <p:tav tm="100000">
                                          <p:val>
                                            <p:strVal val="#ppt_h"/>
                                          </p:val>
                                        </p:tav>
                                      </p:tavLst>
                                    </p:anim>
                                  </p:childTnLst>
                                </p:cTn>
                              </p:par>
                            </p:childTnLst>
                          </p:cTn>
                        </p:par>
                        <p:par>
                          <p:cTn id="123" fill="hold">
                            <p:stCondLst>
                              <p:cond delay="1500"/>
                            </p:stCondLst>
                            <p:childTnLst>
                              <p:par>
                                <p:cTn id="124" presetID="22" presetClass="entr" presetSubtype="4" fill="hold" grpId="0"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wipe(down)">
                                      <p:cBhvr>
                                        <p:cTn id="126" dur="500"/>
                                        <p:tgtEl>
                                          <p:spTgt spid="36"/>
                                        </p:tgtEl>
                                      </p:cBhvr>
                                    </p:animEffect>
                                  </p:childTnLst>
                                </p:cTn>
                              </p:par>
                            </p:childTnLst>
                          </p:cTn>
                        </p:par>
                        <p:par>
                          <p:cTn id="127" fill="hold">
                            <p:stCondLst>
                              <p:cond delay="2000"/>
                            </p:stCondLst>
                            <p:childTnLst>
                              <p:par>
                                <p:cTn id="128" presetID="42" presetClass="entr" presetSubtype="0" fill="hold" grpId="0" nodeType="afterEffect">
                                  <p:stCondLst>
                                    <p:cond delay="0"/>
                                  </p:stCondLst>
                                  <p:childTnLst>
                                    <p:set>
                                      <p:cBhvr>
                                        <p:cTn id="129" dur="1" fill="hold">
                                          <p:stCondLst>
                                            <p:cond delay="0"/>
                                          </p:stCondLst>
                                        </p:cTn>
                                        <p:tgtEl>
                                          <p:spTgt spid="6"/>
                                        </p:tgtEl>
                                        <p:attrNameLst>
                                          <p:attrName>style.visibility</p:attrName>
                                        </p:attrNameLst>
                                      </p:cBhvr>
                                      <p:to>
                                        <p:strVal val="visible"/>
                                      </p:to>
                                    </p:set>
                                    <p:animEffect transition="in" filter="fade">
                                      <p:cBhvr>
                                        <p:cTn id="130" dur="500"/>
                                        <p:tgtEl>
                                          <p:spTgt spid="6"/>
                                        </p:tgtEl>
                                      </p:cBhvr>
                                    </p:animEffect>
                                    <p:anim calcmode="lin" valueType="num">
                                      <p:cBhvr>
                                        <p:cTn id="131" dur="500" fill="hold"/>
                                        <p:tgtEl>
                                          <p:spTgt spid="6"/>
                                        </p:tgtEl>
                                        <p:attrNameLst>
                                          <p:attrName>ppt_x</p:attrName>
                                        </p:attrNameLst>
                                      </p:cBhvr>
                                      <p:tavLst>
                                        <p:tav tm="0">
                                          <p:val>
                                            <p:strVal val="#ppt_x"/>
                                          </p:val>
                                        </p:tav>
                                        <p:tav tm="100000">
                                          <p:val>
                                            <p:strVal val="#ppt_x"/>
                                          </p:val>
                                        </p:tav>
                                      </p:tavLst>
                                    </p:anim>
                                    <p:anim calcmode="lin" valueType="num">
                                      <p:cBhvr>
                                        <p:cTn id="13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5" presetClass="entr" presetSubtype="0"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500"/>
                                        <p:tgtEl>
                                          <p:spTgt spid="27"/>
                                        </p:tgtEl>
                                      </p:cBhvr>
                                    </p:animEffect>
                                    <p:anim calcmode="lin" valueType="num">
                                      <p:cBhvr>
                                        <p:cTn id="138" dur="500" fill="hold"/>
                                        <p:tgtEl>
                                          <p:spTgt spid="27"/>
                                        </p:tgtEl>
                                        <p:attrNameLst>
                                          <p:attrName>ppt_w</p:attrName>
                                        </p:attrNameLst>
                                      </p:cBhvr>
                                      <p:tavLst>
                                        <p:tav tm="0" fmla="#ppt_w*sin(2.5*pi*$)">
                                          <p:val>
                                            <p:fltVal val="0"/>
                                          </p:val>
                                        </p:tav>
                                        <p:tav tm="100000">
                                          <p:val>
                                            <p:fltVal val="1"/>
                                          </p:val>
                                        </p:tav>
                                      </p:tavLst>
                                    </p:anim>
                                    <p:anim calcmode="lin" valueType="num">
                                      <p:cBhvr>
                                        <p:cTn id="139" dur="500" fill="hold"/>
                                        <p:tgtEl>
                                          <p:spTgt spid="27"/>
                                        </p:tgtEl>
                                        <p:attrNameLst>
                                          <p:attrName>ppt_h</p:attrName>
                                        </p:attrNameLst>
                                      </p:cBhvr>
                                      <p:tavLst>
                                        <p:tav tm="0">
                                          <p:val>
                                            <p:strVal val="#ppt_h"/>
                                          </p:val>
                                        </p:tav>
                                        <p:tav tm="100000">
                                          <p:val>
                                            <p:strVal val="#ppt_h"/>
                                          </p:val>
                                        </p:tav>
                                      </p:tavLst>
                                    </p:anim>
                                  </p:childTnLst>
                                </p:cTn>
                              </p:par>
                              <p:par>
                                <p:cTn id="140" presetID="45" presetClass="entr" presetSubtype="0" fill="hold" grpId="0" nodeType="with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fade">
                                      <p:cBhvr>
                                        <p:cTn id="142" dur="500"/>
                                        <p:tgtEl>
                                          <p:spTgt spid="28"/>
                                        </p:tgtEl>
                                      </p:cBhvr>
                                    </p:animEffect>
                                    <p:anim calcmode="lin" valueType="num">
                                      <p:cBhvr>
                                        <p:cTn id="143" dur="500" fill="hold"/>
                                        <p:tgtEl>
                                          <p:spTgt spid="28"/>
                                        </p:tgtEl>
                                        <p:attrNameLst>
                                          <p:attrName>ppt_w</p:attrName>
                                        </p:attrNameLst>
                                      </p:cBhvr>
                                      <p:tavLst>
                                        <p:tav tm="0" fmla="#ppt_w*sin(2.5*pi*$)">
                                          <p:val>
                                            <p:fltVal val="0"/>
                                          </p:val>
                                        </p:tav>
                                        <p:tav tm="100000">
                                          <p:val>
                                            <p:fltVal val="1"/>
                                          </p:val>
                                        </p:tav>
                                      </p:tavLst>
                                    </p:anim>
                                    <p:anim calcmode="lin" valueType="num">
                                      <p:cBhvr>
                                        <p:cTn id="144" dur="500" fill="hold"/>
                                        <p:tgtEl>
                                          <p:spTgt spid="28"/>
                                        </p:tgtEl>
                                        <p:attrNameLst>
                                          <p:attrName>ppt_h</p:attrName>
                                        </p:attrNameLst>
                                      </p:cBhvr>
                                      <p:tavLst>
                                        <p:tav tm="0">
                                          <p:val>
                                            <p:strVal val="#ppt_h"/>
                                          </p:val>
                                        </p:tav>
                                        <p:tav tm="100000">
                                          <p:val>
                                            <p:strVal val="#ppt_h"/>
                                          </p:val>
                                        </p:tav>
                                      </p:tavLst>
                                    </p:anim>
                                  </p:childTnLst>
                                </p:cTn>
                              </p:par>
                              <p:par>
                                <p:cTn id="145" presetID="45" presetClass="entr" presetSubtype="0" fill="hold" grpId="0" nodeType="with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fade">
                                      <p:cBhvr>
                                        <p:cTn id="147" dur="500"/>
                                        <p:tgtEl>
                                          <p:spTgt spid="29"/>
                                        </p:tgtEl>
                                      </p:cBhvr>
                                    </p:animEffect>
                                    <p:anim calcmode="lin" valueType="num">
                                      <p:cBhvr>
                                        <p:cTn id="148" dur="500" fill="hold"/>
                                        <p:tgtEl>
                                          <p:spTgt spid="29"/>
                                        </p:tgtEl>
                                        <p:attrNameLst>
                                          <p:attrName>ppt_w</p:attrName>
                                        </p:attrNameLst>
                                      </p:cBhvr>
                                      <p:tavLst>
                                        <p:tav tm="0" fmla="#ppt_w*sin(2.5*pi*$)">
                                          <p:val>
                                            <p:fltVal val="0"/>
                                          </p:val>
                                        </p:tav>
                                        <p:tav tm="100000">
                                          <p:val>
                                            <p:fltVal val="1"/>
                                          </p:val>
                                        </p:tav>
                                      </p:tavLst>
                                    </p:anim>
                                    <p:anim calcmode="lin" valueType="num">
                                      <p:cBhvr>
                                        <p:cTn id="149" dur="500" fill="hold"/>
                                        <p:tgtEl>
                                          <p:spTgt spid="29"/>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fade">
                                      <p:cBhvr>
                                        <p:cTn id="152" dur="500"/>
                                        <p:tgtEl>
                                          <p:spTgt spid="30"/>
                                        </p:tgtEl>
                                      </p:cBhvr>
                                    </p:animEffect>
                                    <p:anim calcmode="lin" valueType="num">
                                      <p:cBhvr>
                                        <p:cTn id="153" dur="500" fill="hold"/>
                                        <p:tgtEl>
                                          <p:spTgt spid="30"/>
                                        </p:tgtEl>
                                        <p:attrNameLst>
                                          <p:attrName>ppt_w</p:attrName>
                                        </p:attrNameLst>
                                      </p:cBhvr>
                                      <p:tavLst>
                                        <p:tav tm="0" fmla="#ppt_w*sin(2.5*pi*$)">
                                          <p:val>
                                            <p:fltVal val="0"/>
                                          </p:val>
                                        </p:tav>
                                        <p:tav tm="100000">
                                          <p:val>
                                            <p:fltVal val="1"/>
                                          </p:val>
                                        </p:tav>
                                      </p:tavLst>
                                    </p:anim>
                                    <p:anim calcmode="lin" valueType="num">
                                      <p:cBhvr>
                                        <p:cTn id="154" dur="500" fill="hold"/>
                                        <p:tgtEl>
                                          <p:spTgt spid="30"/>
                                        </p:tgtEl>
                                        <p:attrNameLst>
                                          <p:attrName>ppt_h</p:attrName>
                                        </p:attrNameLst>
                                      </p:cBhvr>
                                      <p:tavLst>
                                        <p:tav tm="0">
                                          <p:val>
                                            <p:strVal val="#ppt_h"/>
                                          </p:val>
                                        </p:tav>
                                        <p:tav tm="100000">
                                          <p:val>
                                            <p:strVal val="#ppt_h"/>
                                          </p:val>
                                        </p:tav>
                                      </p:tavLst>
                                    </p:anim>
                                  </p:childTnLst>
                                </p:cTn>
                              </p:par>
                            </p:childTnLst>
                          </p:cTn>
                        </p:par>
                        <p:par>
                          <p:cTn id="155" fill="hold">
                            <p:stCondLst>
                              <p:cond delay="500"/>
                            </p:stCondLst>
                            <p:childTnLst>
                              <p:par>
                                <p:cTn id="156" presetID="22" presetClass="entr" presetSubtype="4" fill="hold" grpId="0" nodeType="after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wipe(down)">
                                      <p:cBhvr>
                                        <p:cTn id="158" dur="500"/>
                                        <p:tgtEl>
                                          <p:spTgt spid="37"/>
                                        </p:tgtEl>
                                      </p:cBhvr>
                                    </p:animEffect>
                                  </p:childTnLst>
                                </p:cTn>
                              </p:par>
                            </p:childTnLst>
                          </p:cTn>
                        </p:par>
                        <p:par>
                          <p:cTn id="159" fill="hold">
                            <p:stCondLst>
                              <p:cond delay="1000"/>
                            </p:stCondLst>
                            <p:childTnLst>
                              <p:par>
                                <p:cTn id="160" presetID="42" presetClass="entr" presetSubtype="0" fill="hold" grpId="0" nodeType="afterEffect">
                                  <p:stCondLst>
                                    <p:cond delay="0"/>
                                  </p:stCondLst>
                                  <p:childTnLst>
                                    <p:set>
                                      <p:cBhvr>
                                        <p:cTn id="161" dur="1" fill="hold">
                                          <p:stCondLst>
                                            <p:cond delay="0"/>
                                          </p:stCondLst>
                                        </p:cTn>
                                        <p:tgtEl>
                                          <p:spTgt spid="33"/>
                                        </p:tgtEl>
                                        <p:attrNameLst>
                                          <p:attrName>style.visibility</p:attrName>
                                        </p:attrNameLst>
                                      </p:cBhvr>
                                      <p:to>
                                        <p:strVal val="visible"/>
                                      </p:to>
                                    </p:set>
                                    <p:animEffect transition="in" filter="fade">
                                      <p:cBhvr>
                                        <p:cTn id="162" dur="500"/>
                                        <p:tgtEl>
                                          <p:spTgt spid="33"/>
                                        </p:tgtEl>
                                      </p:cBhvr>
                                    </p:animEffect>
                                    <p:anim calcmode="lin" valueType="num">
                                      <p:cBhvr>
                                        <p:cTn id="163" dur="500" fill="hold"/>
                                        <p:tgtEl>
                                          <p:spTgt spid="33"/>
                                        </p:tgtEl>
                                        <p:attrNameLst>
                                          <p:attrName>ppt_x</p:attrName>
                                        </p:attrNameLst>
                                      </p:cBhvr>
                                      <p:tavLst>
                                        <p:tav tm="0">
                                          <p:val>
                                            <p:strVal val="#ppt_x"/>
                                          </p:val>
                                        </p:tav>
                                        <p:tav tm="100000">
                                          <p:val>
                                            <p:strVal val="#ppt_x"/>
                                          </p:val>
                                        </p:tav>
                                      </p:tavLst>
                                    </p:anim>
                                    <p:anim calcmode="lin" valueType="num">
                                      <p:cBhvr>
                                        <p:cTn id="164"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2"/>
                                        </p:tgtEl>
                                        <p:attrNameLst>
                                          <p:attrName>style.visibility</p:attrName>
                                        </p:attrNameLst>
                                      </p:cBhvr>
                                      <p:to>
                                        <p:strVal val="visible"/>
                                      </p:to>
                                    </p:set>
                                    <p:animEffect transition="in" filter="wipe(down)">
                                      <p:cBhvr>
                                        <p:cTn id="16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3" grpId="0" animBg="1"/>
      <p:bldP spid="8" grpId="0" animBg="1"/>
      <p:bldP spid="9" grpId="0" animBg="1"/>
      <p:bldP spid="4" grpId="0" animBg="1"/>
      <p:bldP spid="10" grpId="0" animBg="1"/>
      <p:bldP spid="11" grpId="0" animBg="1"/>
      <p:bldP spid="12" grpId="0" animBg="1"/>
      <p:bldP spid="13" grpId="0" animBg="1"/>
      <p:bldP spid="14"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5" grpId="0" animBg="1"/>
      <p:bldP spid="6" grpId="0" animBg="1"/>
      <p:bldP spid="33" grpId="0" animBg="1"/>
      <p:bldP spid="14336" grpId="0" animBg="1"/>
      <p:bldP spid="36" grpId="0" animBg="1"/>
      <p:bldP spid="37"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مستطيل 2"/>
          <p:cNvSpPr/>
          <p:nvPr/>
        </p:nvSpPr>
        <p:spPr>
          <a:xfrm>
            <a:off x="0" y="-433386"/>
            <a:ext cx="29108400" cy="166354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solidFill>
                <a:prstClr val="white"/>
              </a:solidFill>
            </a:endParaRPr>
          </a:p>
        </p:txBody>
      </p:sp>
      <p:sp>
        <p:nvSpPr>
          <p:cNvPr id="14339" name="Rectangle 3"/>
          <p:cNvSpPr>
            <a:spLocks noGrp="1" noChangeArrowheads="1"/>
          </p:cNvSpPr>
          <p:nvPr>
            <p:ph idx="1"/>
          </p:nvPr>
        </p:nvSpPr>
        <p:spPr>
          <a:xfrm>
            <a:off x="585770" y="1395473"/>
            <a:ext cx="10497258" cy="381527"/>
          </a:xfrm>
        </p:spPr>
        <p:txBody>
          <a:bodyPr/>
          <a:lstStyle/>
          <a:p>
            <a:pPr algn="ctr">
              <a:buFontTx/>
              <a:buNone/>
            </a:pPr>
            <a:r>
              <a:rPr lang="es-ES" sz="7100" b="1" u="sng" dirty="0">
                <a:solidFill>
                  <a:srgbClr val="FFFF00"/>
                </a:solidFill>
                <a:latin typeface="Algerian" pitchFamily="82" charset="0"/>
              </a:rPr>
              <a:t>PARAGRAPH SAMPLE:</a:t>
            </a:r>
            <a:r>
              <a:rPr lang="es-EC" sz="7100" u="sng" dirty="0">
                <a:solidFill>
                  <a:srgbClr val="FFFF00"/>
                </a:solidFill>
                <a:latin typeface="Algerian" pitchFamily="82" charset="0"/>
              </a:rPr>
              <a:t> </a:t>
            </a:r>
            <a:endParaRPr lang="es-ES" sz="6600" u="sng" dirty="0">
              <a:solidFill>
                <a:srgbClr val="FFFF00"/>
              </a:solidFill>
              <a:latin typeface="Algerian" pitchFamily="82" charset="0"/>
            </a:endParaRPr>
          </a:p>
        </p:txBody>
      </p:sp>
      <p:sp>
        <p:nvSpPr>
          <p:cNvPr id="7" name="Rectangle 3"/>
          <p:cNvSpPr txBox="1">
            <a:spLocks noChangeArrowheads="1"/>
          </p:cNvSpPr>
          <p:nvPr/>
        </p:nvSpPr>
        <p:spPr bwMode="auto">
          <a:xfrm>
            <a:off x="11841736" y="3680993"/>
            <a:ext cx="5455986" cy="817938"/>
          </a:xfrm>
          <a:prstGeom prst="rect">
            <a:avLst/>
          </a:prstGeom>
          <a:noFill/>
          <a:ln w="9525">
            <a:noFill/>
            <a:miter lim="800000"/>
            <a:headEnd/>
            <a:tailEnd/>
          </a:ln>
        </p:spPr>
        <p:txBody>
          <a:bodyPr vert="horz" wrap="square" lIns="47519" tIns="23760" rIns="47519" bIns="23760" numCol="1" anchor="t" anchorCtr="0" compatLnSpc="1">
            <a:prstTxWarp prst="textNoShape">
              <a:avLst/>
            </a:prstTxWarp>
          </a:bodyPr>
          <a:lstStyle>
            <a:lvl1pPr marL="230372" indent="-230372" algn="l" rtl="0" eaLnBrk="0" fontAlgn="base" hangingPunct="0">
              <a:spcBef>
                <a:spcPct val="20000"/>
              </a:spcBef>
              <a:spcAft>
                <a:spcPct val="0"/>
              </a:spcAft>
              <a:buClr>
                <a:srgbClr val="0BD0D9"/>
              </a:buClr>
              <a:buSzPct val="95000"/>
              <a:buFont typeface="Wingdings 2" pitchFamily="18" charset="2"/>
              <a:buChar char=""/>
              <a:defRPr sz="2194" kern="1200">
                <a:solidFill>
                  <a:schemeClr val="tx1"/>
                </a:solidFill>
                <a:latin typeface="+mn-lt"/>
                <a:ea typeface="+mn-ea"/>
                <a:cs typeface="+mn-cs"/>
              </a:defRPr>
            </a:lvl1pPr>
            <a:lvl2pPr marL="539768" indent="-207603" algn="l" rtl="0" eaLnBrk="0" fontAlgn="base" hangingPunct="0">
              <a:spcBef>
                <a:spcPct val="20000"/>
              </a:spcBef>
              <a:spcAft>
                <a:spcPct val="0"/>
              </a:spcAft>
              <a:buClr>
                <a:schemeClr val="accent1"/>
              </a:buClr>
              <a:buSzPct val="85000"/>
              <a:buFont typeface="Wingdings 2" pitchFamily="18" charset="2"/>
              <a:buChar char=""/>
              <a:defRPr sz="2025" kern="1200">
                <a:solidFill>
                  <a:schemeClr val="tx1"/>
                </a:solidFill>
                <a:latin typeface="+mn-lt"/>
                <a:ea typeface="+mn-ea"/>
                <a:cs typeface="+mn-cs"/>
              </a:defRPr>
            </a:lvl2pPr>
            <a:lvl3pPr marL="771479" indent="-207603" algn="l" rtl="0" eaLnBrk="0" fontAlgn="base" hangingPunct="0">
              <a:spcBef>
                <a:spcPct val="20000"/>
              </a:spcBef>
              <a:spcAft>
                <a:spcPct val="0"/>
              </a:spcAft>
              <a:buClr>
                <a:schemeClr val="accent2"/>
              </a:buClr>
              <a:buSzPct val="70000"/>
              <a:buFont typeface="Wingdings 2" pitchFamily="18" charset="2"/>
              <a:buChar char=""/>
              <a:defRPr sz="1772" kern="1200">
                <a:solidFill>
                  <a:schemeClr val="tx1"/>
                </a:solidFill>
                <a:latin typeface="+mn-lt"/>
                <a:ea typeface="+mn-ea"/>
                <a:cs typeface="+mn-cs"/>
              </a:defRPr>
            </a:lvl3pPr>
            <a:lvl4pPr marL="1001852" indent="-176797" algn="l" rtl="0" eaLnBrk="0" fontAlgn="base" hangingPunct="0">
              <a:spcBef>
                <a:spcPct val="20000"/>
              </a:spcBef>
              <a:spcAft>
                <a:spcPct val="0"/>
              </a:spcAft>
              <a:buClr>
                <a:srgbClr val="0BD0D9"/>
              </a:buClr>
              <a:buSzPct val="65000"/>
              <a:buFont typeface="Wingdings 2" pitchFamily="18" charset="2"/>
              <a:buChar char=""/>
              <a:defRPr sz="1687" kern="1200">
                <a:solidFill>
                  <a:schemeClr val="tx1"/>
                </a:solidFill>
                <a:latin typeface="+mn-lt"/>
                <a:ea typeface="+mn-ea"/>
                <a:cs typeface="+mn-cs"/>
              </a:defRPr>
            </a:lvl4pPr>
            <a:lvl5pPr marL="1233564" indent="-176797" algn="l" rtl="0" eaLnBrk="0" fontAlgn="base" hangingPunct="0">
              <a:spcBef>
                <a:spcPct val="20000"/>
              </a:spcBef>
              <a:spcAft>
                <a:spcPct val="0"/>
              </a:spcAft>
              <a:buClr>
                <a:srgbClr val="10CF9B"/>
              </a:buClr>
              <a:buSzPct val="65000"/>
              <a:buFont typeface="Wingdings 2" pitchFamily="18" charset="2"/>
              <a:buChar char=""/>
              <a:defRPr sz="1687" kern="1200">
                <a:solidFill>
                  <a:schemeClr val="tx1"/>
                </a:solidFill>
                <a:latin typeface="+mn-lt"/>
                <a:ea typeface="+mn-ea"/>
                <a:cs typeface="+mn-cs"/>
              </a:defRPr>
            </a:lvl5pPr>
            <a:lvl6pPr marL="1465811" indent="-177440" algn="l" rtl="0" eaLnBrk="1" latinLnBrk="0" hangingPunct="1">
              <a:spcBef>
                <a:spcPct val="20000"/>
              </a:spcBef>
              <a:buClr>
                <a:schemeClr val="accent5"/>
              </a:buClr>
              <a:buSzPct val="80000"/>
              <a:buFont typeface="Wingdings 2"/>
              <a:buChar char=""/>
              <a:defRPr kumimoji="0" sz="1519" kern="1200">
                <a:solidFill>
                  <a:schemeClr val="tx1"/>
                </a:solidFill>
                <a:latin typeface="+mn-lt"/>
                <a:ea typeface="+mn-ea"/>
                <a:cs typeface="+mn-cs"/>
              </a:defRPr>
            </a:lvl6pPr>
            <a:lvl7pPr marL="1620106" indent="-154296" algn="l" rtl="0" eaLnBrk="1" latinLnBrk="0" hangingPunct="1">
              <a:spcBef>
                <a:spcPct val="20000"/>
              </a:spcBef>
              <a:buClr>
                <a:schemeClr val="accent6"/>
              </a:buClr>
              <a:buSzPct val="80000"/>
              <a:buFont typeface="Wingdings 2"/>
              <a:buChar char=""/>
              <a:defRPr kumimoji="0" sz="1350" kern="1200" baseline="0">
                <a:solidFill>
                  <a:schemeClr val="tx1"/>
                </a:solidFill>
                <a:latin typeface="+mn-lt"/>
                <a:ea typeface="+mn-ea"/>
                <a:cs typeface="+mn-cs"/>
              </a:defRPr>
            </a:lvl7pPr>
            <a:lvl8pPr marL="1851550" indent="-154296" algn="l" rtl="0" eaLnBrk="1" latinLnBrk="0" hangingPunct="1">
              <a:spcBef>
                <a:spcPct val="20000"/>
              </a:spcBef>
              <a:buClr>
                <a:schemeClr val="tx2"/>
              </a:buClr>
              <a:buChar char="•"/>
              <a:defRPr kumimoji="0" sz="1350" kern="1200">
                <a:solidFill>
                  <a:schemeClr val="tx1"/>
                </a:solidFill>
                <a:latin typeface="+mn-lt"/>
                <a:ea typeface="+mn-ea"/>
                <a:cs typeface="+mn-cs"/>
              </a:defRPr>
            </a:lvl8pPr>
            <a:lvl9pPr marL="2082994" indent="-154296" algn="l" rtl="0" eaLnBrk="1" latinLnBrk="0" hangingPunct="1">
              <a:spcBef>
                <a:spcPct val="20000"/>
              </a:spcBef>
              <a:buClr>
                <a:schemeClr val="tx2"/>
              </a:buClr>
              <a:buFontTx/>
              <a:buChar char="•"/>
              <a:defRPr kumimoji="0" sz="1181" kern="1200" baseline="0">
                <a:solidFill>
                  <a:schemeClr val="tx1"/>
                </a:solidFill>
                <a:latin typeface="+mn-lt"/>
                <a:ea typeface="+mn-ea"/>
                <a:cs typeface="+mn-cs"/>
              </a:defRPr>
            </a:lvl9pPr>
          </a:lstStyle>
          <a:p>
            <a:pPr algn="ctr">
              <a:buFontTx/>
              <a:buNone/>
            </a:pPr>
            <a:r>
              <a:rPr lang="en-US" sz="6600" b="1" u="sng" dirty="0">
                <a:solidFill>
                  <a:prstClr val="white"/>
                </a:solidFill>
                <a:latin typeface="Trebuchet MS" pitchFamily="34" charset="0"/>
              </a:rPr>
              <a:t>My teacher</a:t>
            </a:r>
            <a:endParaRPr lang="es-ES" sz="6600" u="sng" dirty="0">
              <a:solidFill>
                <a:prstClr val="white"/>
              </a:solidFill>
              <a:latin typeface="Trebuchet MS" pitchFamily="34"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5473" y="9"/>
            <a:ext cx="8458201" cy="4736529"/>
          </a:xfrm>
          <a:prstGeom prst="rect">
            <a:avLst/>
          </a:prstGeom>
        </p:spPr>
      </p:pic>
      <p:sp>
        <p:nvSpPr>
          <p:cNvPr id="4" name="مربع نص 3"/>
          <p:cNvSpPr txBox="1"/>
          <p:nvPr/>
        </p:nvSpPr>
        <p:spPr>
          <a:xfrm>
            <a:off x="775098" y="5136659"/>
            <a:ext cx="27970041" cy="12125861"/>
          </a:xfrm>
          <a:prstGeom prst="rect">
            <a:avLst/>
          </a:prstGeom>
          <a:noFill/>
        </p:spPr>
        <p:txBody>
          <a:bodyPr wrap="square" lIns="90921" tIns="45455" rIns="90921" bIns="45455" rtlCol="0">
            <a:spAutoFit/>
          </a:bodyPr>
          <a:lstStyle/>
          <a:p>
            <a:pPr algn="l" rtl="0"/>
            <a:r>
              <a:rPr lang="en-US" sz="6400" b="1" dirty="0" smtClean="0">
                <a:solidFill>
                  <a:prstClr val="white"/>
                </a:solidFill>
                <a:latin typeface="Times New Roman" pitchFamily="18" charset="0"/>
                <a:cs typeface="Times New Roman" pitchFamily="18" charset="0"/>
              </a:rPr>
              <a:t>			My teacher </a:t>
            </a:r>
            <a:r>
              <a:rPr lang="en-US" sz="6400" b="1" dirty="0">
                <a:solidFill>
                  <a:prstClr val="white"/>
                </a:solidFill>
                <a:latin typeface="Times New Roman" pitchFamily="18" charset="0"/>
                <a:cs typeface="Times New Roman" pitchFamily="18" charset="0"/>
              </a:rPr>
              <a:t>is </a:t>
            </a:r>
            <a:r>
              <a:rPr lang="en-US" sz="6400" b="1" dirty="0" err="1">
                <a:solidFill>
                  <a:prstClr val="white"/>
                </a:solidFill>
                <a:latin typeface="Times New Roman" pitchFamily="18" charset="0"/>
                <a:cs typeface="Times New Roman" pitchFamily="18" charset="0"/>
              </a:rPr>
              <a:t>Maysoon</a:t>
            </a:r>
            <a:r>
              <a:rPr lang="en-US" sz="6400" b="1" dirty="0" smtClean="0">
                <a:solidFill>
                  <a:prstClr val="white"/>
                </a:solidFill>
                <a:latin typeface="Times New Roman" pitchFamily="18" charset="0"/>
                <a:cs typeface="Times New Roman" pitchFamily="18" charset="0"/>
              </a:rPr>
              <a:t>. </a:t>
            </a:r>
            <a:r>
              <a:rPr lang="en-US" sz="6400" b="1" dirty="0">
                <a:solidFill>
                  <a:srgbClr val="FFFF00"/>
                </a:solidFill>
                <a:latin typeface="Times New Roman" pitchFamily="18" charset="0"/>
                <a:cs typeface="Times New Roman" pitchFamily="18" charset="0"/>
              </a:rPr>
              <a:t>She is my class teacher. She is strict, but funny. </a:t>
            </a:r>
            <a:endParaRPr lang="en-US" sz="6400" dirty="0">
              <a:solidFill>
                <a:srgbClr val="FFFF00"/>
              </a:solidFill>
            </a:endParaRPr>
          </a:p>
          <a:p>
            <a:pPr algn="l" rtl="0"/>
            <a:r>
              <a:rPr lang="en-US" sz="6400" b="1" dirty="0" smtClean="0">
                <a:solidFill>
                  <a:srgbClr val="FFFF00"/>
                </a:solidFill>
                <a:latin typeface="Times New Roman" pitchFamily="18" charset="0"/>
                <a:cs typeface="Times New Roman" pitchFamily="18" charset="0"/>
              </a:rPr>
              <a:t> She </a:t>
            </a:r>
            <a:r>
              <a:rPr lang="en-US" sz="6400" b="1" dirty="0">
                <a:solidFill>
                  <a:srgbClr val="FFFF00"/>
                </a:solidFill>
                <a:latin typeface="Times New Roman" pitchFamily="18" charset="0"/>
                <a:cs typeface="Times New Roman" pitchFamily="18" charset="0"/>
              </a:rPr>
              <a:t>tells lots of jokes when she teaches</a:t>
            </a:r>
            <a:r>
              <a:rPr lang="en-US" sz="6400" b="1" dirty="0" smtClean="0">
                <a:solidFill>
                  <a:srgbClr val="FFFF00"/>
                </a:solidFill>
                <a:latin typeface="Times New Roman" pitchFamily="18" charset="0"/>
                <a:cs typeface="Times New Roman" pitchFamily="18" charset="0"/>
              </a:rPr>
              <a:t>. </a:t>
            </a:r>
            <a:r>
              <a:rPr lang="en-US" sz="6400" b="1" dirty="0">
                <a:solidFill>
                  <a:srgbClr val="FFFF00"/>
                </a:solidFill>
                <a:latin typeface="Times New Roman" pitchFamily="18" charset="0"/>
                <a:cs typeface="Times New Roman" pitchFamily="18" charset="0"/>
              </a:rPr>
              <a:t>She teaches us </a:t>
            </a:r>
            <a:r>
              <a:rPr lang="en-US" sz="6400" b="1" dirty="0" smtClean="0">
                <a:solidFill>
                  <a:srgbClr val="FFFF00"/>
                </a:solidFill>
                <a:latin typeface="Times New Roman" pitchFamily="18" charset="0"/>
                <a:cs typeface="Times New Roman" pitchFamily="18" charset="0"/>
              </a:rPr>
              <a:t>a beautiful songs</a:t>
            </a:r>
            <a:r>
              <a:rPr lang="en-US" sz="6400" b="1" dirty="0">
                <a:solidFill>
                  <a:srgbClr val="FFFF00"/>
                </a:solidFill>
                <a:latin typeface="Times New Roman" pitchFamily="18" charset="0"/>
                <a:cs typeface="Times New Roman" pitchFamily="18" charset="0"/>
              </a:rPr>
              <a:t>. </a:t>
            </a:r>
            <a:r>
              <a:rPr lang="en-US" sz="6600" b="1" dirty="0" smtClean="0">
                <a:solidFill>
                  <a:srgbClr val="FFFF00"/>
                </a:solidFill>
                <a:latin typeface="Times New Roman" pitchFamily="18" charset="0"/>
                <a:cs typeface="Times New Roman" pitchFamily="18" charset="0"/>
              </a:rPr>
              <a:t>She </a:t>
            </a:r>
            <a:r>
              <a:rPr lang="en-US" sz="6600" b="1" dirty="0">
                <a:solidFill>
                  <a:srgbClr val="FFFF00"/>
                </a:solidFill>
                <a:latin typeface="Times New Roman" pitchFamily="18" charset="0"/>
                <a:cs typeface="Times New Roman" pitchFamily="18" charset="0"/>
              </a:rPr>
              <a:t>gives us sweets on her birthday and festivals. We all stay quiet when she </a:t>
            </a:r>
            <a:r>
              <a:rPr lang="en-US" sz="6600" b="1" dirty="0" smtClean="0">
                <a:solidFill>
                  <a:srgbClr val="FFFF00"/>
                </a:solidFill>
                <a:latin typeface="Times New Roman" pitchFamily="18" charset="0"/>
                <a:cs typeface="Times New Roman" pitchFamily="18" charset="0"/>
              </a:rPr>
              <a:t>speaks. </a:t>
            </a:r>
            <a:r>
              <a:rPr lang="en-US" sz="6600" b="1" dirty="0">
                <a:solidFill>
                  <a:srgbClr val="FFFF00"/>
                </a:solidFill>
                <a:latin typeface="Times New Roman" pitchFamily="18" charset="0"/>
                <a:cs typeface="Times New Roman" pitchFamily="18" charset="0"/>
              </a:rPr>
              <a:t>She makes sure</a:t>
            </a:r>
            <a:r>
              <a:rPr lang="en-US" sz="6600" b="1" dirty="0">
                <a:solidFill>
                  <a:srgbClr val="FFFF00"/>
                </a:solidFill>
                <a:latin typeface="Times New Roman" pitchFamily="18" charset="0"/>
              </a:rPr>
              <a:t> </a:t>
            </a:r>
            <a:r>
              <a:rPr lang="en-US" sz="6600" b="1" dirty="0">
                <a:solidFill>
                  <a:srgbClr val="FFFF00"/>
                </a:solidFill>
                <a:latin typeface="Times New Roman" pitchFamily="18" charset="0"/>
                <a:cs typeface="Times New Roman" pitchFamily="18" charset="0"/>
              </a:rPr>
              <a:t>that we understand the subject very well. At the end of the class she asks us questions</a:t>
            </a:r>
            <a:r>
              <a:rPr lang="en-US" sz="6600" b="1" dirty="0" smtClean="0">
                <a:solidFill>
                  <a:srgbClr val="FFFF00"/>
                </a:solidFill>
                <a:latin typeface="Times New Roman" pitchFamily="18" charset="0"/>
                <a:cs typeface="Times New Roman" pitchFamily="18" charset="0"/>
              </a:rPr>
              <a:t>. </a:t>
            </a:r>
            <a:r>
              <a:rPr lang="en-US" sz="6600" b="1" dirty="0">
                <a:solidFill>
                  <a:srgbClr val="FF0000"/>
                </a:solidFill>
                <a:latin typeface="Times New Roman" pitchFamily="18" charset="0"/>
                <a:cs typeface="Times New Roman" pitchFamily="18" charset="0"/>
              </a:rPr>
              <a:t>Most of my friends also like her very much. </a:t>
            </a:r>
          </a:p>
          <a:p>
            <a:pPr algn="l" rtl="0"/>
            <a:r>
              <a:rPr lang="en-US" sz="6600" b="1" dirty="0">
                <a:solidFill>
                  <a:srgbClr val="FF0000"/>
                </a:solidFill>
                <a:latin typeface="Times New Roman" pitchFamily="18" charset="0"/>
                <a:cs typeface="Times New Roman" pitchFamily="18" charset="0"/>
              </a:rPr>
              <a:t>She is very beautiful and lovely. We wish her all good things in her life</a:t>
            </a:r>
            <a:r>
              <a:rPr lang="en-US" sz="6600" b="1" dirty="0" smtClean="0">
                <a:solidFill>
                  <a:srgbClr val="FF0000"/>
                </a:solidFill>
                <a:latin typeface="Times New Roman" pitchFamily="18" charset="0"/>
                <a:cs typeface="Times New Roman" pitchFamily="18" charset="0"/>
              </a:rPr>
              <a:t>.</a:t>
            </a:r>
            <a:endParaRPr lang="en-US" sz="6600" b="1" dirty="0">
              <a:solidFill>
                <a:srgbClr val="FF0000"/>
              </a:solidFill>
              <a:latin typeface="Times New Roman" pitchFamily="18" charset="0"/>
            </a:endParaRPr>
          </a:p>
          <a:p>
            <a:pPr algn="l" rtl="0"/>
            <a:endParaRPr lang="en-US" sz="6600" b="1" dirty="0">
              <a:solidFill>
                <a:srgbClr val="FF0000"/>
              </a:solidFill>
              <a:latin typeface="Times New Roman" pitchFamily="18" charset="0"/>
            </a:endParaRPr>
          </a:p>
          <a:p>
            <a:pPr algn="l" rtl="0"/>
            <a:endParaRPr lang="en-US" sz="6600" b="1" dirty="0">
              <a:solidFill>
                <a:prstClr val="black"/>
              </a:solidFill>
              <a:latin typeface="Times New Roman" pitchFamily="18" charset="0"/>
            </a:endParaRPr>
          </a:p>
          <a:p>
            <a:pPr algn="l" rtl="0"/>
            <a:endParaRPr lang="en-US" sz="6600" b="1" dirty="0">
              <a:solidFill>
                <a:prstClr val="black"/>
              </a:solidFill>
              <a:latin typeface="Times New Roman" pitchFamily="18" charset="0"/>
            </a:endParaRPr>
          </a:p>
          <a:p>
            <a:pPr algn="l" rtl="0"/>
            <a:endParaRPr lang="en-US" sz="6400" dirty="0">
              <a:solidFill>
                <a:prstClr val="black"/>
              </a:solidFill>
            </a:endParaRPr>
          </a:p>
          <a:p>
            <a:pPr algn="l" rtl="0"/>
            <a:endParaRPr lang="en-US" sz="6400" dirty="0">
              <a:solidFill>
                <a:prstClr val="black"/>
              </a:solidFill>
            </a:endParaRPr>
          </a:p>
          <a:p>
            <a:pPr algn="l" rtl="0"/>
            <a:endParaRPr lang="en-US" sz="6400" dirty="0">
              <a:solidFill>
                <a:prstClr val="white"/>
              </a:solidFill>
            </a:endParaRPr>
          </a:p>
        </p:txBody>
      </p:sp>
      <p:sp>
        <p:nvSpPr>
          <p:cNvPr id="13" name="Rectangle 6"/>
          <p:cNvSpPr>
            <a:spLocks noChangeArrowheads="1"/>
          </p:cNvSpPr>
          <p:nvPr/>
        </p:nvSpPr>
        <p:spPr bwMode="auto">
          <a:xfrm>
            <a:off x="3183299" y="17115278"/>
            <a:ext cx="24234270" cy="8179613"/>
          </a:xfrm>
          <a:prstGeom prst="rect">
            <a:avLst/>
          </a:prstGeom>
          <a:noFill/>
          <a:ln w="9525">
            <a:noFill/>
            <a:miter lim="800000"/>
            <a:headEnd/>
            <a:tailEnd/>
          </a:ln>
        </p:spPr>
        <p:txBody>
          <a:bodyPr wrap="square" lIns="53489" tIns="26746" rIns="53489" bIns="26746" anchor="ctr">
            <a:spAutoFit/>
          </a:bodyPr>
          <a:lstStyle/>
          <a:p>
            <a:pPr indent="200527" algn="l" rtl="0"/>
            <a:r>
              <a:rPr lang="en-US" sz="6600" b="1" dirty="0">
                <a:solidFill>
                  <a:srgbClr val="0070C0"/>
                </a:solidFill>
                <a:latin typeface="Times New Roman" pitchFamily="18" charset="0"/>
                <a:cs typeface="Times New Roman" pitchFamily="18" charset="0"/>
              </a:rPr>
              <a:t>She teaches us good songs. She gives us sweets on her birthday and festivals. We all stay quiet when she teaches. She makes sure that we understand the subject very well. At the end of the class she asks us questions. </a:t>
            </a:r>
            <a:r>
              <a:rPr lang="en-US" sz="6600" b="1" dirty="0">
                <a:solidFill>
                  <a:prstClr val="black"/>
                </a:solidFill>
                <a:latin typeface="Times New Roman" pitchFamily="18" charset="0"/>
                <a:cs typeface="Times New Roman" pitchFamily="18" charset="0"/>
              </a:rPr>
              <a:t>Most of my friends also like her very much. She is very beautiful and lovely. We wish her all good things in her life.</a:t>
            </a:r>
            <a:endParaRPr lang="en-US" sz="6600" b="1" dirty="0">
              <a:solidFill>
                <a:srgbClr val="FF0000"/>
              </a:solidFill>
              <a:latin typeface="Times New Roman" pitchFamily="18" charset="0"/>
              <a:cs typeface="Times New Roman" pitchFamily="18" charset="0"/>
            </a:endParaRPr>
          </a:p>
          <a:p>
            <a:pPr indent="200527" algn="l" rtl="0" eaLnBrk="0" hangingPunct="0">
              <a:buFont typeface="Wingdings" pitchFamily="2" charset="2"/>
              <a:buChar char="v"/>
            </a:pPr>
            <a:r>
              <a:rPr lang="en-US" sz="6600" b="1" dirty="0">
                <a:solidFill>
                  <a:srgbClr val="FF0000"/>
                </a:solidFill>
                <a:latin typeface="Times New Roman" pitchFamily="18" charset="0"/>
                <a:cs typeface="Times New Roman" pitchFamily="18" charset="0"/>
              </a:rPr>
              <a:t>Red is the topic sentence </a:t>
            </a:r>
          </a:p>
          <a:p>
            <a:pPr indent="200527" algn="l" rtl="0" eaLnBrk="0" hangingPunct="0">
              <a:buFont typeface="Wingdings" pitchFamily="2" charset="2"/>
              <a:buChar char="v"/>
            </a:pPr>
            <a:r>
              <a:rPr lang="en-US" sz="6600" b="1" dirty="0">
                <a:solidFill>
                  <a:srgbClr val="0070C0"/>
                </a:solidFill>
                <a:cs typeface="Times New Roman" pitchFamily="18" charset="0"/>
              </a:rPr>
              <a:t>Blue</a:t>
            </a:r>
            <a:r>
              <a:rPr lang="en-US" sz="6600" b="1" dirty="0">
                <a:solidFill>
                  <a:srgbClr val="0070C0"/>
                </a:solidFill>
                <a:latin typeface="Times New Roman" pitchFamily="18" charset="0"/>
                <a:cs typeface="Times New Roman" pitchFamily="18" charset="0"/>
              </a:rPr>
              <a:t> is the supporting details</a:t>
            </a:r>
          </a:p>
          <a:p>
            <a:pPr indent="200527" algn="l" rtl="0" eaLnBrk="0" hangingPunct="0">
              <a:buFont typeface="Wingdings" pitchFamily="2" charset="2"/>
              <a:buChar char="v"/>
            </a:pPr>
            <a:r>
              <a:rPr lang="en-US" sz="6600" b="1" dirty="0">
                <a:solidFill>
                  <a:prstClr val="black"/>
                </a:solidFill>
                <a:latin typeface="Times New Roman" pitchFamily="18" charset="0"/>
                <a:cs typeface="Times New Roman" pitchFamily="18" charset="0"/>
              </a:rPr>
              <a:t>Black is the conclusion.</a:t>
            </a:r>
            <a:endParaRPr lang="en-US" sz="6600" b="1" dirty="0">
              <a:solidFill>
                <a:prstClr val="black"/>
              </a:solidFill>
              <a:latin typeface="Times New Roman" pitchFamily="18" charset="0"/>
            </a:endParaRPr>
          </a:p>
        </p:txBody>
      </p:sp>
      <p:cxnSp>
        <p:nvCxnSpPr>
          <p:cNvPr id="10" name="رابط مستقيم 9"/>
          <p:cNvCxnSpPr/>
          <p:nvPr/>
        </p:nvCxnSpPr>
        <p:spPr>
          <a:xfrm flipV="1">
            <a:off x="8337225" y="11758612"/>
            <a:ext cx="12389186" cy="152400"/>
          </a:xfrm>
          <a:prstGeom prst="line">
            <a:avLst/>
          </a:prstGeom>
          <a:ln w="323850" cmpd="thinThick">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مستطيل مستدير الزوايا 8"/>
          <p:cNvSpPr/>
          <p:nvPr/>
        </p:nvSpPr>
        <p:spPr>
          <a:xfrm>
            <a:off x="20193000" y="5136659"/>
            <a:ext cx="8341132" cy="1135553"/>
          </a:xfrm>
          <a:prstGeom prst="round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sp>
        <p:nvSpPr>
          <p:cNvPr id="14" name="Flowchart: Alternate Process 13"/>
          <p:cNvSpPr/>
          <p:nvPr/>
        </p:nvSpPr>
        <p:spPr>
          <a:xfrm>
            <a:off x="1295400" y="12520612"/>
            <a:ext cx="26746200" cy="3124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latin typeface="PT Serif"/>
              </a:rPr>
              <a:t>She is </a:t>
            </a:r>
            <a:r>
              <a:rPr lang="en-US" sz="7200" dirty="0" smtClean="0">
                <a:latin typeface="PT Serif"/>
              </a:rPr>
              <a:t>strict.  She </a:t>
            </a:r>
            <a:r>
              <a:rPr lang="en-US" sz="7200" dirty="0">
                <a:latin typeface="PT Serif"/>
              </a:rPr>
              <a:t>is funny. </a:t>
            </a:r>
            <a:r>
              <a:rPr lang="en-US" sz="7200" dirty="0" smtClean="0">
                <a:latin typeface="PT Serif"/>
              </a:rPr>
              <a:t> =    She </a:t>
            </a:r>
            <a:r>
              <a:rPr lang="en-US" sz="7200" dirty="0">
                <a:latin typeface="PT Serif"/>
              </a:rPr>
              <a:t>is strict, but funny</a:t>
            </a:r>
          </a:p>
        </p:txBody>
      </p:sp>
      <p:sp>
        <p:nvSpPr>
          <p:cNvPr id="30" name="دائرة مجوفة 29"/>
          <p:cNvSpPr/>
          <p:nvPr/>
        </p:nvSpPr>
        <p:spPr>
          <a:xfrm>
            <a:off x="3352800" y="13398711"/>
            <a:ext cx="3200400" cy="1368001"/>
          </a:xfrm>
          <a:prstGeom prst="donut">
            <a:avLst>
              <a:gd name="adj" fmla="val 694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solidFill>
                <a:schemeClr val="tx1"/>
              </a:solidFill>
            </a:endParaRPr>
          </a:p>
        </p:txBody>
      </p:sp>
      <p:sp>
        <p:nvSpPr>
          <p:cNvPr id="29" name="دائرة مجوفة 28"/>
          <p:cNvSpPr/>
          <p:nvPr/>
        </p:nvSpPr>
        <p:spPr>
          <a:xfrm>
            <a:off x="8946825" y="13489495"/>
            <a:ext cx="3168975" cy="1344055"/>
          </a:xfrm>
          <a:prstGeom prst="donut">
            <a:avLst>
              <a:gd name="adj" fmla="val 694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solidFill>
                <a:schemeClr val="tx1"/>
              </a:solidFill>
            </a:endParaRPr>
          </a:p>
        </p:txBody>
      </p:sp>
      <p:sp>
        <p:nvSpPr>
          <p:cNvPr id="12" name="دائرة مجوفة 11"/>
          <p:cNvSpPr/>
          <p:nvPr/>
        </p:nvSpPr>
        <p:spPr>
          <a:xfrm>
            <a:off x="21421799" y="13394524"/>
            <a:ext cx="2124001" cy="1344055"/>
          </a:xfrm>
          <a:prstGeom prst="donut">
            <a:avLst>
              <a:gd name="adj" fmla="val 694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solidFill>
                <a:schemeClr val="tx1"/>
              </a:solidFill>
            </a:endParaRPr>
          </a:p>
        </p:txBody>
      </p:sp>
      <p:sp>
        <p:nvSpPr>
          <p:cNvPr id="14336" name="قوس كبير أيمن 14335"/>
          <p:cNvSpPr/>
          <p:nvPr/>
        </p:nvSpPr>
        <p:spPr>
          <a:xfrm rot="5400000">
            <a:off x="20679715" y="9537649"/>
            <a:ext cx="1127517" cy="10591801"/>
          </a:xfrm>
          <a:prstGeom prst="rightBrace">
            <a:avLst>
              <a:gd name="adj1" fmla="val 125844"/>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lIns="90921" tIns="45455" rIns="90921" bIns="45455" rtlCol="0" anchor="ctr"/>
          <a:lstStyle/>
          <a:p>
            <a:pPr algn="ctr"/>
            <a:endParaRPr lang="en-US"/>
          </a:p>
        </p:txBody>
      </p:sp>
      <p:sp>
        <p:nvSpPr>
          <p:cNvPr id="14337" name="مربع نص 14336"/>
          <p:cNvSpPr txBox="1"/>
          <p:nvPr/>
        </p:nvSpPr>
        <p:spPr>
          <a:xfrm>
            <a:off x="17297401" y="12457530"/>
            <a:ext cx="6985957" cy="922795"/>
          </a:xfrm>
          <a:prstGeom prst="rect">
            <a:avLst/>
          </a:prstGeom>
          <a:noFill/>
        </p:spPr>
        <p:txBody>
          <a:bodyPr wrap="square" lIns="90921" tIns="45455" rIns="90921" bIns="45455" rtlCol="0">
            <a:spAutoFit/>
          </a:bodyPr>
          <a:lstStyle/>
          <a:p>
            <a:pPr algn="ctr"/>
            <a:r>
              <a:rPr lang="en-US" sz="5400" b="1" dirty="0"/>
              <a:t>Compound sentence</a:t>
            </a:r>
          </a:p>
        </p:txBody>
      </p:sp>
      <p:sp>
        <p:nvSpPr>
          <p:cNvPr id="23" name="ضرب 22"/>
          <p:cNvSpPr/>
          <p:nvPr/>
        </p:nvSpPr>
        <p:spPr>
          <a:xfrm>
            <a:off x="9388312" y="13095965"/>
            <a:ext cx="2286000" cy="2131114"/>
          </a:xfrm>
          <a:prstGeom prst="mathMultiply">
            <a:avLst/>
          </a:prstGeom>
          <a:solidFill>
            <a:srgbClr val="FF0000"/>
          </a:solidFill>
          <a:ln w="571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spTree>
    <p:extLst>
      <p:ext uri="{BB962C8B-B14F-4D97-AF65-F5344CB8AC3E}">
        <p14:creationId xmlns:p14="http://schemas.microsoft.com/office/powerpoint/2010/main" val="310604501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10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subTnLst>
                                    <p:animClr clrSpc="rgb" dir="cw">
                                      <p:cBhvr override="childStyle">
                                        <p:cTn dur="1" fill="hold" display="0" masterRel="nextClick" afterEffect="1"/>
                                        <p:tgtEl>
                                          <p:spTgt spid="7"/>
                                        </p:tgtEl>
                                        <p:attrNameLst>
                                          <p:attrName>ppt_c</p:attrName>
                                        </p:attrNameLst>
                                      </p:cBhvr>
                                      <p:to>
                                        <a:srgbClr val="FFFFFF"/>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right)">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1000" fill="hold"/>
                                        <p:tgtEl>
                                          <p:spTgt spid="23"/>
                                        </p:tgtEl>
                                        <p:attrNameLst>
                                          <p:attrName>ppt_x</p:attrName>
                                        </p:attrNameLst>
                                      </p:cBhvr>
                                      <p:tavLst>
                                        <p:tav tm="0">
                                          <p:val>
                                            <p:strVal val="#ppt_x"/>
                                          </p:val>
                                        </p:tav>
                                        <p:tav tm="100000">
                                          <p:val>
                                            <p:strVal val="#ppt_x"/>
                                          </p:val>
                                        </p:tav>
                                      </p:tavLst>
                                    </p:anim>
                                    <p:anim calcmode="lin" valueType="num">
                                      <p:cBhvr additive="base">
                                        <p:cTn id="71"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down)">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4336"/>
                                        </p:tgtEl>
                                        <p:attrNameLst>
                                          <p:attrName>style.visibility</p:attrName>
                                        </p:attrNameLst>
                                      </p:cBhvr>
                                      <p:to>
                                        <p:strVal val="visible"/>
                                      </p:to>
                                    </p:set>
                                    <p:animEffect transition="in" filter="wipe(down)">
                                      <p:cBhvr>
                                        <p:cTn id="81" dur="1000"/>
                                        <p:tgtEl>
                                          <p:spTgt spid="14336"/>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iterate type="lt">
                                    <p:tmPct val="10000"/>
                                  </p:iterate>
                                  <p:childTnLst>
                                    <p:set>
                                      <p:cBhvr>
                                        <p:cTn id="85" dur="1" fill="hold">
                                          <p:stCondLst>
                                            <p:cond delay="0"/>
                                          </p:stCondLst>
                                        </p:cTn>
                                        <p:tgtEl>
                                          <p:spTgt spid="14337">
                                            <p:txEl>
                                              <p:pRg st="0" end="0"/>
                                            </p:txEl>
                                          </p:spTgt>
                                        </p:tgtEl>
                                        <p:attrNameLst>
                                          <p:attrName>style.visibility</p:attrName>
                                        </p:attrNameLst>
                                      </p:cBhvr>
                                      <p:to>
                                        <p:strVal val="visible"/>
                                      </p:to>
                                    </p:set>
                                    <p:animEffect transition="in" filter="wipe(down)">
                                      <p:cBhvr>
                                        <p:cTn id="86" dur="580">
                                          <p:stCondLst>
                                            <p:cond delay="0"/>
                                          </p:stCondLst>
                                        </p:cTn>
                                        <p:tgtEl>
                                          <p:spTgt spid="14337">
                                            <p:txEl>
                                              <p:pRg st="0" end="0"/>
                                            </p:txEl>
                                          </p:spTgt>
                                        </p:tgtEl>
                                      </p:cBhvr>
                                    </p:animEffect>
                                    <p:anim calcmode="lin" valueType="num">
                                      <p:cBhvr>
                                        <p:cTn id="87" dur="1822" tmFilter="0,0; 0.14,0.36; 0.43,0.73; 0.71,0.91; 1.0,1.0">
                                          <p:stCondLst>
                                            <p:cond delay="0"/>
                                          </p:stCondLst>
                                        </p:cTn>
                                        <p:tgtEl>
                                          <p:spTgt spid="14337">
                                            <p:txEl>
                                              <p:pRg st="0" end="0"/>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4337">
                                            <p:txEl>
                                              <p:pRg st="0" end="0"/>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4337">
                                            <p:txEl>
                                              <p:pRg st="0" end="0"/>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4337">
                                            <p:txEl>
                                              <p:pRg st="0" end="0"/>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4337">
                                            <p:txEl>
                                              <p:pRg st="0" end="0"/>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14337">
                                            <p:txEl>
                                              <p:pRg st="0" end="0"/>
                                            </p:txEl>
                                          </p:spTgt>
                                        </p:tgtEl>
                                      </p:cBhvr>
                                      <p:to x="100000" y="60000"/>
                                    </p:animScale>
                                    <p:animScale>
                                      <p:cBhvr>
                                        <p:cTn id="93" dur="166" decel="50000">
                                          <p:stCondLst>
                                            <p:cond delay="676"/>
                                          </p:stCondLst>
                                        </p:cTn>
                                        <p:tgtEl>
                                          <p:spTgt spid="14337">
                                            <p:txEl>
                                              <p:pRg st="0" end="0"/>
                                            </p:txEl>
                                          </p:spTgt>
                                        </p:tgtEl>
                                      </p:cBhvr>
                                      <p:to x="100000" y="100000"/>
                                    </p:animScale>
                                    <p:animScale>
                                      <p:cBhvr>
                                        <p:cTn id="94" dur="26">
                                          <p:stCondLst>
                                            <p:cond delay="1312"/>
                                          </p:stCondLst>
                                        </p:cTn>
                                        <p:tgtEl>
                                          <p:spTgt spid="14337">
                                            <p:txEl>
                                              <p:pRg st="0" end="0"/>
                                            </p:txEl>
                                          </p:spTgt>
                                        </p:tgtEl>
                                      </p:cBhvr>
                                      <p:to x="100000" y="80000"/>
                                    </p:animScale>
                                    <p:animScale>
                                      <p:cBhvr>
                                        <p:cTn id="95" dur="166" decel="50000">
                                          <p:stCondLst>
                                            <p:cond delay="1338"/>
                                          </p:stCondLst>
                                        </p:cTn>
                                        <p:tgtEl>
                                          <p:spTgt spid="14337">
                                            <p:txEl>
                                              <p:pRg st="0" end="0"/>
                                            </p:txEl>
                                          </p:spTgt>
                                        </p:tgtEl>
                                      </p:cBhvr>
                                      <p:to x="100000" y="100000"/>
                                    </p:animScale>
                                    <p:animScale>
                                      <p:cBhvr>
                                        <p:cTn id="96" dur="26">
                                          <p:stCondLst>
                                            <p:cond delay="1642"/>
                                          </p:stCondLst>
                                        </p:cTn>
                                        <p:tgtEl>
                                          <p:spTgt spid="14337">
                                            <p:txEl>
                                              <p:pRg st="0" end="0"/>
                                            </p:txEl>
                                          </p:spTgt>
                                        </p:tgtEl>
                                      </p:cBhvr>
                                      <p:to x="100000" y="90000"/>
                                    </p:animScale>
                                    <p:animScale>
                                      <p:cBhvr>
                                        <p:cTn id="97" dur="166" decel="50000">
                                          <p:stCondLst>
                                            <p:cond delay="1668"/>
                                          </p:stCondLst>
                                        </p:cTn>
                                        <p:tgtEl>
                                          <p:spTgt spid="14337">
                                            <p:txEl>
                                              <p:pRg st="0" end="0"/>
                                            </p:txEl>
                                          </p:spTgt>
                                        </p:tgtEl>
                                      </p:cBhvr>
                                      <p:to x="100000" y="100000"/>
                                    </p:animScale>
                                    <p:animScale>
                                      <p:cBhvr>
                                        <p:cTn id="98" dur="26">
                                          <p:stCondLst>
                                            <p:cond delay="1808"/>
                                          </p:stCondLst>
                                        </p:cTn>
                                        <p:tgtEl>
                                          <p:spTgt spid="14337">
                                            <p:txEl>
                                              <p:pRg st="0" end="0"/>
                                            </p:txEl>
                                          </p:spTgt>
                                        </p:tgtEl>
                                      </p:cBhvr>
                                      <p:to x="100000" y="95000"/>
                                    </p:animScale>
                                    <p:animScale>
                                      <p:cBhvr>
                                        <p:cTn id="99" dur="166" decel="50000">
                                          <p:stCondLst>
                                            <p:cond delay="1834"/>
                                          </p:stCondLst>
                                        </p:cTn>
                                        <p:tgtEl>
                                          <p:spTgt spid="1433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animBg="1"/>
      <p:bldP spid="14" grpId="0" animBg="1"/>
      <p:bldP spid="30" grpId="0" animBg="1"/>
      <p:bldP spid="29" grpId="0" animBg="1"/>
      <p:bldP spid="12" grpId="0" animBg="1"/>
      <p:bldP spid="14336"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9" name="مجموعة 48"/>
          <p:cNvGrpSpPr/>
          <p:nvPr/>
        </p:nvGrpSpPr>
        <p:grpSpPr>
          <a:xfrm>
            <a:off x="14365932" y="4606216"/>
            <a:ext cx="12915093" cy="9082249"/>
            <a:chOff x="10995892" y="52684"/>
            <a:chExt cx="7836514" cy="5919891"/>
          </a:xfrm>
        </p:grpSpPr>
        <p:pic>
          <p:nvPicPr>
            <p:cNvPr id="61" name="صورة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892" y="52684"/>
              <a:ext cx="7836514" cy="5919891"/>
            </a:xfrm>
            <a:prstGeom prst="rect">
              <a:avLst/>
            </a:prstGeom>
          </p:spPr>
        </p:pic>
        <p:sp>
          <p:nvSpPr>
            <p:cNvPr id="62" name="مستطيل 61"/>
            <p:cNvSpPr/>
            <p:nvPr/>
          </p:nvSpPr>
          <p:spPr>
            <a:xfrm>
              <a:off x="11321144" y="631371"/>
              <a:ext cx="7120303" cy="40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sp>
        <p:nvSpPr>
          <p:cNvPr id="19" name="شكل حر 18"/>
          <p:cNvSpPr/>
          <p:nvPr/>
        </p:nvSpPr>
        <p:spPr>
          <a:xfrm>
            <a:off x="13044135" y="12474353"/>
            <a:ext cx="2939550" cy="1037390"/>
          </a:xfrm>
          <a:custGeom>
            <a:avLst/>
            <a:gdLst>
              <a:gd name="connsiteX0" fmla="*/ 4038600 w 8077200"/>
              <a:gd name="connsiteY0" fmla="*/ 0 h 2468538"/>
              <a:gd name="connsiteX1" fmla="*/ 8077200 w 8077200"/>
              <a:gd name="connsiteY1" fmla="*/ 1234269 h 2468538"/>
              <a:gd name="connsiteX2" fmla="*/ 4038600 w 8077200"/>
              <a:gd name="connsiteY2" fmla="*/ 2468538 h 2468538"/>
              <a:gd name="connsiteX3" fmla="*/ 0 w 8077200"/>
              <a:gd name="connsiteY3" fmla="*/ 1234269 h 2468538"/>
              <a:gd name="connsiteX4" fmla="*/ 4038600 w 8077200"/>
              <a:gd name="connsiteY4" fmla="*/ 0 h 2468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2468538">
                <a:moveTo>
                  <a:pt x="4038600" y="0"/>
                </a:moveTo>
                <a:cubicBezTo>
                  <a:pt x="6269056" y="0"/>
                  <a:pt x="8077200" y="552601"/>
                  <a:pt x="8077200" y="1234269"/>
                </a:cubicBezTo>
                <a:cubicBezTo>
                  <a:pt x="8077200" y="1915937"/>
                  <a:pt x="6269056" y="2468538"/>
                  <a:pt x="4038600" y="2468538"/>
                </a:cubicBezTo>
                <a:cubicBezTo>
                  <a:pt x="1808143" y="2468538"/>
                  <a:pt x="0" y="1915937"/>
                  <a:pt x="0" y="1234269"/>
                </a:cubicBezTo>
                <a:cubicBezTo>
                  <a:pt x="0" y="552601"/>
                  <a:pt x="1808143" y="0"/>
                  <a:pt x="4038600" y="0"/>
                </a:cubicBezTo>
                <a:close/>
              </a:path>
            </a:pathLst>
          </a:cu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400"/>
          </a:p>
        </p:txBody>
      </p:sp>
      <p:sp>
        <p:nvSpPr>
          <p:cNvPr id="18" name="شكل حر 17"/>
          <p:cNvSpPr/>
          <p:nvPr/>
        </p:nvSpPr>
        <p:spPr>
          <a:xfrm>
            <a:off x="12232067" y="12452670"/>
            <a:ext cx="4491894" cy="2909024"/>
          </a:xfrm>
          <a:custGeom>
            <a:avLst/>
            <a:gdLst>
              <a:gd name="connsiteX0" fmla="*/ 6345757 w 12691513"/>
              <a:gd name="connsiteY0" fmla="*/ 0 h 7428708"/>
              <a:gd name="connsiteX1" fmla="*/ 12691513 w 12691513"/>
              <a:gd name="connsiteY1" fmla="*/ 3714354 h 7428708"/>
              <a:gd name="connsiteX2" fmla="*/ 6345757 w 12691513"/>
              <a:gd name="connsiteY2" fmla="*/ 7428708 h 7428708"/>
              <a:gd name="connsiteX3" fmla="*/ 0 w 12691513"/>
              <a:gd name="connsiteY3" fmla="*/ 3714354 h 7428708"/>
              <a:gd name="connsiteX4" fmla="*/ 6345757 w 12691513"/>
              <a:gd name="connsiteY4" fmla="*/ 0 h 7428708"/>
              <a:gd name="connsiteX5" fmla="*/ 6366913 w 12691513"/>
              <a:gd name="connsiteY5" fmla="*/ 76200 h 7428708"/>
              <a:gd name="connsiteX6" fmla="*/ 2328313 w 12691513"/>
              <a:gd name="connsiteY6" fmla="*/ 1310469 h 7428708"/>
              <a:gd name="connsiteX7" fmla="*/ 6366913 w 12691513"/>
              <a:gd name="connsiteY7" fmla="*/ 2544738 h 7428708"/>
              <a:gd name="connsiteX8" fmla="*/ 10405513 w 12691513"/>
              <a:gd name="connsiteY8" fmla="*/ 1310469 h 7428708"/>
              <a:gd name="connsiteX9" fmla="*/ 6366913 w 12691513"/>
              <a:gd name="connsiteY9" fmla="*/ 76200 h 74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1513" h="7428708">
                <a:moveTo>
                  <a:pt x="6345757" y="0"/>
                </a:moveTo>
                <a:cubicBezTo>
                  <a:pt x="9850421" y="0"/>
                  <a:pt x="12691513" y="1662973"/>
                  <a:pt x="12691513" y="3714354"/>
                </a:cubicBezTo>
                <a:cubicBezTo>
                  <a:pt x="12691513" y="5765735"/>
                  <a:pt x="9850421" y="7428708"/>
                  <a:pt x="6345757" y="7428708"/>
                </a:cubicBezTo>
                <a:cubicBezTo>
                  <a:pt x="2841092" y="7428708"/>
                  <a:pt x="0" y="5765735"/>
                  <a:pt x="0" y="3714354"/>
                </a:cubicBezTo>
                <a:cubicBezTo>
                  <a:pt x="0" y="1662973"/>
                  <a:pt x="2841092" y="0"/>
                  <a:pt x="6345757" y="0"/>
                </a:cubicBezTo>
                <a:close/>
                <a:moveTo>
                  <a:pt x="6366913" y="76200"/>
                </a:moveTo>
                <a:cubicBezTo>
                  <a:pt x="4136456" y="76200"/>
                  <a:pt x="2328313" y="628801"/>
                  <a:pt x="2328313" y="1310469"/>
                </a:cubicBezTo>
                <a:cubicBezTo>
                  <a:pt x="2328313" y="1992137"/>
                  <a:pt x="4136456" y="2544738"/>
                  <a:pt x="6366913" y="2544738"/>
                </a:cubicBezTo>
                <a:cubicBezTo>
                  <a:pt x="8597369" y="2544738"/>
                  <a:pt x="10405513" y="1992137"/>
                  <a:pt x="10405513" y="1310469"/>
                </a:cubicBezTo>
                <a:cubicBezTo>
                  <a:pt x="10405513" y="628801"/>
                  <a:pt x="8597369" y="76200"/>
                  <a:pt x="6366913" y="76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5400"/>
          </a:p>
        </p:txBody>
      </p:sp>
      <p:grpSp>
        <p:nvGrpSpPr>
          <p:cNvPr id="46" name="مجموعة 45"/>
          <p:cNvGrpSpPr/>
          <p:nvPr/>
        </p:nvGrpSpPr>
        <p:grpSpPr>
          <a:xfrm>
            <a:off x="2526574" y="4062100"/>
            <a:ext cx="13170770" cy="10228427"/>
            <a:chOff x="10995892" y="52684"/>
            <a:chExt cx="7836514" cy="5919891"/>
          </a:xfrm>
          <a:scene3d>
            <a:camera prst="perspectiveRight"/>
            <a:lightRig rig="threePt" dir="t"/>
          </a:scene3d>
        </p:grpSpPr>
        <p:pic>
          <p:nvPicPr>
            <p:cNvPr id="47" name="صورة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892" y="52684"/>
              <a:ext cx="7836514" cy="5919891"/>
            </a:xfrm>
            <a:prstGeom prst="rect">
              <a:avLst/>
            </a:prstGeom>
          </p:spPr>
        </p:pic>
        <p:sp>
          <p:nvSpPr>
            <p:cNvPr id="48" name="مستطيل 47"/>
            <p:cNvSpPr/>
            <p:nvPr/>
          </p:nvSpPr>
          <p:spPr>
            <a:xfrm>
              <a:off x="11321144" y="631371"/>
              <a:ext cx="7120303" cy="40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sp>
        <p:nvSpPr>
          <p:cNvPr id="15363" name="Rectangle 3"/>
          <p:cNvSpPr>
            <a:spLocks noGrp="1" noChangeArrowheads="1"/>
          </p:cNvSpPr>
          <p:nvPr>
            <p:ph idx="1"/>
          </p:nvPr>
        </p:nvSpPr>
        <p:spPr>
          <a:xfrm>
            <a:off x="8675317" y="1014418"/>
            <a:ext cx="11452989" cy="1177416"/>
          </a:xfrm>
        </p:spPr>
        <p:txBody>
          <a:bodyPr/>
          <a:lstStyle/>
          <a:p>
            <a:pPr marL="233932" indent="-233932" algn="just">
              <a:lnSpc>
                <a:spcPct val="90000"/>
              </a:lnSpc>
              <a:buNone/>
            </a:pPr>
            <a:endParaRPr lang="es-ES" sz="5400" dirty="0">
              <a:solidFill>
                <a:srgbClr val="0099FF"/>
              </a:solidFill>
              <a:latin typeface="Trebuchet MS" pitchFamily="34" charset="0"/>
            </a:endParaRPr>
          </a:p>
          <a:p>
            <a:pPr marL="233932" indent="-233932" algn="ctr">
              <a:lnSpc>
                <a:spcPct val="90000"/>
              </a:lnSpc>
              <a:buNone/>
            </a:pPr>
            <a:r>
              <a:rPr lang="es-ES" sz="5400" dirty="0">
                <a:solidFill>
                  <a:srgbClr val="FF0000"/>
                </a:solidFill>
                <a:latin typeface="Trebuchet MS" pitchFamily="34" charset="0"/>
              </a:rPr>
              <a:t>PROCESS TO WRITE A PARAGRAPH</a:t>
            </a:r>
          </a:p>
          <a:p>
            <a:pPr marL="233932" indent="-233932" algn="ctr">
              <a:lnSpc>
                <a:spcPct val="90000"/>
              </a:lnSpc>
              <a:buNone/>
            </a:pPr>
            <a:endParaRPr lang="es-ES" sz="5400" dirty="0">
              <a:solidFill>
                <a:srgbClr val="0099FF"/>
              </a:solidFill>
              <a:latin typeface="Trebuchet MS" pitchFamily="34" charset="0"/>
            </a:endParaRPr>
          </a:p>
          <a:p>
            <a:pPr marL="233932" indent="-233932" algn="ctr">
              <a:lnSpc>
                <a:spcPct val="90000"/>
              </a:lnSpc>
              <a:buNone/>
            </a:pPr>
            <a:endParaRPr lang="es-ES" sz="5400" dirty="0">
              <a:solidFill>
                <a:srgbClr val="0099FF"/>
              </a:solidFill>
              <a:latin typeface="Trebuchet MS" pitchFamily="34" charset="0"/>
            </a:endParaRPr>
          </a:p>
          <a:p>
            <a:pPr marL="233932" indent="-233932" algn="ctr">
              <a:lnSpc>
                <a:spcPct val="90000"/>
              </a:lnSpc>
              <a:buNone/>
            </a:pPr>
            <a:endParaRPr lang="es-ES" sz="5400" dirty="0">
              <a:solidFill>
                <a:srgbClr val="0099FF"/>
              </a:solidFill>
              <a:latin typeface="Trebuchet MS" pitchFamily="34" charset="0"/>
            </a:endParaRPr>
          </a:p>
          <a:p>
            <a:pPr marL="233932" indent="-233932" algn="ctr">
              <a:lnSpc>
                <a:spcPct val="90000"/>
              </a:lnSpc>
              <a:buNone/>
            </a:pPr>
            <a:endParaRPr lang="es-ES" sz="5400" dirty="0">
              <a:solidFill>
                <a:srgbClr val="0099FF"/>
              </a:solidFill>
              <a:latin typeface="Trebuchet MS" pitchFamily="34" charset="0"/>
            </a:endParaRPr>
          </a:p>
        </p:txBody>
      </p:sp>
      <p:sp>
        <p:nvSpPr>
          <p:cNvPr id="41" name="Rectangle 3"/>
          <p:cNvSpPr txBox="1">
            <a:spLocks noChangeArrowheads="1"/>
          </p:cNvSpPr>
          <p:nvPr/>
        </p:nvSpPr>
        <p:spPr bwMode="auto">
          <a:xfrm>
            <a:off x="6123280" y="3197261"/>
            <a:ext cx="16811883" cy="1147995"/>
          </a:xfrm>
          <a:prstGeom prst="rect">
            <a:avLst/>
          </a:prstGeom>
          <a:noFill/>
          <a:ln w="9525">
            <a:noFill/>
            <a:miter lim="800000"/>
            <a:headEnd/>
            <a:tailEnd/>
          </a:ln>
        </p:spPr>
        <p:txBody>
          <a:bodyPr vert="horz" wrap="square" lIns="47519" tIns="23760" rIns="47519" bIns="23760" numCol="1" anchor="t" anchorCtr="0" compatLnSpc="1">
            <a:prstTxWarp prst="textNoShape">
              <a:avLst/>
            </a:prstTxWarp>
            <a:noAutofit/>
          </a:bodyPr>
          <a:lstStyle>
            <a:lvl1pPr marL="230372" indent="-230372" algn="l" rtl="0" eaLnBrk="0" fontAlgn="base" hangingPunct="0">
              <a:spcBef>
                <a:spcPct val="20000"/>
              </a:spcBef>
              <a:spcAft>
                <a:spcPct val="0"/>
              </a:spcAft>
              <a:buClr>
                <a:srgbClr val="0BD0D9"/>
              </a:buClr>
              <a:buSzPct val="95000"/>
              <a:buFont typeface="Wingdings 2" pitchFamily="18" charset="2"/>
              <a:buChar char=""/>
              <a:defRPr sz="2194" kern="1200">
                <a:solidFill>
                  <a:schemeClr val="tx1"/>
                </a:solidFill>
                <a:latin typeface="+mn-lt"/>
                <a:ea typeface="+mn-ea"/>
                <a:cs typeface="+mn-cs"/>
              </a:defRPr>
            </a:lvl1pPr>
            <a:lvl2pPr marL="539768" indent="-207603" algn="l" rtl="0" eaLnBrk="0" fontAlgn="base" hangingPunct="0">
              <a:spcBef>
                <a:spcPct val="20000"/>
              </a:spcBef>
              <a:spcAft>
                <a:spcPct val="0"/>
              </a:spcAft>
              <a:buClr>
                <a:schemeClr val="accent1"/>
              </a:buClr>
              <a:buSzPct val="85000"/>
              <a:buFont typeface="Wingdings 2" pitchFamily="18" charset="2"/>
              <a:buChar char=""/>
              <a:defRPr sz="2025" kern="1200">
                <a:solidFill>
                  <a:schemeClr val="tx1"/>
                </a:solidFill>
                <a:latin typeface="+mn-lt"/>
                <a:ea typeface="+mn-ea"/>
                <a:cs typeface="+mn-cs"/>
              </a:defRPr>
            </a:lvl2pPr>
            <a:lvl3pPr marL="771479" indent="-207603" algn="l" rtl="0" eaLnBrk="0" fontAlgn="base" hangingPunct="0">
              <a:spcBef>
                <a:spcPct val="20000"/>
              </a:spcBef>
              <a:spcAft>
                <a:spcPct val="0"/>
              </a:spcAft>
              <a:buClr>
                <a:schemeClr val="accent2"/>
              </a:buClr>
              <a:buSzPct val="70000"/>
              <a:buFont typeface="Wingdings 2" pitchFamily="18" charset="2"/>
              <a:buChar char=""/>
              <a:defRPr sz="1772" kern="1200">
                <a:solidFill>
                  <a:schemeClr val="tx1"/>
                </a:solidFill>
                <a:latin typeface="+mn-lt"/>
                <a:ea typeface="+mn-ea"/>
                <a:cs typeface="+mn-cs"/>
              </a:defRPr>
            </a:lvl3pPr>
            <a:lvl4pPr marL="1001852" indent="-176797" algn="l" rtl="0" eaLnBrk="0" fontAlgn="base" hangingPunct="0">
              <a:spcBef>
                <a:spcPct val="20000"/>
              </a:spcBef>
              <a:spcAft>
                <a:spcPct val="0"/>
              </a:spcAft>
              <a:buClr>
                <a:srgbClr val="0BD0D9"/>
              </a:buClr>
              <a:buSzPct val="65000"/>
              <a:buFont typeface="Wingdings 2" pitchFamily="18" charset="2"/>
              <a:buChar char=""/>
              <a:defRPr sz="1687" kern="1200">
                <a:solidFill>
                  <a:schemeClr val="tx1"/>
                </a:solidFill>
                <a:latin typeface="+mn-lt"/>
                <a:ea typeface="+mn-ea"/>
                <a:cs typeface="+mn-cs"/>
              </a:defRPr>
            </a:lvl4pPr>
            <a:lvl5pPr marL="1233564" indent="-176797" algn="l" rtl="0" eaLnBrk="0" fontAlgn="base" hangingPunct="0">
              <a:spcBef>
                <a:spcPct val="20000"/>
              </a:spcBef>
              <a:spcAft>
                <a:spcPct val="0"/>
              </a:spcAft>
              <a:buClr>
                <a:srgbClr val="10CF9B"/>
              </a:buClr>
              <a:buSzPct val="65000"/>
              <a:buFont typeface="Wingdings 2" pitchFamily="18" charset="2"/>
              <a:buChar char=""/>
              <a:defRPr sz="1687" kern="1200">
                <a:solidFill>
                  <a:schemeClr val="tx1"/>
                </a:solidFill>
                <a:latin typeface="+mn-lt"/>
                <a:ea typeface="+mn-ea"/>
                <a:cs typeface="+mn-cs"/>
              </a:defRPr>
            </a:lvl5pPr>
            <a:lvl6pPr marL="1465811" indent="-177440" algn="l" rtl="0" eaLnBrk="1" latinLnBrk="0" hangingPunct="1">
              <a:spcBef>
                <a:spcPct val="20000"/>
              </a:spcBef>
              <a:buClr>
                <a:schemeClr val="accent5"/>
              </a:buClr>
              <a:buSzPct val="80000"/>
              <a:buFont typeface="Wingdings 2"/>
              <a:buChar char=""/>
              <a:defRPr kumimoji="0" sz="1519" kern="1200">
                <a:solidFill>
                  <a:schemeClr val="tx1"/>
                </a:solidFill>
                <a:latin typeface="+mn-lt"/>
                <a:ea typeface="+mn-ea"/>
                <a:cs typeface="+mn-cs"/>
              </a:defRPr>
            </a:lvl6pPr>
            <a:lvl7pPr marL="1620106" indent="-154296" algn="l" rtl="0" eaLnBrk="1" latinLnBrk="0" hangingPunct="1">
              <a:spcBef>
                <a:spcPct val="20000"/>
              </a:spcBef>
              <a:buClr>
                <a:schemeClr val="accent6"/>
              </a:buClr>
              <a:buSzPct val="80000"/>
              <a:buFont typeface="Wingdings 2"/>
              <a:buChar char=""/>
              <a:defRPr kumimoji="0" sz="1350" kern="1200" baseline="0">
                <a:solidFill>
                  <a:schemeClr val="tx1"/>
                </a:solidFill>
                <a:latin typeface="+mn-lt"/>
                <a:ea typeface="+mn-ea"/>
                <a:cs typeface="+mn-cs"/>
              </a:defRPr>
            </a:lvl7pPr>
            <a:lvl8pPr marL="1851550" indent="-154296" algn="l" rtl="0" eaLnBrk="1" latinLnBrk="0" hangingPunct="1">
              <a:spcBef>
                <a:spcPct val="20000"/>
              </a:spcBef>
              <a:buClr>
                <a:schemeClr val="tx2"/>
              </a:buClr>
              <a:buChar char="•"/>
              <a:defRPr kumimoji="0" sz="1350" kern="1200">
                <a:solidFill>
                  <a:schemeClr val="tx1"/>
                </a:solidFill>
                <a:latin typeface="+mn-lt"/>
                <a:ea typeface="+mn-ea"/>
                <a:cs typeface="+mn-cs"/>
              </a:defRPr>
            </a:lvl8pPr>
            <a:lvl9pPr marL="2082994" indent="-154296" algn="l" rtl="0" eaLnBrk="1" latinLnBrk="0" hangingPunct="1">
              <a:spcBef>
                <a:spcPct val="20000"/>
              </a:spcBef>
              <a:buClr>
                <a:schemeClr val="tx2"/>
              </a:buClr>
              <a:buFontTx/>
              <a:buChar char="•"/>
              <a:defRPr kumimoji="0" sz="1181" kern="1200" baseline="0">
                <a:solidFill>
                  <a:schemeClr val="tx1"/>
                </a:solidFill>
                <a:latin typeface="+mn-lt"/>
                <a:ea typeface="+mn-ea"/>
                <a:cs typeface="+mn-cs"/>
              </a:defRPr>
            </a:lvl9pPr>
          </a:lstStyle>
          <a:p>
            <a:pPr marL="233932" indent="3501" algn="ctr">
              <a:buNone/>
              <a:defRPr/>
            </a:pPr>
            <a:r>
              <a:rPr lang="es-ES" sz="5400" dirty="0">
                <a:latin typeface="Trebuchet MS" pitchFamily="34" charset="0"/>
              </a:rPr>
              <a:t>There are five steps to write a good paragraph.</a:t>
            </a:r>
          </a:p>
          <a:p>
            <a:pPr marL="233932" indent="-233932">
              <a:defRPr/>
            </a:pPr>
            <a:endParaRPr lang="es-ES" sz="5400" dirty="0">
              <a:latin typeface="Trebuchet MS" pitchFamily="34" charset="0"/>
            </a:endParaRPr>
          </a:p>
          <a:p>
            <a:pPr marL="233932" indent="-233932">
              <a:defRPr/>
            </a:pPr>
            <a:endParaRPr lang="es-ES" sz="5400" dirty="0">
              <a:latin typeface="Trebuchet MS" pitchFamily="34" charset="0"/>
            </a:endParaRPr>
          </a:p>
        </p:txBody>
      </p:sp>
      <p:sp>
        <p:nvSpPr>
          <p:cNvPr id="42" name="Rectangle 2"/>
          <p:cNvSpPr>
            <a:spLocks noGrp="1" noChangeArrowheads="1"/>
          </p:cNvSpPr>
          <p:nvPr>
            <p:ph type="title"/>
          </p:nvPr>
        </p:nvSpPr>
        <p:spPr>
          <a:xfrm>
            <a:off x="2920423" y="8801964"/>
            <a:ext cx="10530678" cy="2186149"/>
          </a:xfrm>
        </p:spPr>
        <p:txBody>
          <a:bodyPr/>
          <a:lstStyle/>
          <a:p>
            <a:pPr algn="ctr"/>
            <a:r>
              <a:rPr lang="en-US" sz="5400" dirty="0">
                <a:solidFill>
                  <a:schemeClr val="bg1"/>
                </a:solidFill>
                <a:latin typeface="Trebuchet MS" pitchFamily="34" charset="0"/>
              </a:rPr>
              <a:t> Brainstorming</a:t>
            </a:r>
            <a:br>
              <a:rPr lang="en-US" sz="5400" dirty="0">
                <a:solidFill>
                  <a:schemeClr val="bg1"/>
                </a:solidFill>
                <a:latin typeface="Trebuchet MS" pitchFamily="34" charset="0"/>
              </a:rPr>
            </a:br>
            <a:r>
              <a:rPr lang="en-US" sz="5400" dirty="0">
                <a:solidFill>
                  <a:schemeClr val="bg1"/>
                </a:solidFill>
                <a:latin typeface="Trebuchet MS" pitchFamily="34" charset="0"/>
              </a:rPr>
              <a:t>  In this step you should think and </a:t>
            </a:r>
            <a:br>
              <a:rPr lang="en-US" sz="5400" dirty="0">
                <a:solidFill>
                  <a:schemeClr val="bg1"/>
                </a:solidFill>
                <a:latin typeface="Trebuchet MS" pitchFamily="34" charset="0"/>
              </a:rPr>
            </a:br>
            <a:r>
              <a:rPr lang="en-US" sz="5400" dirty="0">
                <a:solidFill>
                  <a:schemeClr val="bg1"/>
                </a:solidFill>
                <a:latin typeface="Trebuchet MS" pitchFamily="34" charset="0"/>
              </a:rPr>
              <a:t>write down any idea about a </a:t>
            </a:r>
            <a:br>
              <a:rPr lang="en-US" sz="5400" dirty="0">
                <a:solidFill>
                  <a:schemeClr val="bg1"/>
                </a:solidFill>
                <a:latin typeface="Trebuchet MS" pitchFamily="34" charset="0"/>
              </a:rPr>
            </a:br>
            <a:r>
              <a:rPr lang="en-US" sz="5400" dirty="0">
                <a:solidFill>
                  <a:schemeClr val="bg1"/>
                </a:solidFill>
                <a:latin typeface="Trebuchet MS" pitchFamily="34" charset="0"/>
              </a:rPr>
              <a:t>topic you want to write about.   </a:t>
            </a:r>
            <a:br>
              <a:rPr lang="en-US" sz="5400" dirty="0">
                <a:solidFill>
                  <a:schemeClr val="bg1"/>
                </a:solidFill>
                <a:latin typeface="Trebuchet MS" pitchFamily="34" charset="0"/>
              </a:rPr>
            </a:br>
            <a:r>
              <a:rPr lang="en-US" sz="5400" dirty="0">
                <a:solidFill>
                  <a:schemeClr val="bg1"/>
                </a:solidFill>
                <a:latin typeface="Trebuchet MS" pitchFamily="34" charset="0"/>
              </a:rPr>
              <a:t>  </a:t>
            </a:r>
            <a:endParaRPr lang="es-ES" sz="5400" b="1" u="sng" dirty="0">
              <a:solidFill>
                <a:schemeClr val="bg1"/>
              </a:solidFill>
              <a:latin typeface="Trebuchet MS" pitchFamily="34" charset="0"/>
            </a:endParaRPr>
          </a:p>
        </p:txBody>
      </p:sp>
      <p:sp>
        <p:nvSpPr>
          <p:cNvPr id="44" name="مستطيل 43"/>
          <p:cNvSpPr/>
          <p:nvPr/>
        </p:nvSpPr>
        <p:spPr>
          <a:xfrm>
            <a:off x="3073285" y="6307888"/>
            <a:ext cx="10032817" cy="5871098"/>
          </a:xfrm>
          <a:prstGeom prst="rect">
            <a:avLst/>
          </a:prstGeom>
        </p:spPr>
        <p:txBody>
          <a:bodyPr wrap="square" lIns="53489" tIns="26746" rIns="53489" bIns="26746">
            <a:spAutoFit/>
          </a:bodyPr>
          <a:lstStyle/>
          <a:p>
            <a:pPr algn="ctr"/>
            <a:r>
              <a:rPr lang="en-US" sz="5400" dirty="0">
                <a:solidFill>
                  <a:schemeClr val="bg1"/>
                </a:solidFill>
                <a:latin typeface="Trebuchet MS" pitchFamily="34" charset="0"/>
                <a:ea typeface="+mj-ea"/>
                <a:cs typeface="+mj-cs"/>
              </a:rPr>
              <a:t> Order ideas</a:t>
            </a:r>
            <a:br>
              <a:rPr lang="en-US" sz="5400" dirty="0">
                <a:solidFill>
                  <a:schemeClr val="bg1"/>
                </a:solidFill>
                <a:latin typeface="Trebuchet MS" pitchFamily="34" charset="0"/>
                <a:ea typeface="+mj-ea"/>
                <a:cs typeface="+mj-cs"/>
              </a:rPr>
            </a:br>
            <a:r>
              <a:rPr lang="en-US" sz="5400" dirty="0">
                <a:solidFill>
                  <a:schemeClr val="bg1"/>
                </a:solidFill>
                <a:latin typeface="Trebuchet MS" pitchFamily="34" charset="0"/>
                <a:ea typeface="+mj-ea"/>
                <a:cs typeface="+mj-cs"/>
              </a:rPr>
              <a:t>  In this step you should organize your ideas by creating a cluster or an outline about what you want to write about.   </a:t>
            </a:r>
            <a:br>
              <a:rPr lang="en-US" sz="5400" dirty="0">
                <a:solidFill>
                  <a:schemeClr val="bg1"/>
                </a:solidFill>
                <a:latin typeface="Trebuchet MS" pitchFamily="34" charset="0"/>
                <a:ea typeface="+mj-ea"/>
                <a:cs typeface="+mj-cs"/>
              </a:rPr>
            </a:br>
            <a:r>
              <a:rPr lang="en-US" sz="5400" dirty="0">
                <a:solidFill>
                  <a:schemeClr val="bg1"/>
                </a:solidFill>
                <a:latin typeface="Trebuchet MS" pitchFamily="34" charset="0"/>
                <a:ea typeface="+mj-ea"/>
                <a:cs typeface="+mj-cs"/>
              </a:rPr>
              <a:t> </a:t>
            </a:r>
            <a:endParaRPr lang="en-US" sz="5400" dirty="0">
              <a:solidFill>
                <a:schemeClr val="bg1"/>
              </a:solidFill>
            </a:endParaRPr>
          </a:p>
        </p:txBody>
      </p:sp>
      <p:sp>
        <p:nvSpPr>
          <p:cNvPr id="52" name="Rectangle 2"/>
          <p:cNvSpPr txBox="1">
            <a:spLocks noChangeArrowheads="1"/>
          </p:cNvSpPr>
          <p:nvPr/>
        </p:nvSpPr>
        <p:spPr bwMode="auto">
          <a:xfrm>
            <a:off x="2664674" y="7277535"/>
            <a:ext cx="11091935" cy="3739606"/>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r>
              <a:rPr lang="en-US" sz="5400" dirty="0">
                <a:solidFill>
                  <a:schemeClr val="bg1"/>
                </a:solidFill>
                <a:latin typeface="Trebuchet MS" pitchFamily="34" charset="0"/>
              </a:rPr>
              <a:t/>
            </a:r>
            <a:br>
              <a:rPr lang="en-US" sz="5400" dirty="0">
                <a:solidFill>
                  <a:schemeClr val="bg1"/>
                </a:solidFill>
                <a:latin typeface="Trebuchet MS" pitchFamily="34" charset="0"/>
              </a:rPr>
            </a:br>
            <a:r>
              <a:rPr lang="en-US" sz="5400" dirty="0">
                <a:solidFill>
                  <a:schemeClr val="bg1"/>
                </a:solidFill>
                <a:latin typeface="Trebuchet MS" pitchFamily="34" charset="0"/>
              </a:rPr>
              <a:t> WRITING THE FIRST DRAFT</a:t>
            </a:r>
            <a:br>
              <a:rPr lang="en-US" sz="5400" dirty="0">
                <a:solidFill>
                  <a:schemeClr val="bg1"/>
                </a:solidFill>
                <a:latin typeface="Trebuchet MS" pitchFamily="34" charset="0"/>
              </a:rPr>
            </a:br>
            <a:r>
              <a:rPr lang="en-US" sz="5400" dirty="0">
                <a:solidFill>
                  <a:schemeClr val="bg1"/>
                </a:solidFill>
                <a:latin typeface="Trebuchet MS" pitchFamily="34" charset="0"/>
              </a:rPr>
              <a:t>In this step you should write your paragraph for the first time, not taking much into account about the grammar, or spelling.  </a:t>
            </a:r>
            <a:br>
              <a:rPr lang="en-US" sz="5400" dirty="0">
                <a:solidFill>
                  <a:schemeClr val="bg1"/>
                </a:solidFill>
                <a:latin typeface="Trebuchet MS" pitchFamily="34" charset="0"/>
              </a:rPr>
            </a:br>
            <a:r>
              <a:rPr lang="en-US" sz="5400" dirty="0">
                <a:solidFill>
                  <a:schemeClr val="bg1"/>
                </a:solidFill>
                <a:latin typeface="Trebuchet MS" pitchFamily="34" charset="0"/>
              </a:rPr>
              <a:t>  </a:t>
            </a:r>
            <a:endParaRPr lang="es-ES" sz="5400" b="1" u="sng" dirty="0">
              <a:solidFill>
                <a:schemeClr val="bg1"/>
              </a:solidFill>
              <a:latin typeface="Trebuchet MS" pitchFamily="34" charset="0"/>
            </a:endParaRPr>
          </a:p>
        </p:txBody>
      </p:sp>
      <p:sp>
        <p:nvSpPr>
          <p:cNvPr id="55" name="Rectangle 2"/>
          <p:cNvSpPr txBox="1">
            <a:spLocks noChangeArrowheads="1"/>
          </p:cNvSpPr>
          <p:nvPr/>
        </p:nvSpPr>
        <p:spPr bwMode="auto">
          <a:xfrm>
            <a:off x="5313828" y="8249339"/>
            <a:ext cx="6558534" cy="3284071"/>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r>
              <a:rPr lang="en-US" sz="5400" dirty="0">
                <a:solidFill>
                  <a:schemeClr val="bg1"/>
                </a:solidFill>
                <a:latin typeface="Trebuchet MS" pitchFamily="34" charset="0"/>
              </a:rPr>
              <a:t>FINAL WORK           </a:t>
            </a:r>
            <a:br>
              <a:rPr lang="en-US" sz="5400" dirty="0">
                <a:solidFill>
                  <a:schemeClr val="bg1"/>
                </a:solidFill>
                <a:latin typeface="Trebuchet MS" pitchFamily="34" charset="0"/>
              </a:rPr>
            </a:br>
            <a:r>
              <a:rPr lang="en-US" sz="5400" dirty="0">
                <a:solidFill>
                  <a:schemeClr val="bg1"/>
                </a:solidFill>
                <a:latin typeface="Trebuchet MS" pitchFamily="34" charset="0"/>
              </a:rPr>
              <a:t>  In this step you should revise all the spelling or grammar errors.  And that’s it.  Your paragraph is done ! </a:t>
            </a:r>
            <a:endParaRPr lang="es-ES" sz="5400" b="1" u="sng" dirty="0">
              <a:solidFill>
                <a:schemeClr val="bg1"/>
              </a:solidFill>
              <a:latin typeface="Trebuchet MS" pitchFamily="34" charset="0"/>
            </a:endParaRPr>
          </a:p>
        </p:txBody>
      </p:sp>
      <p:grpSp>
        <p:nvGrpSpPr>
          <p:cNvPr id="17" name="مجموعة 16"/>
          <p:cNvGrpSpPr/>
          <p:nvPr/>
        </p:nvGrpSpPr>
        <p:grpSpPr>
          <a:xfrm>
            <a:off x="13720658" y="12186687"/>
            <a:ext cx="1514731" cy="1494168"/>
            <a:chOff x="12118931" y="11351631"/>
            <a:chExt cx="1514562" cy="1494023"/>
          </a:xfrm>
        </p:grpSpPr>
        <p:sp>
          <p:nvSpPr>
            <p:cNvPr id="2" name="شكل بيضاوي 1"/>
            <p:cNvSpPr/>
            <p:nvPr/>
          </p:nvSpPr>
          <p:spPr>
            <a:xfrm>
              <a:off x="12118931" y="11351631"/>
              <a:ext cx="1514562" cy="14940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p>
          </p:txBody>
        </p:sp>
        <p:sp>
          <p:nvSpPr>
            <p:cNvPr id="3" name="مربع نص 2"/>
            <p:cNvSpPr txBox="1"/>
            <p:nvPr/>
          </p:nvSpPr>
          <p:spPr>
            <a:xfrm>
              <a:off x="12380910" y="11590811"/>
              <a:ext cx="990599" cy="923240"/>
            </a:xfrm>
            <a:prstGeom prst="rect">
              <a:avLst/>
            </a:prstGeom>
            <a:noFill/>
            <a:ln>
              <a:noFill/>
            </a:ln>
          </p:spPr>
          <p:txBody>
            <a:bodyPr wrap="square" rtlCol="0">
              <a:spAutoFit/>
            </a:bodyPr>
            <a:lstStyle/>
            <a:p>
              <a:pPr algn="ctr"/>
              <a:r>
                <a:rPr lang="en-US" sz="5400" b="1" dirty="0"/>
                <a:t>1</a:t>
              </a:r>
            </a:p>
          </p:txBody>
        </p:sp>
      </p:grpSp>
      <p:grpSp>
        <p:nvGrpSpPr>
          <p:cNvPr id="7" name="مجموعة 6"/>
          <p:cNvGrpSpPr/>
          <p:nvPr/>
        </p:nvGrpSpPr>
        <p:grpSpPr>
          <a:xfrm>
            <a:off x="13756563" y="12208063"/>
            <a:ext cx="1514731" cy="1494168"/>
            <a:chOff x="7450959" y="13133868"/>
            <a:chExt cx="1514562" cy="1494023"/>
          </a:xfrm>
        </p:grpSpPr>
        <p:sp>
          <p:nvSpPr>
            <p:cNvPr id="63" name="شكل بيضاوي 62"/>
            <p:cNvSpPr/>
            <p:nvPr/>
          </p:nvSpPr>
          <p:spPr>
            <a:xfrm>
              <a:off x="7450959" y="13133868"/>
              <a:ext cx="1514562" cy="14940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p>
          </p:txBody>
        </p:sp>
        <p:sp>
          <p:nvSpPr>
            <p:cNvPr id="64" name="مربع نص 63"/>
            <p:cNvSpPr txBox="1"/>
            <p:nvPr/>
          </p:nvSpPr>
          <p:spPr>
            <a:xfrm>
              <a:off x="7712938" y="13373048"/>
              <a:ext cx="990599" cy="923240"/>
            </a:xfrm>
            <a:prstGeom prst="rect">
              <a:avLst/>
            </a:prstGeom>
            <a:noFill/>
          </p:spPr>
          <p:txBody>
            <a:bodyPr wrap="square" rtlCol="0">
              <a:spAutoFit/>
            </a:bodyPr>
            <a:lstStyle/>
            <a:p>
              <a:pPr algn="ctr"/>
              <a:r>
                <a:rPr lang="en-US" sz="5400" b="1" dirty="0"/>
                <a:t>2</a:t>
              </a:r>
            </a:p>
          </p:txBody>
        </p:sp>
      </p:grpSp>
      <p:grpSp>
        <p:nvGrpSpPr>
          <p:cNvPr id="13" name="مجموعة 12"/>
          <p:cNvGrpSpPr/>
          <p:nvPr/>
        </p:nvGrpSpPr>
        <p:grpSpPr>
          <a:xfrm>
            <a:off x="13720658" y="12214942"/>
            <a:ext cx="1514731" cy="1494168"/>
            <a:chOff x="15334032" y="13459248"/>
            <a:chExt cx="1514562" cy="1494023"/>
          </a:xfrm>
        </p:grpSpPr>
        <p:sp>
          <p:nvSpPr>
            <p:cNvPr id="65" name="شكل بيضاوي 64"/>
            <p:cNvSpPr/>
            <p:nvPr/>
          </p:nvSpPr>
          <p:spPr>
            <a:xfrm>
              <a:off x="15334032" y="13459248"/>
              <a:ext cx="1514562" cy="14940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sp>
          <p:nvSpPr>
            <p:cNvPr id="66" name="مربع نص 65"/>
            <p:cNvSpPr txBox="1"/>
            <p:nvPr/>
          </p:nvSpPr>
          <p:spPr>
            <a:xfrm>
              <a:off x="15596011" y="13698428"/>
              <a:ext cx="990599" cy="923240"/>
            </a:xfrm>
            <a:prstGeom prst="rect">
              <a:avLst/>
            </a:prstGeom>
            <a:noFill/>
            <a:ln>
              <a:noFill/>
            </a:ln>
          </p:spPr>
          <p:txBody>
            <a:bodyPr wrap="square" rtlCol="0">
              <a:spAutoFit/>
            </a:bodyPr>
            <a:lstStyle/>
            <a:p>
              <a:pPr algn="ctr"/>
              <a:r>
                <a:rPr lang="en-US" sz="5400" b="1" dirty="0"/>
                <a:t>3</a:t>
              </a:r>
            </a:p>
          </p:txBody>
        </p:sp>
      </p:grpSp>
      <p:grpSp>
        <p:nvGrpSpPr>
          <p:cNvPr id="14" name="مجموعة 13"/>
          <p:cNvGrpSpPr/>
          <p:nvPr/>
        </p:nvGrpSpPr>
        <p:grpSpPr>
          <a:xfrm>
            <a:off x="13771825" y="12193935"/>
            <a:ext cx="1514731" cy="1494168"/>
            <a:chOff x="9838270" y="14296599"/>
            <a:chExt cx="1514562" cy="1494023"/>
          </a:xfrm>
        </p:grpSpPr>
        <p:sp>
          <p:nvSpPr>
            <p:cNvPr id="67" name="شكل بيضاوي 66"/>
            <p:cNvSpPr/>
            <p:nvPr/>
          </p:nvSpPr>
          <p:spPr>
            <a:xfrm>
              <a:off x="9838270" y="14296599"/>
              <a:ext cx="1514562" cy="14940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sp>
          <p:nvSpPr>
            <p:cNvPr id="68" name="مربع نص 67"/>
            <p:cNvSpPr txBox="1"/>
            <p:nvPr/>
          </p:nvSpPr>
          <p:spPr>
            <a:xfrm>
              <a:off x="10100249" y="14535779"/>
              <a:ext cx="990599" cy="923240"/>
            </a:xfrm>
            <a:prstGeom prst="rect">
              <a:avLst/>
            </a:prstGeom>
            <a:noFill/>
            <a:ln>
              <a:noFill/>
            </a:ln>
          </p:spPr>
          <p:txBody>
            <a:bodyPr wrap="square" rtlCol="0">
              <a:spAutoFit/>
            </a:bodyPr>
            <a:lstStyle/>
            <a:p>
              <a:pPr algn="ctr"/>
              <a:r>
                <a:rPr lang="en-US" sz="5400" b="1" dirty="0"/>
                <a:t>4</a:t>
              </a:r>
            </a:p>
          </p:txBody>
        </p:sp>
      </p:grpSp>
      <p:grpSp>
        <p:nvGrpSpPr>
          <p:cNvPr id="16" name="مجموعة 15"/>
          <p:cNvGrpSpPr/>
          <p:nvPr/>
        </p:nvGrpSpPr>
        <p:grpSpPr>
          <a:xfrm>
            <a:off x="13756563" y="12208063"/>
            <a:ext cx="1514731" cy="1494168"/>
            <a:chOff x="7718279" y="14169807"/>
            <a:chExt cx="1514562" cy="1494023"/>
          </a:xfrm>
        </p:grpSpPr>
        <p:sp>
          <p:nvSpPr>
            <p:cNvPr id="69" name="شكل بيضاوي 68"/>
            <p:cNvSpPr/>
            <p:nvPr/>
          </p:nvSpPr>
          <p:spPr>
            <a:xfrm>
              <a:off x="7718279" y="14169807"/>
              <a:ext cx="1514562" cy="14940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sp>
          <p:nvSpPr>
            <p:cNvPr id="70" name="مربع نص 69"/>
            <p:cNvSpPr txBox="1"/>
            <p:nvPr/>
          </p:nvSpPr>
          <p:spPr>
            <a:xfrm>
              <a:off x="7980258" y="14408987"/>
              <a:ext cx="990599" cy="923240"/>
            </a:xfrm>
            <a:prstGeom prst="rect">
              <a:avLst/>
            </a:prstGeom>
            <a:noFill/>
            <a:ln>
              <a:noFill/>
            </a:ln>
          </p:spPr>
          <p:txBody>
            <a:bodyPr wrap="square" rtlCol="0">
              <a:spAutoFit/>
            </a:bodyPr>
            <a:lstStyle/>
            <a:p>
              <a:pPr algn="ctr"/>
              <a:r>
                <a:rPr lang="en-US" sz="5400" b="1" dirty="0"/>
                <a:t>5</a:t>
              </a:r>
            </a:p>
          </p:txBody>
        </p:sp>
      </p:grpSp>
      <p:pic>
        <p:nvPicPr>
          <p:cNvPr id="71" name="Picture 11"/>
          <p:cNvPicPr preferRelativeResize="0">
            <a:picLocks noChangeArrowheads="1"/>
          </p:cNvPicPr>
          <p:nvPr/>
        </p:nvPicPr>
        <p:blipFill>
          <a:blip r:embed="rId3">
            <a:biLevel thresh="7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rcRect/>
          <a:stretch>
            <a:fillRect/>
          </a:stretch>
        </p:blipFill>
        <p:spPr bwMode="auto">
          <a:xfrm>
            <a:off x="14936898" y="5510034"/>
            <a:ext cx="11773299" cy="6228601"/>
          </a:xfrm>
          <a:prstGeom prst="rect">
            <a:avLst/>
          </a:prstGeom>
          <a:solidFill>
            <a:srgbClr val="77E5EA"/>
          </a:solidFill>
          <a:ln w="9525">
            <a:noFill/>
            <a:miter lim="800000"/>
            <a:headEnd/>
            <a:tailEnd/>
          </a:ln>
        </p:spPr>
      </p:pic>
      <p:pic>
        <p:nvPicPr>
          <p:cNvPr id="72" name="صورة 71" descr="232.png"/>
          <p:cNvPicPr preferRelativeResize="0">
            <a:picLocks/>
          </p:cNvPicPr>
          <p:nvPr/>
        </p:nvPicPr>
        <p:blipFill>
          <a:blip r:embed="rId5"/>
          <a:srcRect/>
          <a:stretch>
            <a:fillRect/>
          </a:stretch>
        </p:blipFill>
        <p:spPr bwMode="auto">
          <a:xfrm>
            <a:off x="14859063" y="5509976"/>
            <a:ext cx="11845308" cy="6264603"/>
          </a:xfrm>
          <a:prstGeom prst="rect">
            <a:avLst/>
          </a:prstGeom>
          <a:noFill/>
          <a:ln w="9525">
            <a:noFill/>
            <a:miter lim="800000"/>
            <a:headEnd/>
            <a:tailEnd/>
          </a:ln>
        </p:spPr>
      </p:pic>
      <p:pic>
        <p:nvPicPr>
          <p:cNvPr id="73" name="Picture 2"/>
          <p:cNvPicPr preferRelativeResize="0">
            <a:picLocks noChangeArrowheads="1"/>
          </p:cNvPicPr>
          <p:nvPr/>
        </p:nvPicPr>
        <p:blipFill>
          <a:blip r:embed="rId6"/>
          <a:srcRect/>
          <a:stretch>
            <a:fillRect/>
          </a:stretch>
        </p:blipFill>
        <p:spPr bwMode="auto">
          <a:xfrm>
            <a:off x="14936898" y="5467093"/>
            <a:ext cx="11773299" cy="6228601"/>
          </a:xfrm>
          <a:prstGeom prst="rect">
            <a:avLst/>
          </a:prstGeom>
          <a:noFill/>
          <a:ln w="9525">
            <a:noFill/>
            <a:miter lim="800000"/>
            <a:headEnd/>
            <a:tailEnd/>
          </a:ln>
        </p:spPr>
      </p:pic>
      <p:pic>
        <p:nvPicPr>
          <p:cNvPr id="74" name="Picture 2"/>
          <p:cNvPicPr preferRelativeResize="0">
            <a:picLocks noChangeArrowheads="1"/>
          </p:cNvPicPr>
          <p:nvPr/>
        </p:nvPicPr>
        <p:blipFill>
          <a:blip r:embed="rId7"/>
          <a:srcRect/>
          <a:stretch>
            <a:fillRect/>
          </a:stretch>
        </p:blipFill>
        <p:spPr bwMode="auto">
          <a:xfrm>
            <a:off x="14898122" y="5475421"/>
            <a:ext cx="11773299" cy="6228601"/>
          </a:xfrm>
          <a:prstGeom prst="rect">
            <a:avLst/>
          </a:prstGeom>
          <a:noFill/>
          <a:ln w="9525">
            <a:noFill/>
            <a:miter lim="800000"/>
            <a:headEnd/>
            <a:tailEnd/>
          </a:ln>
        </p:spPr>
      </p:pic>
      <p:sp>
        <p:nvSpPr>
          <p:cNvPr id="75" name="Rectangle 2"/>
          <p:cNvSpPr txBox="1">
            <a:spLocks noChangeArrowheads="1"/>
          </p:cNvSpPr>
          <p:nvPr/>
        </p:nvSpPr>
        <p:spPr bwMode="auto">
          <a:xfrm>
            <a:off x="4242029" y="9014990"/>
            <a:ext cx="7773258" cy="1752769"/>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r>
              <a:rPr lang="en-US" sz="5400" dirty="0">
                <a:solidFill>
                  <a:schemeClr val="bg1"/>
                </a:solidFill>
                <a:latin typeface="Trebuchet MS" pitchFamily="34" charset="0"/>
              </a:rPr>
              <a:t>             EDITING</a:t>
            </a:r>
            <a:br>
              <a:rPr lang="en-US" sz="5400" dirty="0">
                <a:solidFill>
                  <a:schemeClr val="bg1"/>
                </a:solidFill>
                <a:latin typeface="Trebuchet MS" pitchFamily="34" charset="0"/>
              </a:rPr>
            </a:br>
            <a:r>
              <a:rPr lang="en-US" sz="5400" dirty="0">
                <a:solidFill>
                  <a:schemeClr val="bg1"/>
                </a:solidFill>
                <a:latin typeface="Trebuchet MS" pitchFamily="34" charset="0"/>
              </a:rPr>
              <a:t>  In this step you should revise all the errors that your paragraph may have.  </a:t>
            </a:r>
            <a:br>
              <a:rPr lang="en-US" sz="5400" dirty="0">
                <a:solidFill>
                  <a:schemeClr val="bg1"/>
                </a:solidFill>
                <a:latin typeface="Trebuchet MS" pitchFamily="34" charset="0"/>
              </a:rPr>
            </a:br>
            <a:r>
              <a:rPr lang="en-US" sz="5400" dirty="0">
                <a:solidFill>
                  <a:schemeClr val="bg1"/>
                </a:solidFill>
                <a:latin typeface="Trebuchet MS" pitchFamily="34" charset="0"/>
              </a:rPr>
              <a:t>  </a:t>
            </a:r>
            <a:endParaRPr lang="es-ES" sz="5400" b="1" u="sng" dirty="0">
              <a:solidFill>
                <a:schemeClr val="bg1"/>
              </a:solidFill>
              <a:latin typeface="Trebuchet MS" pitchFamily="34" charset="0"/>
            </a:endParaRPr>
          </a:p>
        </p:txBody>
      </p:sp>
      <p:pic>
        <p:nvPicPr>
          <p:cNvPr id="76" name="Picture 2"/>
          <p:cNvPicPr preferRelativeResize="0">
            <a:picLocks noChangeArrowheads="1"/>
          </p:cNvPicPr>
          <p:nvPr/>
        </p:nvPicPr>
        <p:blipFill>
          <a:blip r:embed="rId8" cstate="print"/>
          <a:srcRect/>
          <a:stretch>
            <a:fillRect/>
          </a:stretch>
        </p:blipFill>
        <p:spPr bwMode="auto">
          <a:xfrm>
            <a:off x="14871360" y="5545063"/>
            <a:ext cx="11773299" cy="62286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wipe(down)">
                                      <p:cBhvr>
                                        <p:cTn id="7" dur="580">
                                          <p:stCondLst>
                                            <p:cond delay="0"/>
                                          </p:stCondLst>
                                        </p:cTn>
                                        <p:tgtEl>
                                          <p:spTgt spid="15363">
                                            <p:txEl>
                                              <p:pRg st="1" end="1"/>
                                            </p:txEl>
                                          </p:spTgt>
                                        </p:tgtEl>
                                      </p:cBhvr>
                                    </p:animEffect>
                                    <p:anim calcmode="lin" valueType="num">
                                      <p:cBhvr>
                                        <p:cTn id="8" dur="1822" tmFilter="0,0; 0.14,0.36; 0.43,0.73; 0.71,0.91; 1.0,1.0">
                                          <p:stCondLst>
                                            <p:cond delay="0"/>
                                          </p:stCondLst>
                                        </p:cTn>
                                        <p:tgtEl>
                                          <p:spTgt spid="1536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3">
                                            <p:txEl>
                                              <p:pRg st="1" end="1"/>
                                            </p:txEl>
                                          </p:spTgt>
                                        </p:tgtEl>
                                      </p:cBhvr>
                                      <p:to x="100000" y="60000"/>
                                    </p:animScale>
                                    <p:animScale>
                                      <p:cBhvr>
                                        <p:cTn id="14" dur="166" decel="50000">
                                          <p:stCondLst>
                                            <p:cond delay="676"/>
                                          </p:stCondLst>
                                        </p:cTn>
                                        <p:tgtEl>
                                          <p:spTgt spid="15363">
                                            <p:txEl>
                                              <p:pRg st="1" end="1"/>
                                            </p:txEl>
                                          </p:spTgt>
                                        </p:tgtEl>
                                      </p:cBhvr>
                                      <p:to x="100000" y="100000"/>
                                    </p:animScale>
                                    <p:animScale>
                                      <p:cBhvr>
                                        <p:cTn id="15" dur="26">
                                          <p:stCondLst>
                                            <p:cond delay="1312"/>
                                          </p:stCondLst>
                                        </p:cTn>
                                        <p:tgtEl>
                                          <p:spTgt spid="15363">
                                            <p:txEl>
                                              <p:pRg st="1" end="1"/>
                                            </p:txEl>
                                          </p:spTgt>
                                        </p:tgtEl>
                                      </p:cBhvr>
                                      <p:to x="100000" y="80000"/>
                                    </p:animScale>
                                    <p:animScale>
                                      <p:cBhvr>
                                        <p:cTn id="16" dur="166" decel="50000">
                                          <p:stCondLst>
                                            <p:cond delay="1338"/>
                                          </p:stCondLst>
                                        </p:cTn>
                                        <p:tgtEl>
                                          <p:spTgt spid="15363">
                                            <p:txEl>
                                              <p:pRg st="1" end="1"/>
                                            </p:txEl>
                                          </p:spTgt>
                                        </p:tgtEl>
                                      </p:cBhvr>
                                      <p:to x="100000" y="100000"/>
                                    </p:animScale>
                                    <p:animScale>
                                      <p:cBhvr>
                                        <p:cTn id="17" dur="26">
                                          <p:stCondLst>
                                            <p:cond delay="1642"/>
                                          </p:stCondLst>
                                        </p:cTn>
                                        <p:tgtEl>
                                          <p:spTgt spid="15363">
                                            <p:txEl>
                                              <p:pRg st="1" end="1"/>
                                            </p:txEl>
                                          </p:spTgt>
                                        </p:tgtEl>
                                      </p:cBhvr>
                                      <p:to x="100000" y="90000"/>
                                    </p:animScale>
                                    <p:animScale>
                                      <p:cBhvr>
                                        <p:cTn id="18" dur="166" decel="50000">
                                          <p:stCondLst>
                                            <p:cond delay="1668"/>
                                          </p:stCondLst>
                                        </p:cTn>
                                        <p:tgtEl>
                                          <p:spTgt spid="15363">
                                            <p:txEl>
                                              <p:pRg st="1" end="1"/>
                                            </p:txEl>
                                          </p:spTgt>
                                        </p:tgtEl>
                                      </p:cBhvr>
                                      <p:to x="100000" y="100000"/>
                                    </p:animScale>
                                    <p:animScale>
                                      <p:cBhvr>
                                        <p:cTn id="19" dur="26">
                                          <p:stCondLst>
                                            <p:cond delay="1808"/>
                                          </p:stCondLst>
                                        </p:cTn>
                                        <p:tgtEl>
                                          <p:spTgt spid="15363">
                                            <p:txEl>
                                              <p:pRg st="1" end="1"/>
                                            </p:txEl>
                                          </p:spTgt>
                                        </p:tgtEl>
                                      </p:cBhvr>
                                      <p:to x="100000" y="95000"/>
                                    </p:animScale>
                                    <p:animScale>
                                      <p:cBhvr>
                                        <p:cTn id="20" dur="166" decel="50000">
                                          <p:stCondLst>
                                            <p:cond delay="1834"/>
                                          </p:stCondLst>
                                        </p:cTn>
                                        <p:tgtEl>
                                          <p:spTgt spid="15363">
                                            <p:txEl>
                                              <p:pRg st="1" end="1"/>
                                            </p:txEl>
                                          </p:spTgt>
                                        </p:tgtEl>
                                      </p:cBhvr>
                                      <p:to x="100000" y="100000"/>
                                    </p:animScale>
                                  </p:childTnLst>
                                </p:cTn>
                              </p:par>
                            </p:childTnLst>
                          </p:cTn>
                        </p:par>
                        <p:par>
                          <p:cTn id="21" fill="hold">
                            <p:stCondLst>
                              <p:cond delay="2800"/>
                            </p:stCondLst>
                            <p:childTnLst>
                              <p:par>
                                <p:cTn id="22" presetID="53" presetClass="entr" presetSubtype="16"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33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3800"/>
                            </p:stCondLst>
                            <p:childTnLst>
                              <p:par>
                                <p:cTn id="32" presetID="22" presetClass="entr" presetSubtype="4"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par>
                          <p:cTn id="35" fill="hold">
                            <p:stCondLst>
                              <p:cond delay="4300"/>
                            </p:stCondLst>
                            <p:childTnLst>
                              <p:par>
                                <p:cTn id="36" presetID="22" presetClass="entr" presetSubtype="4"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down)">
                                      <p:cBhvr>
                                        <p:cTn id="41" dur="500"/>
                                        <p:tgtEl>
                                          <p:spTgt spid="46"/>
                                        </p:tgtEl>
                                      </p:cBhvr>
                                    </p:animEffect>
                                  </p:childTnLst>
                                </p:cTn>
                              </p:par>
                            </p:childTnLst>
                          </p:cTn>
                        </p:par>
                        <p:par>
                          <p:cTn id="42" fill="hold">
                            <p:stCondLst>
                              <p:cond delay="4800"/>
                            </p:stCondLst>
                            <p:childTnLst>
                              <p:par>
                                <p:cTn id="43" presetID="22" presetClass="entr" presetSubtype="4"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p:cTn id="48" dur="500" fill="hold"/>
                                        <p:tgtEl>
                                          <p:spTgt spid="71"/>
                                        </p:tgtEl>
                                        <p:attrNameLst>
                                          <p:attrName>ppt_w</p:attrName>
                                        </p:attrNameLst>
                                      </p:cBhvr>
                                      <p:tavLst>
                                        <p:tav tm="0">
                                          <p:val>
                                            <p:fltVal val="0"/>
                                          </p:val>
                                        </p:tav>
                                        <p:tav tm="100000">
                                          <p:val>
                                            <p:strVal val="#ppt_w"/>
                                          </p:val>
                                        </p:tav>
                                      </p:tavLst>
                                    </p:anim>
                                    <p:anim calcmode="lin" valueType="num">
                                      <p:cBhvr>
                                        <p:cTn id="49" dur="500" fill="hold"/>
                                        <p:tgtEl>
                                          <p:spTgt spid="71"/>
                                        </p:tgtEl>
                                        <p:attrNameLst>
                                          <p:attrName>ppt_h</p:attrName>
                                        </p:attrNameLst>
                                      </p:cBhvr>
                                      <p:tavLst>
                                        <p:tav tm="0">
                                          <p:val>
                                            <p:fltVal val="0"/>
                                          </p:val>
                                        </p:tav>
                                        <p:tav tm="100000">
                                          <p:val>
                                            <p:strVal val="#ppt_h"/>
                                          </p:val>
                                        </p:tav>
                                      </p:tavLst>
                                    </p:anim>
                                    <p:animEffect transition="in" filter="fade">
                                      <p:cBhvr>
                                        <p:cTn id="50" dur="500"/>
                                        <p:tgtEl>
                                          <p:spTgt spid="7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42"/>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7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7"/>
                                        </p:tgtEl>
                                        <p:attrNameLst>
                                          <p:attrName>style.visibility</p:attrName>
                                        </p:attrNameLst>
                                      </p:cBhvr>
                                      <p:to>
                                        <p:strVal val="hidden"/>
                                      </p:to>
                                    </p:set>
                                  </p:childTnLst>
                                </p:cTn>
                              </p:par>
                            </p:childTnLst>
                          </p:cTn>
                        </p:par>
                        <p:par>
                          <p:cTn id="64" fill="hold">
                            <p:stCondLst>
                              <p:cond delay="0"/>
                            </p:stCondLst>
                            <p:childTnLst>
                              <p:par>
                                <p:cTn id="65" presetID="22" presetClass="entr" presetSubtype="4"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par>
                                <p:cTn id="68" presetID="53" presetClass="entr" presetSubtype="16"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 calcmode="lin" valueType="num">
                                      <p:cBhvr>
                                        <p:cTn id="70" dur="500" fill="hold"/>
                                        <p:tgtEl>
                                          <p:spTgt spid="72"/>
                                        </p:tgtEl>
                                        <p:attrNameLst>
                                          <p:attrName>ppt_w</p:attrName>
                                        </p:attrNameLst>
                                      </p:cBhvr>
                                      <p:tavLst>
                                        <p:tav tm="0">
                                          <p:val>
                                            <p:fltVal val="0"/>
                                          </p:val>
                                        </p:tav>
                                        <p:tav tm="100000">
                                          <p:val>
                                            <p:strVal val="#ppt_w"/>
                                          </p:val>
                                        </p:tav>
                                      </p:tavLst>
                                    </p:anim>
                                    <p:anim calcmode="lin" valueType="num">
                                      <p:cBhvr>
                                        <p:cTn id="71" dur="500" fill="hold"/>
                                        <p:tgtEl>
                                          <p:spTgt spid="72"/>
                                        </p:tgtEl>
                                        <p:attrNameLst>
                                          <p:attrName>ppt_h</p:attrName>
                                        </p:attrNameLst>
                                      </p:cBhvr>
                                      <p:tavLst>
                                        <p:tav tm="0">
                                          <p:val>
                                            <p:fltVal val="0"/>
                                          </p:val>
                                        </p:tav>
                                        <p:tav tm="100000">
                                          <p:val>
                                            <p:strVal val="#ppt_h"/>
                                          </p:val>
                                        </p:tav>
                                      </p:tavLst>
                                    </p:anim>
                                    <p:animEffect transition="in" filter="fade">
                                      <p:cBhvr>
                                        <p:cTn id="72" dur="500"/>
                                        <p:tgtEl>
                                          <p:spTgt spid="7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44"/>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72"/>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7"/>
                                        </p:tgtEl>
                                        <p:attrNameLst>
                                          <p:attrName>style.visibility</p:attrName>
                                        </p:attrNameLst>
                                      </p:cBhvr>
                                      <p:to>
                                        <p:strVal val="hidden"/>
                                      </p:to>
                                    </p:set>
                                  </p:childTnLst>
                                </p:cTn>
                              </p:par>
                            </p:childTnLst>
                          </p:cTn>
                        </p:par>
                        <p:par>
                          <p:cTn id="86" fill="hold">
                            <p:stCondLst>
                              <p:cond delay="0"/>
                            </p:stCondLst>
                            <p:childTnLst>
                              <p:par>
                                <p:cTn id="87" presetID="22" presetClass="entr" presetSubtype="4" fill="hold"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par>
                                <p:cTn id="90" presetID="53" presetClass="entr" presetSubtype="16"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Effect transition="in" filter="fade">
                                      <p:cBhvr>
                                        <p:cTn id="94" dur="500"/>
                                        <p:tgtEl>
                                          <p:spTgt spid="7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grpId="1" nodeType="clickEffect">
                                  <p:stCondLst>
                                    <p:cond delay="0"/>
                                  </p:stCondLst>
                                  <p:childTnLst>
                                    <p:set>
                                      <p:cBhvr>
                                        <p:cTn id="103" dur="1" fill="hold">
                                          <p:stCondLst>
                                            <p:cond delay="0"/>
                                          </p:stCondLst>
                                        </p:cTn>
                                        <p:tgtEl>
                                          <p:spTgt spid="52"/>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73"/>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13"/>
                                        </p:tgtEl>
                                        <p:attrNameLst>
                                          <p:attrName>style.visibility</p:attrName>
                                        </p:attrNameLst>
                                      </p:cBhvr>
                                      <p:to>
                                        <p:strVal val="hidden"/>
                                      </p:to>
                                    </p:set>
                                  </p:childTnLst>
                                </p:cTn>
                              </p:par>
                              <p:par>
                                <p:cTn id="108" presetID="22" presetClass="entr" presetSubtype="4" fill="hold"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down)">
                                      <p:cBhvr>
                                        <p:cTn id="110" dur="500"/>
                                        <p:tgtEl>
                                          <p:spTgt spid="14"/>
                                        </p:tgtEl>
                                      </p:cBhvr>
                                    </p:animEffect>
                                  </p:childTnLst>
                                </p:cTn>
                              </p:par>
                              <p:par>
                                <p:cTn id="111" presetID="53" presetClass="entr" presetSubtype="16" fill="hold" nodeType="withEffect">
                                  <p:stCondLst>
                                    <p:cond delay="0"/>
                                  </p:stCondLst>
                                  <p:childTnLst>
                                    <p:set>
                                      <p:cBhvr>
                                        <p:cTn id="112" dur="1" fill="hold">
                                          <p:stCondLst>
                                            <p:cond delay="0"/>
                                          </p:stCondLst>
                                        </p:cTn>
                                        <p:tgtEl>
                                          <p:spTgt spid="74"/>
                                        </p:tgtEl>
                                        <p:attrNameLst>
                                          <p:attrName>style.visibility</p:attrName>
                                        </p:attrNameLst>
                                      </p:cBhvr>
                                      <p:to>
                                        <p:strVal val="visible"/>
                                      </p:to>
                                    </p:set>
                                    <p:anim calcmode="lin" valueType="num">
                                      <p:cBhvr>
                                        <p:cTn id="113" dur="500" fill="hold"/>
                                        <p:tgtEl>
                                          <p:spTgt spid="74"/>
                                        </p:tgtEl>
                                        <p:attrNameLst>
                                          <p:attrName>ppt_w</p:attrName>
                                        </p:attrNameLst>
                                      </p:cBhvr>
                                      <p:tavLst>
                                        <p:tav tm="0">
                                          <p:val>
                                            <p:fltVal val="0"/>
                                          </p:val>
                                        </p:tav>
                                        <p:tav tm="100000">
                                          <p:val>
                                            <p:strVal val="#ppt_w"/>
                                          </p:val>
                                        </p:tav>
                                      </p:tavLst>
                                    </p:anim>
                                    <p:anim calcmode="lin" valueType="num">
                                      <p:cBhvr>
                                        <p:cTn id="114" dur="500" fill="hold"/>
                                        <p:tgtEl>
                                          <p:spTgt spid="74"/>
                                        </p:tgtEl>
                                        <p:attrNameLst>
                                          <p:attrName>ppt_h</p:attrName>
                                        </p:attrNameLst>
                                      </p:cBhvr>
                                      <p:tavLst>
                                        <p:tav tm="0">
                                          <p:val>
                                            <p:fltVal val="0"/>
                                          </p:val>
                                        </p:tav>
                                        <p:tav tm="100000">
                                          <p:val>
                                            <p:strVal val="#ppt_h"/>
                                          </p:val>
                                        </p:tav>
                                      </p:tavLst>
                                    </p:anim>
                                    <p:animEffect transition="in" filter="fade">
                                      <p:cBhvr>
                                        <p:cTn id="115" dur="500"/>
                                        <p:tgtEl>
                                          <p:spTgt spid="7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75"/>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74"/>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14"/>
                                        </p:tgtEl>
                                        <p:attrNameLst>
                                          <p:attrName>style.visibility</p:attrName>
                                        </p:attrNameLst>
                                      </p:cBhvr>
                                      <p:to>
                                        <p:strVal val="hidden"/>
                                      </p:to>
                                    </p:set>
                                  </p:childTnLst>
                                </p:cTn>
                              </p:par>
                            </p:childTnLst>
                          </p:cTn>
                        </p:par>
                        <p:par>
                          <p:cTn id="129" fill="hold">
                            <p:stCondLst>
                              <p:cond delay="0"/>
                            </p:stCondLst>
                            <p:childTnLst>
                              <p:par>
                                <p:cTn id="130" presetID="53" presetClass="entr" presetSubtype="16" fill="hold" nodeType="afterEffect">
                                  <p:stCondLst>
                                    <p:cond delay="0"/>
                                  </p:stCondLst>
                                  <p:childTnLst>
                                    <p:set>
                                      <p:cBhvr>
                                        <p:cTn id="131" dur="1" fill="hold">
                                          <p:stCondLst>
                                            <p:cond delay="0"/>
                                          </p:stCondLst>
                                        </p:cTn>
                                        <p:tgtEl>
                                          <p:spTgt spid="16"/>
                                        </p:tgtEl>
                                        <p:attrNameLst>
                                          <p:attrName>style.visibility</p:attrName>
                                        </p:attrNameLst>
                                      </p:cBhvr>
                                      <p:to>
                                        <p:strVal val="visible"/>
                                      </p:to>
                                    </p:set>
                                    <p:anim calcmode="lin" valueType="num">
                                      <p:cBhvr>
                                        <p:cTn id="132" dur="500" fill="hold"/>
                                        <p:tgtEl>
                                          <p:spTgt spid="16"/>
                                        </p:tgtEl>
                                        <p:attrNameLst>
                                          <p:attrName>ppt_w</p:attrName>
                                        </p:attrNameLst>
                                      </p:cBhvr>
                                      <p:tavLst>
                                        <p:tav tm="0">
                                          <p:val>
                                            <p:fltVal val="0"/>
                                          </p:val>
                                        </p:tav>
                                        <p:tav tm="100000">
                                          <p:val>
                                            <p:strVal val="#ppt_w"/>
                                          </p:val>
                                        </p:tav>
                                      </p:tavLst>
                                    </p:anim>
                                    <p:anim calcmode="lin" valueType="num">
                                      <p:cBhvr>
                                        <p:cTn id="133" dur="500" fill="hold"/>
                                        <p:tgtEl>
                                          <p:spTgt spid="16"/>
                                        </p:tgtEl>
                                        <p:attrNameLst>
                                          <p:attrName>ppt_h</p:attrName>
                                        </p:attrNameLst>
                                      </p:cBhvr>
                                      <p:tavLst>
                                        <p:tav tm="0">
                                          <p:val>
                                            <p:fltVal val="0"/>
                                          </p:val>
                                        </p:tav>
                                        <p:tav tm="100000">
                                          <p:val>
                                            <p:strVal val="#ppt_h"/>
                                          </p:val>
                                        </p:tav>
                                      </p:tavLst>
                                    </p:anim>
                                    <p:animEffect transition="in" filter="fade">
                                      <p:cBhvr>
                                        <p:cTn id="134" dur="500"/>
                                        <p:tgtEl>
                                          <p:spTgt spid="16"/>
                                        </p:tgtEl>
                                      </p:cBhvr>
                                    </p:animEffect>
                                  </p:childTnLst>
                                </p:cTn>
                              </p:par>
                              <p:par>
                                <p:cTn id="135" presetID="53" presetClass="entr" presetSubtype="16" fill="hold" nodeType="withEffect">
                                  <p:stCondLst>
                                    <p:cond delay="0"/>
                                  </p:stCondLst>
                                  <p:childTnLst>
                                    <p:set>
                                      <p:cBhvr>
                                        <p:cTn id="136" dur="1" fill="hold">
                                          <p:stCondLst>
                                            <p:cond delay="0"/>
                                          </p:stCondLst>
                                        </p:cTn>
                                        <p:tgtEl>
                                          <p:spTgt spid="76"/>
                                        </p:tgtEl>
                                        <p:attrNameLst>
                                          <p:attrName>style.visibility</p:attrName>
                                        </p:attrNameLst>
                                      </p:cBhvr>
                                      <p:to>
                                        <p:strVal val="visible"/>
                                      </p:to>
                                    </p:set>
                                    <p:anim calcmode="lin" valueType="num">
                                      <p:cBhvr>
                                        <p:cTn id="137" dur="500" fill="hold"/>
                                        <p:tgtEl>
                                          <p:spTgt spid="76"/>
                                        </p:tgtEl>
                                        <p:attrNameLst>
                                          <p:attrName>ppt_w</p:attrName>
                                        </p:attrNameLst>
                                      </p:cBhvr>
                                      <p:tavLst>
                                        <p:tav tm="0">
                                          <p:val>
                                            <p:fltVal val="0"/>
                                          </p:val>
                                        </p:tav>
                                        <p:tav tm="100000">
                                          <p:val>
                                            <p:strVal val="#ppt_w"/>
                                          </p:val>
                                        </p:tav>
                                      </p:tavLst>
                                    </p:anim>
                                    <p:anim calcmode="lin" valueType="num">
                                      <p:cBhvr>
                                        <p:cTn id="138" dur="500" fill="hold"/>
                                        <p:tgtEl>
                                          <p:spTgt spid="76"/>
                                        </p:tgtEl>
                                        <p:attrNameLst>
                                          <p:attrName>ppt_h</p:attrName>
                                        </p:attrNameLst>
                                      </p:cBhvr>
                                      <p:tavLst>
                                        <p:tav tm="0">
                                          <p:val>
                                            <p:fltVal val="0"/>
                                          </p:val>
                                        </p:tav>
                                        <p:tav tm="100000">
                                          <p:val>
                                            <p:strVal val="#ppt_h"/>
                                          </p:val>
                                        </p:tav>
                                      </p:tavLst>
                                    </p:anim>
                                    <p:animEffect transition="in" filter="fade">
                                      <p:cBhvr>
                                        <p:cTn id="139" dur="500"/>
                                        <p:tgtEl>
                                          <p:spTgt spid="76"/>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5"/>
                                        </p:tgtEl>
                                        <p:attrNameLst>
                                          <p:attrName>style.visibility</p:attrName>
                                        </p:attrNameLst>
                                      </p:cBhvr>
                                      <p:to>
                                        <p:strVal val="visible"/>
                                      </p:to>
                                    </p:set>
                                    <p:anim calcmode="lin" valueType="num">
                                      <p:cBhvr>
                                        <p:cTn id="142" dur="500" fill="hold"/>
                                        <p:tgtEl>
                                          <p:spTgt spid="55"/>
                                        </p:tgtEl>
                                        <p:attrNameLst>
                                          <p:attrName>ppt_w</p:attrName>
                                        </p:attrNameLst>
                                      </p:cBhvr>
                                      <p:tavLst>
                                        <p:tav tm="0">
                                          <p:val>
                                            <p:fltVal val="0"/>
                                          </p:val>
                                        </p:tav>
                                        <p:tav tm="100000">
                                          <p:val>
                                            <p:strVal val="#ppt_w"/>
                                          </p:val>
                                        </p:tav>
                                      </p:tavLst>
                                    </p:anim>
                                    <p:anim calcmode="lin" valueType="num">
                                      <p:cBhvr>
                                        <p:cTn id="143" dur="500" fill="hold"/>
                                        <p:tgtEl>
                                          <p:spTgt spid="55"/>
                                        </p:tgtEl>
                                        <p:attrNameLst>
                                          <p:attrName>ppt_h</p:attrName>
                                        </p:attrNameLst>
                                      </p:cBhvr>
                                      <p:tavLst>
                                        <p:tav tm="0">
                                          <p:val>
                                            <p:fltVal val="0"/>
                                          </p:val>
                                        </p:tav>
                                        <p:tav tm="100000">
                                          <p:val>
                                            <p:strVal val="#ppt_h"/>
                                          </p:val>
                                        </p:tav>
                                      </p:tavLst>
                                    </p:anim>
                                    <p:animEffect transition="in" filter="fade">
                                      <p:cBhvr>
                                        <p:cTn id="144" dur="500"/>
                                        <p:tgtEl>
                                          <p:spTgt spid="55"/>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55"/>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16"/>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5363" grpId="0" build="p"/>
      <p:bldP spid="41" grpId="0"/>
      <p:bldP spid="42" grpId="0"/>
      <p:bldP spid="42" grpId="1"/>
      <p:bldP spid="44" grpId="0"/>
      <p:bldP spid="44" grpId="1"/>
      <p:bldP spid="52" grpId="0"/>
      <p:bldP spid="52" grpId="1"/>
      <p:bldP spid="55" grpId="0"/>
      <p:bldP spid="55" grpId="1"/>
      <p:bldP spid="75" grpId="0"/>
      <p:bldP spid="75"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9000">
              <a:srgbClr val="ADC2D5"/>
            </a:gs>
            <a:gs pos="0">
              <a:schemeClr val="accent5">
                <a:lumMod val="0"/>
                <a:lumOff val="100000"/>
              </a:schemeClr>
            </a:gs>
            <a:gs pos="100000">
              <a:srgbClr val="ADC2D5"/>
            </a:gs>
          </a:gsLst>
          <a:path path="circle">
            <a:fillToRect l="50000" t="50000" r="50000" b="50000"/>
          </a:path>
        </a:gra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2C749A1A-2C7A-4A2E-9B44-B9F98057C57B}"/>
              </a:ext>
            </a:extLst>
          </p:cNvPr>
          <p:cNvGrpSpPr/>
          <p:nvPr/>
        </p:nvGrpSpPr>
        <p:grpSpPr>
          <a:xfrm>
            <a:off x="14462358" y="4525397"/>
            <a:ext cx="3903384" cy="1880507"/>
            <a:chOff x="2113614" y="1697563"/>
            <a:chExt cx="1858780" cy="895505"/>
          </a:xfrm>
        </p:grpSpPr>
        <p:sp>
          <p:nvSpPr>
            <p:cNvPr id="18" name="Rectangle: Rounded Corners 17">
              <a:extLst>
                <a:ext uri="{FF2B5EF4-FFF2-40B4-BE49-F238E27FC236}">
                  <a16:creationId xmlns:a16="http://schemas.microsoft.com/office/drawing/2014/main" id="{37203B36-4CAA-49C9-80CF-9FD923CC6B3C}"/>
                </a:ext>
              </a:extLst>
            </p:cNvPr>
            <p:cNvSpPr/>
            <p:nvPr/>
          </p:nvSpPr>
          <p:spPr>
            <a:xfrm>
              <a:off x="2113614" y="1697563"/>
              <a:ext cx="1858780" cy="895505"/>
            </a:xfrm>
            <a:prstGeom prst="roundRect">
              <a:avLst>
                <a:gd name="adj" fmla="val 41068"/>
              </a:avLst>
            </a:prstGeom>
            <a:solidFill>
              <a:srgbClr val="FF0066"/>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defRPr/>
              </a:pPr>
              <a:endParaRPr lang="en-US" sz="4000">
                <a:solidFill>
                  <a:prstClr val="white"/>
                </a:solidFill>
                <a:latin typeface="Calibri" panose="020F0502020204030204"/>
              </a:endParaRPr>
            </a:p>
          </p:txBody>
        </p:sp>
        <p:sp>
          <p:nvSpPr>
            <p:cNvPr id="3" name="TextBox 2">
              <a:extLst>
                <a:ext uri="{FF2B5EF4-FFF2-40B4-BE49-F238E27FC236}">
                  <a16:creationId xmlns:a16="http://schemas.microsoft.com/office/drawing/2014/main" id="{5E04654F-60E6-47C0-ADF7-FE7490BD7EC6}"/>
                </a:ext>
              </a:extLst>
            </p:cNvPr>
            <p:cNvSpPr txBox="1"/>
            <p:nvPr/>
          </p:nvSpPr>
          <p:spPr>
            <a:xfrm>
              <a:off x="2121074" y="1966414"/>
              <a:ext cx="1809946" cy="337098"/>
            </a:xfrm>
            <a:prstGeom prst="rect">
              <a:avLst/>
            </a:prstGeom>
            <a:noFill/>
          </p:spPr>
          <p:txBody>
            <a:bodyPr wrap="square" rtlCol="0">
              <a:spAutoFit/>
            </a:bodyPr>
            <a:lstStyle/>
            <a:p>
              <a:pPr algn="ctr" defTabSz="998069" rtl="0" fontAlgn="auto">
                <a:spcBef>
                  <a:spcPts val="0"/>
                </a:spcBef>
                <a:spcAft>
                  <a:spcPts val="0"/>
                </a:spcAft>
                <a:defRPr/>
              </a:pPr>
              <a:r>
                <a:rPr lang="en-US" sz="4000" dirty="0">
                  <a:solidFill>
                    <a:schemeClr val="bg1"/>
                  </a:solidFill>
                  <a:latin typeface="Trebuchet MS" pitchFamily="34" charset="0"/>
                  <a:ea typeface="+mj-ea"/>
                  <a:cs typeface="+mj-cs"/>
                </a:rPr>
                <a:t>Capital letter</a:t>
              </a:r>
              <a:endParaRPr lang="en-US" sz="4000" dirty="0">
                <a:solidFill>
                  <a:schemeClr val="bg1"/>
                </a:solidFill>
                <a:latin typeface="SansSerif" panose="00000400000000000000" pitchFamily="2" charset="2"/>
                <a:cs typeface="+mn-cs"/>
              </a:endParaRPr>
            </a:p>
          </p:txBody>
        </p:sp>
      </p:grpSp>
      <p:grpSp>
        <p:nvGrpSpPr>
          <p:cNvPr id="52" name="Group 51">
            <a:extLst>
              <a:ext uri="{FF2B5EF4-FFF2-40B4-BE49-F238E27FC236}">
                <a16:creationId xmlns:a16="http://schemas.microsoft.com/office/drawing/2014/main" id="{E7486C55-A741-4141-85BE-C48D4D4FB36F}"/>
              </a:ext>
            </a:extLst>
          </p:cNvPr>
          <p:cNvGrpSpPr/>
          <p:nvPr/>
        </p:nvGrpSpPr>
        <p:grpSpPr>
          <a:xfrm>
            <a:off x="14462358" y="1942237"/>
            <a:ext cx="3903384" cy="1880507"/>
            <a:chOff x="2113614" y="4174761"/>
            <a:chExt cx="1858780" cy="895505"/>
          </a:xfrm>
        </p:grpSpPr>
        <p:sp>
          <p:nvSpPr>
            <p:cNvPr id="5" name="Rectangle: Rounded Corners 4">
              <a:extLst>
                <a:ext uri="{FF2B5EF4-FFF2-40B4-BE49-F238E27FC236}">
                  <a16:creationId xmlns:a16="http://schemas.microsoft.com/office/drawing/2014/main" id="{4AA3E6B1-FAA6-4B34-9B58-3164A75CE2EB}"/>
                </a:ext>
              </a:extLst>
            </p:cNvPr>
            <p:cNvSpPr/>
            <p:nvPr/>
          </p:nvSpPr>
          <p:spPr>
            <a:xfrm>
              <a:off x="2113614" y="4174761"/>
              <a:ext cx="1858780" cy="895505"/>
            </a:xfrm>
            <a:prstGeom prst="roundRect">
              <a:avLst>
                <a:gd name="adj" fmla="val 41068"/>
              </a:avLst>
            </a:prstGeom>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defRPr/>
              </a:pPr>
              <a:endParaRPr lang="en-US" sz="4000">
                <a:solidFill>
                  <a:prstClr val="white"/>
                </a:solidFill>
                <a:latin typeface="Calibri" panose="020F0502020204030204"/>
              </a:endParaRPr>
            </a:p>
          </p:txBody>
        </p:sp>
        <p:sp>
          <p:nvSpPr>
            <p:cNvPr id="24" name="TextBox 23">
              <a:extLst>
                <a:ext uri="{FF2B5EF4-FFF2-40B4-BE49-F238E27FC236}">
                  <a16:creationId xmlns:a16="http://schemas.microsoft.com/office/drawing/2014/main" id="{36BC268D-296A-46CC-8501-A80F2F46367C}"/>
                </a:ext>
              </a:extLst>
            </p:cNvPr>
            <p:cNvSpPr txBox="1"/>
            <p:nvPr/>
          </p:nvSpPr>
          <p:spPr>
            <a:xfrm>
              <a:off x="2225832" y="4439290"/>
              <a:ext cx="1656521" cy="337098"/>
            </a:xfrm>
            <a:prstGeom prst="rect">
              <a:avLst/>
            </a:prstGeom>
            <a:noFill/>
          </p:spPr>
          <p:txBody>
            <a:bodyPr wrap="square" rtlCol="0">
              <a:spAutoFit/>
            </a:bodyPr>
            <a:lstStyle/>
            <a:p>
              <a:pPr algn="ctr" defTabSz="998069" rtl="0" fontAlgn="auto">
                <a:spcBef>
                  <a:spcPts val="0"/>
                </a:spcBef>
                <a:spcAft>
                  <a:spcPts val="0"/>
                </a:spcAft>
                <a:defRPr/>
              </a:pPr>
              <a:r>
                <a:rPr lang="en-US" sz="4000" dirty="0">
                  <a:solidFill>
                    <a:schemeClr val="bg1"/>
                  </a:solidFill>
                  <a:latin typeface="Trebuchet MS" pitchFamily="34" charset="0"/>
                </a:rPr>
                <a:t>Indent</a:t>
              </a:r>
              <a:endParaRPr lang="en-US" sz="2800" dirty="0">
                <a:solidFill>
                  <a:schemeClr val="bg1"/>
                </a:solidFill>
                <a:latin typeface="SansSerif" panose="00000400000000000000" pitchFamily="2" charset="2"/>
                <a:cs typeface="+mn-cs"/>
              </a:endParaRPr>
            </a:p>
          </p:txBody>
        </p:sp>
      </p:grpSp>
      <p:grpSp>
        <p:nvGrpSpPr>
          <p:cNvPr id="55" name="Group 54">
            <a:extLst>
              <a:ext uri="{FF2B5EF4-FFF2-40B4-BE49-F238E27FC236}">
                <a16:creationId xmlns:a16="http://schemas.microsoft.com/office/drawing/2014/main" id="{6BB1F2D0-14F1-44B1-8DEF-6E6380E6093F}"/>
              </a:ext>
            </a:extLst>
          </p:cNvPr>
          <p:cNvGrpSpPr/>
          <p:nvPr/>
        </p:nvGrpSpPr>
        <p:grpSpPr>
          <a:xfrm>
            <a:off x="14462358" y="7066349"/>
            <a:ext cx="3903384" cy="1880507"/>
            <a:chOff x="8205248" y="1697562"/>
            <a:chExt cx="1858780" cy="895505"/>
          </a:xfrm>
        </p:grpSpPr>
        <p:sp>
          <p:nvSpPr>
            <p:cNvPr id="20" name="Rectangle: Rounded Corners 19">
              <a:extLst>
                <a:ext uri="{FF2B5EF4-FFF2-40B4-BE49-F238E27FC236}">
                  <a16:creationId xmlns:a16="http://schemas.microsoft.com/office/drawing/2014/main" id="{C7BC9B6E-6AA3-47BA-AC29-5598F9F7C33B}"/>
                </a:ext>
              </a:extLst>
            </p:cNvPr>
            <p:cNvSpPr/>
            <p:nvPr/>
          </p:nvSpPr>
          <p:spPr>
            <a:xfrm>
              <a:off x="8205248" y="1697562"/>
              <a:ext cx="1858780" cy="895505"/>
            </a:xfrm>
            <a:prstGeom prst="roundRect">
              <a:avLst>
                <a:gd name="adj" fmla="val 41068"/>
              </a:avLst>
            </a:prstGeom>
            <a:solidFill>
              <a:srgbClr val="CC00CC"/>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defRPr/>
              </a:pPr>
              <a:endParaRPr lang="en-US" sz="4000">
                <a:solidFill>
                  <a:prstClr val="white"/>
                </a:solidFill>
                <a:latin typeface="Calibri" panose="020F0502020204030204"/>
              </a:endParaRPr>
            </a:p>
          </p:txBody>
        </p:sp>
        <p:sp>
          <p:nvSpPr>
            <p:cNvPr id="32" name="TextBox 31">
              <a:extLst>
                <a:ext uri="{FF2B5EF4-FFF2-40B4-BE49-F238E27FC236}">
                  <a16:creationId xmlns:a16="http://schemas.microsoft.com/office/drawing/2014/main" id="{0CA84404-293D-4378-B55C-6F2DAA4B7FD7}"/>
                </a:ext>
              </a:extLst>
            </p:cNvPr>
            <p:cNvSpPr txBox="1"/>
            <p:nvPr/>
          </p:nvSpPr>
          <p:spPr>
            <a:xfrm>
              <a:off x="8289421" y="1976749"/>
              <a:ext cx="1656521" cy="337098"/>
            </a:xfrm>
            <a:prstGeom prst="rect">
              <a:avLst/>
            </a:prstGeom>
            <a:noFill/>
          </p:spPr>
          <p:txBody>
            <a:bodyPr wrap="square" rtlCol="0">
              <a:spAutoFit/>
            </a:bodyPr>
            <a:lstStyle/>
            <a:p>
              <a:pPr algn="ctr" defTabSz="998069" rtl="0" fontAlgn="auto">
                <a:spcBef>
                  <a:spcPts val="0"/>
                </a:spcBef>
                <a:spcAft>
                  <a:spcPts val="0"/>
                </a:spcAft>
                <a:defRPr/>
              </a:pPr>
              <a:r>
                <a:rPr lang="en-US" sz="4000" dirty="0">
                  <a:solidFill>
                    <a:schemeClr val="bg1"/>
                  </a:solidFill>
                  <a:latin typeface="Trebuchet MS" pitchFamily="34" charset="0"/>
                </a:rPr>
                <a:t>Point form</a:t>
              </a:r>
              <a:endParaRPr lang="en-US" sz="3500" dirty="0">
                <a:solidFill>
                  <a:schemeClr val="bg1"/>
                </a:solidFill>
                <a:latin typeface="SansSerif" panose="00000400000000000000" pitchFamily="2" charset="2"/>
                <a:cs typeface="+mn-cs"/>
              </a:endParaRPr>
            </a:p>
          </p:txBody>
        </p:sp>
      </p:grpSp>
      <p:grpSp>
        <p:nvGrpSpPr>
          <p:cNvPr id="56" name="Group 55">
            <a:extLst>
              <a:ext uri="{FF2B5EF4-FFF2-40B4-BE49-F238E27FC236}">
                <a16:creationId xmlns:a16="http://schemas.microsoft.com/office/drawing/2014/main" id="{833A9C99-BA82-4885-B6F2-8E7C34FC7DCC}"/>
              </a:ext>
            </a:extLst>
          </p:cNvPr>
          <p:cNvGrpSpPr/>
          <p:nvPr/>
        </p:nvGrpSpPr>
        <p:grpSpPr>
          <a:xfrm>
            <a:off x="14462358" y="9649505"/>
            <a:ext cx="3903384" cy="1880507"/>
            <a:chOff x="8273557" y="4174761"/>
            <a:chExt cx="1858780" cy="895505"/>
          </a:xfrm>
        </p:grpSpPr>
        <p:sp>
          <p:nvSpPr>
            <p:cNvPr id="21" name="Rectangle: Rounded Corners 20">
              <a:extLst>
                <a:ext uri="{FF2B5EF4-FFF2-40B4-BE49-F238E27FC236}">
                  <a16:creationId xmlns:a16="http://schemas.microsoft.com/office/drawing/2014/main" id="{3746FCBD-20E2-439A-BFDA-4DA4112F3A42}"/>
                </a:ext>
              </a:extLst>
            </p:cNvPr>
            <p:cNvSpPr/>
            <p:nvPr/>
          </p:nvSpPr>
          <p:spPr>
            <a:xfrm>
              <a:off x="8273557" y="4174761"/>
              <a:ext cx="1858780" cy="895505"/>
            </a:xfrm>
            <a:prstGeom prst="roundRect">
              <a:avLst>
                <a:gd name="adj" fmla="val 41068"/>
              </a:avLst>
            </a:prstGeom>
            <a:solidFill>
              <a:srgbClr val="339933"/>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defRPr/>
              </a:pPr>
              <a:endParaRPr lang="en-US" sz="4000">
                <a:solidFill>
                  <a:prstClr val="white"/>
                </a:solidFill>
                <a:latin typeface="Calibri" panose="020F0502020204030204"/>
              </a:endParaRPr>
            </a:p>
          </p:txBody>
        </p:sp>
        <p:sp>
          <p:nvSpPr>
            <p:cNvPr id="37" name="TextBox 36">
              <a:extLst>
                <a:ext uri="{FF2B5EF4-FFF2-40B4-BE49-F238E27FC236}">
                  <a16:creationId xmlns:a16="http://schemas.microsoft.com/office/drawing/2014/main" id="{48718079-9AAD-4B7F-809A-476D66943AEA}"/>
                </a:ext>
              </a:extLst>
            </p:cNvPr>
            <p:cNvSpPr txBox="1"/>
            <p:nvPr/>
          </p:nvSpPr>
          <p:spPr>
            <a:xfrm>
              <a:off x="8385775" y="4453948"/>
              <a:ext cx="1656521" cy="337098"/>
            </a:xfrm>
            <a:prstGeom prst="rect">
              <a:avLst/>
            </a:prstGeom>
            <a:noFill/>
          </p:spPr>
          <p:txBody>
            <a:bodyPr wrap="square" rtlCol="0">
              <a:spAutoFit/>
            </a:bodyPr>
            <a:lstStyle/>
            <a:p>
              <a:pPr algn="ctr" defTabSz="998069" rtl="0" fontAlgn="auto">
                <a:spcBef>
                  <a:spcPts val="0"/>
                </a:spcBef>
                <a:spcAft>
                  <a:spcPts val="0"/>
                </a:spcAft>
                <a:defRPr/>
              </a:pPr>
              <a:r>
                <a:rPr lang="en-US" sz="4000" dirty="0">
                  <a:solidFill>
                    <a:schemeClr val="bg1"/>
                  </a:solidFill>
                  <a:latin typeface="Trebuchet MS" pitchFamily="34" charset="0"/>
                </a:rPr>
                <a:t>Contraction</a:t>
              </a:r>
              <a:endParaRPr lang="en-US" sz="3500" dirty="0">
                <a:solidFill>
                  <a:schemeClr val="bg1"/>
                </a:solidFill>
                <a:latin typeface="SansSerif" panose="00000400000000000000" pitchFamily="2" charset="2"/>
                <a:cs typeface="+mn-cs"/>
              </a:endParaRPr>
            </a:p>
          </p:txBody>
        </p:sp>
      </p:grpSp>
      <p:sp>
        <p:nvSpPr>
          <p:cNvPr id="62" name="Rectangle 3"/>
          <p:cNvSpPr txBox="1">
            <a:spLocks noChangeArrowheads="1"/>
          </p:cNvSpPr>
          <p:nvPr/>
        </p:nvSpPr>
        <p:spPr bwMode="auto">
          <a:xfrm>
            <a:off x="1369988" y="22075"/>
            <a:ext cx="25355678" cy="2475645"/>
          </a:xfrm>
          <a:prstGeom prst="rect">
            <a:avLst/>
          </a:prstGeom>
          <a:noFill/>
          <a:ln w="9525">
            <a:noFill/>
            <a:miter lim="800000"/>
            <a:headEnd/>
            <a:tailEnd/>
          </a:ln>
        </p:spPr>
        <p:txBody>
          <a:bodyPr vert="horz" wrap="square" lIns="47519" tIns="23760" rIns="47519" bIns="23760" numCol="1" anchor="t" anchorCtr="0" compatLnSpc="1">
            <a:prstTxWarp prst="textNoShape">
              <a:avLst/>
            </a:prstTxWarp>
          </a:bodyPr>
          <a:lstStyle>
            <a:lvl1pPr marL="230372" indent="-230372" algn="l" rtl="0" eaLnBrk="0" fontAlgn="base" hangingPunct="0">
              <a:spcBef>
                <a:spcPct val="20000"/>
              </a:spcBef>
              <a:spcAft>
                <a:spcPct val="0"/>
              </a:spcAft>
              <a:buClr>
                <a:srgbClr val="0BD0D9"/>
              </a:buClr>
              <a:buSzPct val="95000"/>
              <a:buFont typeface="Wingdings 2" pitchFamily="18" charset="2"/>
              <a:buChar char=""/>
              <a:defRPr sz="2194" kern="1200">
                <a:solidFill>
                  <a:schemeClr val="tx1"/>
                </a:solidFill>
                <a:latin typeface="+mn-lt"/>
                <a:ea typeface="+mn-ea"/>
                <a:cs typeface="+mn-cs"/>
              </a:defRPr>
            </a:lvl1pPr>
            <a:lvl2pPr marL="539768" indent="-207603" algn="l" rtl="0" eaLnBrk="0" fontAlgn="base" hangingPunct="0">
              <a:spcBef>
                <a:spcPct val="20000"/>
              </a:spcBef>
              <a:spcAft>
                <a:spcPct val="0"/>
              </a:spcAft>
              <a:buClr>
                <a:schemeClr val="accent1"/>
              </a:buClr>
              <a:buSzPct val="85000"/>
              <a:buFont typeface="Wingdings 2" pitchFamily="18" charset="2"/>
              <a:buChar char=""/>
              <a:defRPr sz="2025" kern="1200">
                <a:solidFill>
                  <a:schemeClr val="tx1"/>
                </a:solidFill>
                <a:latin typeface="+mn-lt"/>
                <a:ea typeface="+mn-ea"/>
                <a:cs typeface="+mn-cs"/>
              </a:defRPr>
            </a:lvl2pPr>
            <a:lvl3pPr marL="771479" indent="-207603" algn="l" rtl="0" eaLnBrk="0" fontAlgn="base" hangingPunct="0">
              <a:spcBef>
                <a:spcPct val="20000"/>
              </a:spcBef>
              <a:spcAft>
                <a:spcPct val="0"/>
              </a:spcAft>
              <a:buClr>
                <a:schemeClr val="accent2"/>
              </a:buClr>
              <a:buSzPct val="70000"/>
              <a:buFont typeface="Wingdings 2" pitchFamily="18" charset="2"/>
              <a:buChar char=""/>
              <a:defRPr sz="1772" kern="1200">
                <a:solidFill>
                  <a:schemeClr val="tx1"/>
                </a:solidFill>
                <a:latin typeface="+mn-lt"/>
                <a:ea typeface="+mn-ea"/>
                <a:cs typeface="+mn-cs"/>
              </a:defRPr>
            </a:lvl3pPr>
            <a:lvl4pPr marL="1001852" indent="-176797" algn="l" rtl="0" eaLnBrk="0" fontAlgn="base" hangingPunct="0">
              <a:spcBef>
                <a:spcPct val="20000"/>
              </a:spcBef>
              <a:spcAft>
                <a:spcPct val="0"/>
              </a:spcAft>
              <a:buClr>
                <a:srgbClr val="0BD0D9"/>
              </a:buClr>
              <a:buSzPct val="65000"/>
              <a:buFont typeface="Wingdings 2" pitchFamily="18" charset="2"/>
              <a:buChar char=""/>
              <a:defRPr sz="1687" kern="1200">
                <a:solidFill>
                  <a:schemeClr val="tx1"/>
                </a:solidFill>
                <a:latin typeface="+mn-lt"/>
                <a:ea typeface="+mn-ea"/>
                <a:cs typeface="+mn-cs"/>
              </a:defRPr>
            </a:lvl4pPr>
            <a:lvl5pPr marL="1233564" indent="-176797" algn="l" rtl="0" eaLnBrk="0" fontAlgn="base" hangingPunct="0">
              <a:spcBef>
                <a:spcPct val="20000"/>
              </a:spcBef>
              <a:spcAft>
                <a:spcPct val="0"/>
              </a:spcAft>
              <a:buClr>
                <a:srgbClr val="10CF9B"/>
              </a:buClr>
              <a:buSzPct val="65000"/>
              <a:buFont typeface="Wingdings 2" pitchFamily="18" charset="2"/>
              <a:buChar char=""/>
              <a:defRPr sz="1687" kern="1200">
                <a:solidFill>
                  <a:schemeClr val="tx1"/>
                </a:solidFill>
                <a:latin typeface="+mn-lt"/>
                <a:ea typeface="+mn-ea"/>
                <a:cs typeface="+mn-cs"/>
              </a:defRPr>
            </a:lvl5pPr>
            <a:lvl6pPr marL="1465811" indent="-177440" algn="l" rtl="0" eaLnBrk="1" latinLnBrk="0" hangingPunct="1">
              <a:spcBef>
                <a:spcPct val="20000"/>
              </a:spcBef>
              <a:buClr>
                <a:schemeClr val="accent5"/>
              </a:buClr>
              <a:buSzPct val="80000"/>
              <a:buFont typeface="Wingdings 2"/>
              <a:buChar char=""/>
              <a:defRPr kumimoji="0" sz="1519" kern="1200">
                <a:solidFill>
                  <a:schemeClr val="tx1"/>
                </a:solidFill>
                <a:latin typeface="+mn-lt"/>
                <a:ea typeface="+mn-ea"/>
                <a:cs typeface="+mn-cs"/>
              </a:defRPr>
            </a:lvl6pPr>
            <a:lvl7pPr marL="1620106" indent="-154296" algn="l" rtl="0" eaLnBrk="1" latinLnBrk="0" hangingPunct="1">
              <a:spcBef>
                <a:spcPct val="20000"/>
              </a:spcBef>
              <a:buClr>
                <a:schemeClr val="accent6"/>
              </a:buClr>
              <a:buSzPct val="80000"/>
              <a:buFont typeface="Wingdings 2"/>
              <a:buChar char=""/>
              <a:defRPr kumimoji="0" sz="1350" kern="1200" baseline="0">
                <a:solidFill>
                  <a:schemeClr val="tx1"/>
                </a:solidFill>
                <a:latin typeface="+mn-lt"/>
                <a:ea typeface="+mn-ea"/>
                <a:cs typeface="+mn-cs"/>
              </a:defRPr>
            </a:lvl7pPr>
            <a:lvl8pPr marL="1851550" indent="-154296" algn="l" rtl="0" eaLnBrk="1" latinLnBrk="0" hangingPunct="1">
              <a:spcBef>
                <a:spcPct val="20000"/>
              </a:spcBef>
              <a:buClr>
                <a:schemeClr val="tx2"/>
              </a:buClr>
              <a:buChar char="•"/>
              <a:defRPr kumimoji="0" sz="1350" kern="1200">
                <a:solidFill>
                  <a:schemeClr val="tx1"/>
                </a:solidFill>
                <a:latin typeface="+mn-lt"/>
                <a:ea typeface="+mn-ea"/>
                <a:cs typeface="+mn-cs"/>
              </a:defRPr>
            </a:lvl8pPr>
            <a:lvl9pPr marL="2082994" indent="-154296" algn="l" rtl="0" eaLnBrk="1" latinLnBrk="0" hangingPunct="1">
              <a:spcBef>
                <a:spcPct val="20000"/>
              </a:spcBef>
              <a:buClr>
                <a:schemeClr val="tx2"/>
              </a:buClr>
              <a:buFontTx/>
              <a:buChar char="•"/>
              <a:defRPr kumimoji="0" sz="1181" kern="1200" baseline="0">
                <a:solidFill>
                  <a:schemeClr val="tx1"/>
                </a:solidFill>
                <a:latin typeface="+mn-lt"/>
                <a:ea typeface="+mn-ea"/>
                <a:cs typeface="+mn-cs"/>
              </a:defRPr>
            </a:lvl9pPr>
          </a:lstStyle>
          <a:p>
            <a:pPr marL="233932" indent="-233932" algn="ctr">
              <a:lnSpc>
                <a:spcPct val="90000"/>
              </a:lnSpc>
              <a:buNone/>
            </a:pPr>
            <a:endParaRPr lang="es-ES" sz="3300" dirty="0">
              <a:solidFill>
                <a:srgbClr val="0099FF"/>
              </a:solidFill>
              <a:latin typeface="Trebuchet MS" pitchFamily="34" charset="0"/>
            </a:endParaRPr>
          </a:p>
          <a:p>
            <a:pPr marL="233932" indent="-233932" algn="ctr">
              <a:lnSpc>
                <a:spcPct val="90000"/>
              </a:lnSpc>
              <a:buNone/>
            </a:pPr>
            <a:r>
              <a:rPr lang="en-US" sz="5400" dirty="0">
                <a:solidFill>
                  <a:srgbClr val="FF0000"/>
                </a:solidFill>
                <a:latin typeface="Trebuchet MS" pitchFamily="34" charset="0"/>
              </a:rPr>
              <a:t>Some of rules that you should follow before start your writing.</a:t>
            </a:r>
            <a:endParaRPr lang="es-ES" sz="5400" dirty="0">
              <a:solidFill>
                <a:srgbClr val="0099FF"/>
              </a:solidFill>
              <a:latin typeface="Trebuchet MS" pitchFamily="34" charset="0"/>
            </a:endParaRPr>
          </a:p>
          <a:p>
            <a:pPr marL="233932" indent="-233932" algn="ctr">
              <a:lnSpc>
                <a:spcPct val="90000"/>
              </a:lnSpc>
              <a:buNone/>
            </a:pPr>
            <a:endParaRPr lang="es-ES" sz="4000" dirty="0">
              <a:solidFill>
                <a:srgbClr val="0099FF"/>
              </a:solidFill>
              <a:latin typeface="Trebuchet MS" pitchFamily="34" charset="0"/>
            </a:endParaRPr>
          </a:p>
          <a:p>
            <a:pPr marL="233932" indent="-233932" algn="ctr">
              <a:lnSpc>
                <a:spcPct val="90000"/>
              </a:lnSpc>
              <a:buNone/>
            </a:pPr>
            <a:endParaRPr lang="es-ES" sz="4000" dirty="0">
              <a:solidFill>
                <a:srgbClr val="0099FF"/>
              </a:solidFill>
              <a:latin typeface="Trebuchet MS" pitchFamily="34" charset="0"/>
            </a:endParaRPr>
          </a:p>
          <a:p>
            <a:pPr marL="233932" indent="-233932" algn="ctr">
              <a:lnSpc>
                <a:spcPct val="90000"/>
              </a:lnSpc>
              <a:buNone/>
            </a:pPr>
            <a:endParaRPr lang="es-ES" sz="4000" dirty="0">
              <a:solidFill>
                <a:srgbClr val="0099FF"/>
              </a:solidFill>
              <a:latin typeface="Trebuchet MS" pitchFamily="34" charset="0"/>
            </a:endParaRPr>
          </a:p>
        </p:txBody>
      </p:sp>
      <p:sp>
        <p:nvSpPr>
          <p:cNvPr id="63" name="Rectangle 2"/>
          <p:cNvSpPr txBox="1">
            <a:spLocks noChangeArrowheads="1"/>
          </p:cNvSpPr>
          <p:nvPr/>
        </p:nvSpPr>
        <p:spPr bwMode="auto">
          <a:xfrm>
            <a:off x="18821899" y="2023899"/>
            <a:ext cx="7560834" cy="1846521"/>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r>
              <a:rPr lang="en-US" sz="4700" dirty="0">
                <a:solidFill>
                  <a:schemeClr val="tx1"/>
                </a:solidFill>
                <a:latin typeface="Trebuchet MS" pitchFamily="34" charset="0"/>
              </a:rPr>
              <a:t/>
            </a:r>
            <a:br>
              <a:rPr lang="en-US" sz="4700" dirty="0">
                <a:solidFill>
                  <a:schemeClr val="tx1"/>
                </a:solidFill>
                <a:latin typeface="Trebuchet MS" pitchFamily="34" charset="0"/>
              </a:rPr>
            </a:br>
            <a:r>
              <a:rPr lang="en-US" sz="4700" dirty="0">
                <a:solidFill>
                  <a:schemeClr val="tx1"/>
                </a:solidFill>
                <a:latin typeface="Trebuchet MS" pitchFamily="34" charset="0"/>
              </a:rPr>
              <a:t>  </a:t>
            </a:r>
            <a:r>
              <a:rPr lang="en-US" sz="4000" dirty="0">
                <a:solidFill>
                  <a:schemeClr val="tx1"/>
                </a:solidFill>
                <a:latin typeface="Trebuchet MS" pitchFamily="34" charset="0"/>
              </a:rPr>
              <a:t>In this step you should leave 3 – 5 spaces before every paragraph.</a:t>
            </a:r>
            <a:endParaRPr lang="es-ES" sz="4000" b="1" u="sng" dirty="0">
              <a:solidFill>
                <a:schemeClr val="tx1"/>
              </a:solidFill>
              <a:latin typeface="Trebuchet MS" pitchFamily="34" charset="0"/>
            </a:endParaRPr>
          </a:p>
        </p:txBody>
      </p:sp>
      <p:sp>
        <p:nvSpPr>
          <p:cNvPr id="66" name="Rectangle 2"/>
          <p:cNvSpPr txBox="1">
            <a:spLocks noChangeArrowheads="1"/>
          </p:cNvSpPr>
          <p:nvPr/>
        </p:nvSpPr>
        <p:spPr bwMode="auto">
          <a:xfrm>
            <a:off x="18821899" y="4718966"/>
            <a:ext cx="7560834" cy="1846521"/>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defRPr/>
            </a:pPr>
            <a:r>
              <a:rPr lang="en-US" sz="4700" dirty="0">
                <a:solidFill>
                  <a:sysClr val="windowText" lastClr="000000"/>
                </a:solidFill>
                <a:latin typeface="Trebuchet MS" pitchFamily="34" charset="0"/>
              </a:rPr>
              <a:t/>
            </a:r>
            <a:br>
              <a:rPr lang="en-US" sz="4700" dirty="0">
                <a:solidFill>
                  <a:sysClr val="windowText" lastClr="000000"/>
                </a:solidFill>
                <a:latin typeface="Trebuchet MS" pitchFamily="34" charset="0"/>
              </a:rPr>
            </a:br>
            <a:r>
              <a:rPr lang="en-US" sz="4700" dirty="0">
                <a:solidFill>
                  <a:sysClr val="windowText" lastClr="000000"/>
                </a:solidFill>
                <a:latin typeface="Trebuchet MS" pitchFamily="34" charset="0"/>
              </a:rPr>
              <a:t>  </a:t>
            </a:r>
            <a:r>
              <a:rPr lang="en-US" sz="4000" dirty="0">
                <a:solidFill>
                  <a:sysClr val="windowText" lastClr="000000"/>
                </a:solidFill>
                <a:latin typeface="Trebuchet MS" pitchFamily="34" charset="0"/>
              </a:rPr>
              <a:t>In this step you must use capital letter at  the beginning of every sentence.</a:t>
            </a:r>
            <a:endParaRPr lang="es-ES" sz="4000" b="1" u="sng" dirty="0">
              <a:solidFill>
                <a:sysClr val="windowText" lastClr="000000"/>
              </a:solidFill>
              <a:latin typeface="Trebuchet MS" pitchFamily="34" charset="0"/>
            </a:endParaRPr>
          </a:p>
        </p:txBody>
      </p:sp>
      <p:sp>
        <p:nvSpPr>
          <p:cNvPr id="69" name="Rectangle 2"/>
          <p:cNvSpPr txBox="1">
            <a:spLocks noChangeArrowheads="1"/>
          </p:cNvSpPr>
          <p:nvPr/>
        </p:nvSpPr>
        <p:spPr bwMode="auto">
          <a:xfrm>
            <a:off x="18821899" y="7538803"/>
            <a:ext cx="7560834" cy="1262144"/>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defRPr/>
            </a:pPr>
            <a:r>
              <a:rPr lang="en-US" sz="4700" dirty="0">
                <a:solidFill>
                  <a:sysClr val="windowText" lastClr="000000"/>
                </a:solidFill>
                <a:latin typeface="Trebuchet MS" pitchFamily="34" charset="0"/>
              </a:rPr>
              <a:t/>
            </a:r>
            <a:br>
              <a:rPr lang="en-US" sz="4700" dirty="0">
                <a:solidFill>
                  <a:sysClr val="windowText" lastClr="000000"/>
                </a:solidFill>
                <a:latin typeface="Trebuchet MS" pitchFamily="34" charset="0"/>
              </a:rPr>
            </a:br>
            <a:r>
              <a:rPr lang="en-US" sz="4700" dirty="0">
                <a:solidFill>
                  <a:sysClr val="windowText" lastClr="000000"/>
                </a:solidFill>
                <a:latin typeface="Trebuchet MS" pitchFamily="34" charset="0"/>
              </a:rPr>
              <a:t>  </a:t>
            </a:r>
            <a:r>
              <a:rPr lang="en-US" sz="4000" dirty="0">
                <a:solidFill>
                  <a:sysClr val="windowText" lastClr="000000"/>
                </a:solidFill>
                <a:latin typeface="Trebuchet MS" pitchFamily="34" charset="0"/>
              </a:rPr>
              <a:t>In this step you must not use point form sentences.</a:t>
            </a:r>
            <a:endParaRPr lang="es-ES" sz="4000" b="1" u="sng" dirty="0">
              <a:solidFill>
                <a:sysClr val="windowText" lastClr="000000"/>
              </a:solidFill>
              <a:latin typeface="Trebuchet MS" pitchFamily="34" charset="0"/>
            </a:endParaRPr>
          </a:p>
        </p:txBody>
      </p:sp>
      <p:sp>
        <p:nvSpPr>
          <p:cNvPr id="71" name="Rectangle 2"/>
          <p:cNvSpPr txBox="1">
            <a:spLocks noChangeArrowheads="1"/>
          </p:cNvSpPr>
          <p:nvPr/>
        </p:nvSpPr>
        <p:spPr bwMode="auto">
          <a:xfrm>
            <a:off x="18821899" y="9558848"/>
            <a:ext cx="7560834" cy="1880507"/>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defRPr/>
            </a:pPr>
            <a:r>
              <a:rPr lang="en-US" sz="4000" dirty="0">
                <a:solidFill>
                  <a:sysClr val="windowText" lastClr="000000"/>
                </a:solidFill>
                <a:latin typeface="Trebuchet MS" pitchFamily="34" charset="0"/>
              </a:rPr>
              <a:t> </a:t>
            </a:r>
            <a:br>
              <a:rPr lang="en-US" sz="4000" dirty="0">
                <a:solidFill>
                  <a:sysClr val="windowText" lastClr="000000"/>
                </a:solidFill>
                <a:latin typeface="Trebuchet MS" pitchFamily="34" charset="0"/>
              </a:rPr>
            </a:br>
            <a:r>
              <a:rPr lang="en-US" sz="4000" dirty="0">
                <a:solidFill>
                  <a:sysClr val="windowText" lastClr="000000"/>
                </a:solidFill>
                <a:latin typeface="Trebuchet MS" pitchFamily="34" charset="0"/>
              </a:rPr>
              <a:t>  In this step you must not use contraction</a:t>
            </a:r>
            <a:br>
              <a:rPr lang="en-US" sz="4000" dirty="0">
                <a:solidFill>
                  <a:sysClr val="windowText" lastClr="000000"/>
                </a:solidFill>
                <a:latin typeface="Trebuchet MS" pitchFamily="34" charset="0"/>
              </a:rPr>
            </a:br>
            <a:r>
              <a:rPr lang="en-US" sz="4000" dirty="0">
                <a:solidFill>
                  <a:sysClr val="windowText" lastClr="000000"/>
                </a:solidFill>
                <a:latin typeface="Trebuchet MS" pitchFamily="34" charset="0"/>
              </a:rPr>
              <a:t>like this way.</a:t>
            </a:r>
            <a:endParaRPr lang="es-ES" sz="4000" b="1" u="sng" dirty="0">
              <a:solidFill>
                <a:sysClr val="windowText" lastClr="000000"/>
              </a:solidFill>
              <a:latin typeface="Trebuchet MS" pitchFamily="34" charset="0"/>
            </a:endParaRPr>
          </a:p>
        </p:txBody>
      </p:sp>
      <p:grpSp>
        <p:nvGrpSpPr>
          <p:cNvPr id="50" name="مجموعة 49"/>
          <p:cNvGrpSpPr/>
          <p:nvPr/>
        </p:nvGrpSpPr>
        <p:grpSpPr>
          <a:xfrm>
            <a:off x="1593544" y="4248573"/>
            <a:ext cx="12915093" cy="9082249"/>
            <a:chOff x="10995892" y="52684"/>
            <a:chExt cx="7836514" cy="5919891"/>
          </a:xfrm>
        </p:grpSpPr>
        <p:pic>
          <p:nvPicPr>
            <p:cNvPr id="51" name="صورة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892" y="52684"/>
              <a:ext cx="7836514" cy="5919891"/>
            </a:xfrm>
            <a:prstGeom prst="rect">
              <a:avLst/>
            </a:prstGeom>
          </p:spPr>
        </p:pic>
        <p:sp>
          <p:nvSpPr>
            <p:cNvPr id="57" name="مستطيل 56"/>
            <p:cNvSpPr/>
            <p:nvPr/>
          </p:nvSpPr>
          <p:spPr>
            <a:xfrm>
              <a:off x="11321144" y="631371"/>
              <a:ext cx="7120303" cy="4068000"/>
            </a:xfrm>
            <a:prstGeom prst="rect">
              <a:avLst/>
            </a:prstGeom>
            <a:solidFill>
              <a:srgbClr val="0F6FC6"/>
            </a:solidFill>
            <a:ln w="25400" cap="flat" cmpd="sng" algn="ctr">
              <a:solidFill>
                <a:srgbClr val="0F6FC6">
                  <a:shade val="50000"/>
                </a:srgbClr>
              </a:solidFill>
              <a:prstDash val="solid"/>
            </a:ln>
            <a:effectLst/>
          </p:spPr>
          <p:txBody>
            <a:bodyPr rtlCol="0" anchor="ctr"/>
            <a:lstStyle/>
            <a:p>
              <a:pPr algn="ctr" fontAlgn="auto">
                <a:spcBef>
                  <a:spcPts val="0"/>
                </a:spcBef>
                <a:spcAft>
                  <a:spcPts val="0"/>
                </a:spcAft>
                <a:defRPr/>
              </a:pPr>
              <a:endParaRPr lang="en-US" sz="3500" kern="0">
                <a:solidFill>
                  <a:prstClr val="white"/>
                </a:solidFill>
                <a:latin typeface="Constantia"/>
                <a:cs typeface="+mn-cs"/>
              </a:endParaRPr>
            </a:p>
          </p:txBody>
        </p:sp>
      </p:grpSp>
      <p:pic>
        <p:nvPicPr>
          <p:cNvPr id="64" name="صورة 63" descr="3.jpg"/>
          <p:cNvPicPr preferRelativeResize="0">
            <a:picLocks/>
          </p:cNvPicPr>
          <p:nvPr/>
        </p:nvPicPr>
        <p:blipFill>
          <a:blip r:embed="rId3"/>
          <a:srcRect/>
          <a:stretch>
            <a:fillRect/>
          </a:stretch>
        </p:blipFill>
        <p:spPr bwMode="auto">
          <a:xfrm>
            <a:off x="2182305" y="5136390"/>
            <a:ext cx="11629281" cy="6228601"/>
          </a:xfrm>
          <a:prstGeom prst="rect">
            <a:avLst/>
          </a:prstGeom>
          <a:noFill/>
          <a:ln w="9525">
            <a:noFill/>
            <a:miter lim="800000"/>
            <a:headEnd/>
            <a:tailEnd/>
          </a:ln>
        </p:spPr>
      </p:pic>
      <p:pic>
        <p:nvPicPr>
          <p:cNvPr id="65" name="صورة 64" descr="Image 3.jpgh.jpg"/>
          <p:cNvPicPr preferRelativeResize="0">
            <a:picLocks/>
          </p:cNvPicPr>
          <p:nvPr/>
        </p:nvPicPr>
        <p:blipFill>
          <a:blip r:embed="rId4"/>
          <a:srcRect/>
          <a:stretch>
            <a:fillRect/>
          </a:stretch>
        </p:blipFill>
        <p:spPr bwMode="auto">
          <a:xfrm>
            <a:off x="2129581" y="5197716"/>
            <a:ext cx="11773299" cy="6228601"/>
          </a:xfrm>
          <a:prstGeom prst="rect">
            <a:avLst/>
          </a:prstGeom>
          <a:noFill/>
          <a:ln w="9525">
            <a:noFill/>
            <a:miter lim="800000"/>
            <a:headEnd/>
            <a:tailEnd/>
          </a:ln>
        </p:spPr>
      </p:pic>
      <p:pic>
        <p:nvPicPr>
          <p:cNvPr id="70" name="صورة 69"/>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2129581" y="5250527"/>
            <a:ext cx="11629281" cy="6228601"/>
          </a:xfrm>
          <a:prstGeom prst="rect">
            <a:avLst/>
          </a:prstGeom>
        </p:spPr>
      </p:pic>
      <p:pic>
        <p:nvPicPr>
          <p:cNvPr id="73" name="صورة 72"/>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2133600" y="5149011"/>
            <a:ext cx="11629281" cy="6228601"/>
          </a:xfrm>
          <a:prstGeom prst="rect">
            <a:avLst/>
          </a:prstGeom>
        </p:spPr>
      </p:pic>
      <p:pic>
        <p:nvPicPr>
          <p:cNvPr id="2" name="صورة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7700" y="1938103"/>
            <a:ext cx="5126781" cy="2870957"/>
          </a:xfrm>
          <a:prstGeom prst="rect">
            <a:avLst/>
          </a:prstGeom>
        </p:spPr>
      </p:pic>
    </p:spTree>
    <p:extLst>
      <p:ext uri="{BB962C8B-B14F-4D97-AF65-F5344CB8AC3E}">
        <p14:creationId xmlns:p14="http://schemas.microsoft.com/office/powerpoint/2010/main" val="121055825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ppt_w</p:attrName>
                                        </p:attrNameLst>
                                      </p:cBhvr>
                                      <p:tavLst>
                                        <p:tav tm="0">
                                          <p:val>
                                            <p:fltVal val="0"/>
                                          </p:val>
                                        </p:tav>
                                        <p:tav tm="100000">
                                          <p:val>
                                            <p:strVal val="#ppt_w"/>
                                          </p:val>
                                        </p:tav>
                                      </p:tavLst>
                                    </p:anim>
                                    <p:anim calcmode="lin" valueType="num">
                                      <p:cBhvr>
                                        <p:cTn id="8" dur="1000" fill="hold"/>
                                        <p:tgtEl>
                                          <p:spTgt spid="62"/>
                                        </p:tgtEl>
                                        <p:attrNameLst>
                                          <p:attrName>ppt_h</p:attrName>
                                        </p:attrNameLst>
                                      </p:cBhvr>
                                      <p:tavLst>
                                        <p:tav tm="0">
                                          <p:val>
                                            <p:fltVal val="0"/>
                                          </p:val>
                                        </p:tav>
                                        <p:tav tm="100000">
                                          <p:val>
                                            <p:strVal val="#ppt_h"/>
                                          </p:val>
                                        </p:tav>
                                      </p:tavLst>
                                    </p:anim>
                                    <p:animEffect transition="in" filter="fade">
                                      <p:cBhvr>
                                        <p:cTn id="9" dur="10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500"/>
                                        <p:tgtEl>
                                          <p:spTgt spid="50"/>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par>
                                <p:cTn id="23" presetID="53" presetClass="entr" presetSubtype="16"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Effect transition="in" filter="fade">
                                      <p:cBhvr>
                                        <p:cTn id="27" dur="500"/>
                                        <p:tgtEl>
                                          <p:spTgt spid="6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p:cTn id="30" dur="1000" fill="hold"/>
                                        <p:tgtEl>
                                          <p:spTgt spid="63"/>
                                        </p:tgtEl>
                                        <p:attrNameLst>
                                          <p:attrName>ppt_w</p:attrName>
                                        </p:attrNameLst>
                                      </p:cBhvr>
                                      <p:tavLst>
                                        <p:tav tm="0">
                                          <p:val>
                                            <p:fltVal val="0"/>
                                          </p:val>
                                        </p:tav>
                                        <p:tav tm="100000">
                                          <p:val>
                                            <p:strVal val="#ppt_w"/>
                                          </p:val>
                                        </p:tav>
                                      </p:tavLst>
                                    </p:anim>
                                    <p:anim calcmode="lin" valueType="num">
                                      <p:cBhvr>
                                        <p:cTn id="31" dur="1000" fill="hold"/>
                                        <p:tgtEl>
                                          <p:spTgt spid="63"/>
                                        </p:tgtEl>
                                        <p:attrNameLst>
                                          <p:attrName>ppt_h</p:attrName>
                                        </p:attrNameLst>
                                      </p:cBhvr>
                                      <p:tavLst>
                                        <p:tav tm="0">
                                          <p:val>
                                            <p:fltVal val="0"/>
                                          </p:val>
                                        </p:tav>
                                        <p:tav tm="100000">
                                          <p:val>
                                            <p:strVal val="#ppt_h"/>
                                          </p:val>
                                        </p:tav>
                                      </p:tavLst>
                                    </p:anim>
                                    <p:animEffect transition="in" filter="fade">
                                      <p:cBhvr>
                                        <p:cTn id="32" dur="10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64"/>
                                        </p:tgtEl>
                                        <p:attrNameLst>
                                          <p:attrName>style.visibility</p:attrName>
                                        </p:attrNameLst>
                                      </p:cBhvr>
                                      <p:to>
                                        <p:strVal val="hidden"/>
                                      </p:to>
                                    </p:set>
                                  </p:childTnLst>
                                </p:cTn>
                              </p:par>
                            </p:childTnLst>
                          </p:cTn>
                        </p:par>
                        <p:par>
                          <p:cTn id="37" fill="hold">
                            <p:stCondLst>
                              <p:cond delay="0"/>
                            </p:stCondLst>
                            <p:childTnLst>
                              <p:par>
                                <p:cTn id="38" presetID="22" presetClass="entr" presetSubtype="2"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right)">
                                      <p:cBhvr>
                                        <p:cTn id="40" dur="500"/>
                                        <p:tgtEl>
                                          <p:spTgt spid="5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1000" fill="hold"/>
                                        <p:tgtEl>
                                          <p:spTgt spid="66"/>
                                        </p:tgtEl>
                                        <p:attrNameLst>
                                          <p:attrName>ppt_w</p:attrName>
                                        </p:attrNameLst>
                                      </p:cBhvr>
                                      <p:tavLst>
                                        <p:tav tm="0">
                                          <p:val>
                                            <p:fltVal val="0"/>
                                          </p:val>
                                        </p:tav>
                                        <p:tav tm="100000">
                                          <p:val>
                                            <p:strVal val="#ppt_w"/>
                                          </p:val>
                                        </p:tav>
                                      </p:tavLst>
                                    </p:anim>
                                    <p:anim calcmode="lin" valueType="num">
                                      <p:cBhvr>
                                        <p:cTn id="44" dur="1000" fill="hold"/>
                                        <p:tgtEl>
                                          <p:spTgt spid="66"/>
                                        </p:tgtEl>
                                        <p:attrNameLst>
                                          <p:attrName>ppt_h</p:attrName>
                                        </p:attrNameLst>
                                      </p:cBhvr>
                                      <p:tavLst>
                                        <p:tav tm="0">
                                          <p:val>
                                            <p:fltVal val="0"/>
                                          </p:val>
                                        </p:tav>
                                        <p:tav tm="100000">
                                          <p:val>
                                            <p:strVal val="#ppt_h"/>
                                          </p:val>
                                        </p:tav>
                                      </p:tavLst>
                                    </p:anim>
                                    <p:animEffect transition="in" filter="fade">
                                      <p:cBhvr>
                                        <p:cTn id="45" dur="1000"/>
                                        <p:tgtEl>
                                          <p:spTgt spid="66"/>
                                        </p:tgtEl>
                                      </p:cBhvr>
                                    </p:animEffect>
                                  </p:childTnLst>
                                </p:cTn>
                              </p:par>
                              <p:par>
                                <p:cTn id="46" presetID="53" presetClass="entr" presetSubtype="16"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65"/>
                                        </p:tgtEl>
                                        <p:attrNameLst>
                                          <p:attrName>style.visibility</p:attrName>
                                        </p:attrNameLst>
                                      </p:cBhvr>
                                      <p:to>
                                        <p:strVal val="hidden"/>
                                      </p:to>
                                    </p:set>
                                  </p:childTnLst>
                                </p:cTn>
                              </p:par>
                            </p:childTnLst>
                          </p:cTn>
                        </p:par>
                        <p:par>
                          <p:cTn id="55" fill="hold">
                            <p:stCondLst>
                              <p:cond delay="0"/>
                            </p:stCondLst>
                            <p:childTnLst>
                              <p:par>
                                <p:cTn id="56" presetID="22" presetClass="entr" presetSubtype="8"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left)">
                                      <p:cBhvr>
                                        <p:cTn id="58" dur="500"/>
                                        <p:tgtEl>
                                          <p:spTgt spid="55"/>
                                        </p:tgtEl>
                                      </p:cBhvr>
                                    </p:animEffect>
                                  </p:childTnLst>
                                </p:cTn>
                              </p:par>
                              <p:par>
                                <p:cTn id="59" presetID="53" presetClass="entr" presetSubtype="16"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p:cTn id="61" dur="500" fill="hold"/>
                                        <p:tgtEl>
                                          <p:spTgt spid="70"/>
                                        </p:tgtEl>
                                        <p:attrNameLst>
                                          <p:attrName>ppt_w</p:attrName>
                                        </p:attrNameLst>
                                      </p:cBhvr>
                                      <p:tavLst>
                                        <p:tav tm="0">
                                          <p:val>
                                            <p:fltVal val="0"/>
                                          </p:val>
                                        </p:tav>
                                        <p:tav tm="100000">
                                          <p:val>
                                            <p:strVal val="#ppt_w"/>
                                          </p:val>
                                        </p:tav>
                                      </p:tavLst>
                                    </p:anim>
                                    <p:anim calcmode="lin" valueType="num">
                                      <p:cBhvr>
                                        <p:cTn id="62" dur="500" fill="hold"/>
                                        <p:tgtEl>
                                          <p:spTgt spid="70"/>
                                        </p:tgtEl>
                                        <p:attrNameLst>
                                          <p:attrName>ppt_h</p:attrName>
                                        </p:attrNameLst>
                                      </p:cBhvr>
                                      <p:tavLst>
                                        <p:tav tm="0">
                                          <p:val>
                                            <p:fltVal val="0"/>
                                          </p:val>
                                        </p:tav>
                                        <p:tav tm="100000">
                                          <p:val>
                                            <p:strVal val="#ppt_h"/>
                                          </p:val>
                                        </p:tav>
                                      </p:tavLst>
                                    </p:anim>
                                    <p:animEffect transition="in" filter="fade">
                                      <p:cBhvr>
                                        <p:cTn id="63" dur="500"/>
                                        <p:tgtEl>
                                          <p:spTgt spid="7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 calcmode="lin" valueType="num">
                                      <p:cBhvr>
                                        <p:cTn id="66" dur="1000" fill="hold"/>
                                        <p:tgtEl>
                                          <p:spTgt spid="69"/>
                                        </p:tgtEl>
                                        <p:attrNameLst>
                                          <p:attrName>ppt_w</p:attrName>
                                        </p:attrNameLst>
                                      </p:cBhvr>
                                      <p:tavLst>
                                        <p:tav tm="0">
                                          <p:val>
                                            <p:fltVal val="0"/>
                                          </p:val>
                                        </p:tav>
                                        <p:tav tm="100000">
                                          <p:val>
                                            <p:strVal val="#ppt_w"/>
                                          </p:val>
                                        </p:tav>
                                      </p:tavLst>
                                    </p:anim>
                                    <p:anim calcmode="lin" valueType="num">
                                      <p:cBhvr>
                                        <p:cTn id="67" dur="1000" fill="hold"/>
                                        <p:tgtEl>
                                          <p:spTgt spid="69"/>
                                        </p:tgtEl>
                                        <p:attrNameLst>
                                          <p:attrName>ppt_h</p:attrName>
                                        </p:attrNameLst>
                                      </p:cBhvr>
                                      <p:tavLst>
                                        <p:tav tm="0">
                                          <p:val>
                                            <p:fltVal val="0"/>
                                          </p:val>
                                        </p:tav>
                                        <p:tav tm="100000">
                                          <p:val>
                                            <p:strVal val="#ppt_h"/>
                                          </p:val>
                                        </p:tav>
                                      </p:tavLst>
                                    </p:anim>
                                    <p:animEffect transition="in" filter="fade">
                                      <p:cBhvr>
                                        <p:cTn id="68" dur="1000"/>
                                        <p:tgtEl>
                                          <p:spTgt spid="6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70"/>
                                        </p:tgtEl>
                                        <p:attrNameLst>
                                          <p:attrName>style.visibility</p:attrName>
                                        </p:attrNameLst>
                                      </p:cBhvr>
                                      <p:to>
                                        <p:strVal val="hidden"/>
                                      </p:to>
                                    </p:set>
                                  </p:childTnLst>
                                </p:cTn>
                              </p:par>
                            </p:childTnLst>
                          </p:cTn>
                        </p:par>
                        <p:par>
                          <p:cTn id="73" fill="hold">
                            <p:stCondLst>
                              <p:cond delay="0"/>
                            </p:stCondLst>
                            <p:childTnLst>
                              <p:par>
                                <p:cTn id="74" presetID="22" presetClass="entr" presetSubtype="8" fill="hold"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500"/>
                                        <p:tgtEl>
                                          <p:spTgt spid="56"/>
                                        </p:tgtEl>
                                      </p:cBhvr>
                                    </p:animEffect>
                                  </p:childTnLst>
                                </p:cTn>
                              </p:par>
                              <p:par>
                                <p:cTn id="77" presetID="53" presetClass="entr" presetSubtype="16"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anim calcmode="lin" valueType="num">
                                      <p:cBhvr>
                                        <p:cTn id="79" dur="500" fill="hold"/>
                                        <p:tgtEl>
                                          <p:spTgt spid="73"/>
                                        </p:tgtEl>
                                        <p:attrNameLst>
                                          <p:attrName>ppt_w</p:attrName>
                                        </p:attrNameLst>
                                      </p:cBhvr>
                                      <p:tavLst>
                                        <p:tav tm="0">
                                          <p:val>
                                            <p:fltVal val="0"/>
                                          </p:val>
                                        </p:tav>
                                        <p:tav tm="100000">
                                          <p:val>
                                            <p:strVal val="#ppt_w"/>
                                          </p:val>
                                        </p:tav>
                                      </p:tavLst>
                                    </p:anim>
                                    <p:anim calcmode="lin" valueType="num">
                                      <p:cBhvr>
                                        <p:cTn id="80" dur="500" fill="hold"/>
                                        <p:tgtEl>
                                          <p:spTgt spid="73"/>
                                        </p:tgtEl>
                                        <p:attrNameLst>
                                          <p:attrName>ppt_h</p:attrName>
                                        </p:attrNameLst>
                                      </p:cBhvr>
                                      <p:tavLst>
                                        <p:tav tm="0">
                                          <p:val>
                                            <p:fltVal val="0"/>
                                          </p:val>
                                        </p:tav>
                                        <p:tav tm="100000">
                                          <p:val>
                                            <p:strVal val="#ppt_h"/>
                                          </p:val>
                                        </p:tav>
                                      </p:tavLst>
                                    </p:anim>
                                    <p:animEffect transition="in" filter="fade">
                                      <p:cBhvr>
                                        <p:cTn id="81" dur="500"/>
                                        <p:tgtEl>
                                          <p:spTgt spid="7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 calcmode="lin" valueType="num">
                                      <p:cBhvr>
                                        <p:cTn id="84" dur="1000" fill="hold"/>
                                        <p:tgtEl>
                                          <p:spTgt spid="71"/>
                                        </p:tgtEl>
                                        <p:attrNameLst>
                                          <p:attrName>ppt_w</p:attrName>
                                        </p:attrNameLst>
                                      </p:cBhvr>
                                      <p:tavLst>
                                        <p:tav tm="0">
                                          <p:val>
                                            <p:fltVal val="0"/>
                                          </p:val>
                                        </p:tav>
                                        <p:tav tm="100000">
                                          <p:val>
                                            <p:strVal val="#ppt_w"/>
                                          </p:val>
                                        </p:tav>
                                      </p:tavLst>
                                    </p:anim>
                                    <p:anim calcmode="lin" valueType="num">
                                      <p:cBhvr>
                                        <p:cTn id="85" dur="1000" fill="hold"/>
                                        <p:tgtEl>
                                          <p:spTgt spid="71"/>
                                        </p:tgtEl>
                                        <p:attrNameLst>
                                          <p:attrName>ppt_h</p:attrName>
                                        </p:attrNameLst>
                                      </p:cBhvr>
                                      <p:tavLst>
                                        <p:tav tm="0">
                                          <p:val>
                                            <p:fltVal val="0"/>
                                          </p:val>
                                        </p:tav>
                                        <p:tav tm="100000">
                                          <p:val>
                                            <p:strVal val="#ppt_h"/>
                                          </p:val>
                                        </p:tav>
                                      </p:tavLst>
                                    </p:anim>
                                    <p:animEffect transition="in" filter="fade">
                                      <p:cBhvr>
                                        <p:cTn id="86" dur="1000"/>
                                        <p:tgtEl>
                                          <p:spTgt spid="71"/>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6" grpId="0"/>
      <p:bldP spid="69" grpId="0"/>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90000">
              <a:schemeClr val="accent1">
                <a:tint val="44500"/>
                <a:satMod val="160000"/>
              </a:schemeClr>
            </a:gs>
            <a:gs pos="6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83" name="صورة 18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322" y="4931174"/>
            <a:ext cx="3240403" cy="3236249"/>
          </a:xfrm>
          <a:prstGeom prst="rect">
            <a:avLst/>
          </a:prstGeom>
        </p:spPr>
      </p:pic>
      <p:sp>
        <p:nvSpPr>
          <p:cNvPr id="144" name="سهم بشكل U 143"/>
          <p:cNvSpPr/>
          <p:nvPr/>
        </p:nvSpPr>
        <p:spPr>
          <a:xfrm>
            <a:off x="914410" y="703624"/>
            <a:ext cx="5715001" cy="13231488"/>
          </a:xfrm>
          <a:prstGeom prst="uturnArrow">
            <a:avLst>
              <a:gd name="adj1" fmla="val 15621"/>
              <a:gd name="adj2" fmla="val 25000"/>
              <a:gd name="adj3" fmla="val 17827"/>
              <a:gd name="adj4" fmla="val 20568"/>
              <a:gd name="adj5" fmla="val 19238"/>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solidFill>
                <a:prstClr val="black"/>
              </a:solidFill>
            </a:endParaRPr>
          </a:p>
        </p:txBody>
      </p:sp>
      <p:sp>
        <p:nvSpPr>
          <p:cNvPr id="145" name="شكل بيضاوي 144"/>
          <p:cNvSpPr/>
          <p:nvPr/>
        </p:nvSpPr>
        <p:spPr>
          <a:xfrm>
            <a:off x="60" y="13478021"/>
            <a:ext cx="2971801" cy="1260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solidFill>
                <a:prstClr val="white"/>
              </a:solidFill>
            </a:endParaRPr>
          </a:p>
        </p:txBody>
      </p:sp>
      <p:sp>
        <p:nvSpPr>
          <p:cNvPr id="148" name="مستطيل مستدير الزوايا 147"/>
          <p:cNvSpPr/>
          <p:nvPr/>
        </p:nvSpPr>
        <p:spPr>
          <a:xfrm flipV="1">
            <a:off x="2775987" y="12491174"/>
            <a:ext cx="4896541" cy="331575"/>
          </a:xfrm>
          <a:prstGeom prst="roundRect">
            <a:avLst/>
          </a:prstGeom>
          <a:solidFill>
            <a:schemeClr val="accent4">
              <a:lumMod val="40000"/>
              <a:lumOff val="60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prstClr val="white"/>
              </a:solidFill>
            </a:endParaRPr>
          </a:p>
        </p:txBody>
      </p:sp>
      <p:sp>
        <p:nvSpPr>
          <p:cNvPr id="150" name="دمعة 149"/>
          <p:cNvSpPr>
            <a:spLocks noChangeAspect="1"/>
          </p:cNvSpPr>
          <p:nvPr/>
        </p:nvSpPr>
        <p:spPr>
          <a:xfrm rot="13282718" flipV="1">
            <a:off x="3754001" y="9159531"/>
            <a:ext cx="2916322" cy="2965807"/>
          </a:xfrm>
          <a:prstGeom prst="teardrop">
            <a:avLst/>
          </a:prstGeom>
          <a:gradFill flip="none" rotWithShape="1">
            <a:gsLst>
              <a:gs pos="100000">
                <a:schemeClr val="accent6">
                  <a:lumMod val="40000"/>
                  <a:lumOff val="60000"/>
                </a:schemeClr>
              </a:gs>
              <a:gs pos="66000">
                <a:schemeClr val="accent6">
                  <a:lumMod val="95000"/>
                  <a:lumOff val="5000"/>
                </a:schemeClr>
              </a:gs>
              <a:gs pos="0">
                <a:srgbClr val="5C8D3B"/>
              </a:gs>
            </a:gsLst>
            <a:path path="circle">
              <a:fillToRect l="50000" t="130000" r="50000" b="-3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prstClr val="white"/>
              </a:solidFill>
            </a:endParaRPr>
          </a:p>
        </p:txBody>
      </p:sp>
      <p:sp>
        <p:nvSpPr>
          <p:cNvPr id="151" name="دمعة 150"/>
          <p:cNvSpPr>
            <a:spLocks noChangeAspect="1"/>
          </p:cNvSpPr>
          <p:nvPr/>
        </p:nvSpPr>
        <p:spPr>
          <a:xfrm rot="13395876" flipV="1">
            <a:off x="3724238" y="9142039"/>
            <a:ext cx="2916322" cy="2965807"/>
          </a:xfrm>
          <a:prstGeom prst="teardrop">
            <a:avLst/>
          </a:prstGeom>
          <a:noFill/>
          <a:ln w="571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prstClr val="white"/>
              </a:solidFill>
            </a:endParaRPr>
          </a:p>
        </p:txBody>
      </p:sp>
      <p:sp>
        <p:nvSpPr>
          <p:cNvPr id="152" name="مستطيل مستدير الزوايا 151"/>
          <p:cNvSpPr/>
          <p:nvPr/>
        </p:nvSpPr>
        <p:spPr>
          <a:xfrm rot="5400000">
            <a:off x="4927075" y="8702896"/>
            <a:ext cx="432042" cy="180020"/>
          </a:xfrm>
          <a:prstGeom prst="roundRect">
            <a:avLst/>
          </a:prstGeom>
          <a:solidFill>
            <a:srgbClr val="6AA558"/>
          </a:solidFill>
          <a:ln>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prstClr val="white"/>
              </a:solidFill>
            </a:endParaRPr>
          </a:p>
        </p:txBody>
      </p:sp>
      <p:sp>
        <p:nvSpPr>
          <p:cNvPr id="153" name="دمعة 152"/>
          <p:cNvSpPr>
            <a:spLocks noChangeAspect="1"/>
          </p:cNvSpPr>
          <p:nvPr/>
        </p:nvSpPr>
        <p:spPr>
          <a:xfrm rot="2718845" flipV="1">
            <a:off x="3711433" y="4975542"/>
            <a:ext cx="2916279" cy="2965847"/>
          </a:xfrm>
          <a:prstGeom prst="teardrop">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prstClr val="white"/>
              </a:solidFill>
            </a:endParaRPr>
          </a:p>
        </p:txBody>
      </p:sp>
      <p:sp>
        <p:nvSpPr>
          <p:cNvPr id="154" name="دمعة 153"/>
          <p:cNvSpPr>
            <a:spLocks noChangeAspect="1"/>
          </p:cNvSpPr>
          <p:nvPr/>
        </p:nvSpPr>
        <p:spPr>
          <a:xfrm rot="13395876" flipV="1">
            <a:off x="3720018" y="9159259"/>
            <a:ext cx="2916322" cy="2965807"/>
          </a:xfrm>
          <a:prstGeom prst="teardrop">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prstClr val="white"/>
              </a:solidFill>
            </a:endParaRPr>
          </a:p>
        </p:txBody>
      </p:sp>
      <p:sp>
        <p:nvSpPr>
          <p:cNvPr id="155" name="دمعة 154"/>
          <p:cNvSpPr>
            <a:spLocks noChangeAspect="1"/>
          </p:cNvSpPr>
          <p:nvPr/>
        </p:nvSpPr>
        <p:spPr>
          <a:xfrm rot="2718845" flipV="1">
            <a:off x="3721592" y="4972775"/>
            <a:ext cx="2916279" cy="2965847"/>
          </a:xfrm>
          <a:prstGeom prst="teardrop">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prstClr val="white"/>
              </a:solidFill>
            </a:endParaRPr>
          </a:p>
        </p:txBody>
      </p:sp>
      <p:grpSp>
        <p:nvGrpSpPr>
          <p:cNvPr id="156" name="مجموعة 155"/>
          <p:cNvGrpSpPr/>
          <p:nvPr/>
        </p:nvGrpSpPr>
        <p:grpSpPr>
          <a:xfrm>
            <a:off x="4728422" y="8333583"/>
            <a:ext cx="914502" cy="931616"/>
            <a:chOff x="3232289" y="5851791"/>
            <a:chExt cx="914400" cy="931527"/>
          </a:xfrm>
        </p:grpSpPr>
        <p:grpSp>
          <p:nvGrpSpPr>
            <p:cNvPr id="157" name="مجموعة 156"/>
            <p:cNvGrpSpPr/>
            <p:nvPr/>
          </p:nvGrpSpPr>
          <p:grpSpPr>
            <a:xfrm>
              <a:off x="3263820" y="5851791"/>
              <a:ext cx="869377" cy="688767"/>
              <a:chOff x="6797667" y="4491628"/>
              <a:chExt cx="869377" cy="688767"/>
            </a:xfrm>
          </p:grpSpPr>
          <p:sp>
            <p:nvSpPr>
              <p:cNvPr id="159" name="مخطط انسيابي: قرص ممغنط 158"/>
              <p:cNvSpPr/>
              <p:nvPr/>
            </p:nvSpPr>
            <p:spPr>
              <a:xfrm>
                <a:off x="6797667" y="4491628"/>
                <a:ext cx="851338" cy="688767"/>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0" name="شكل بيضاوي 159"/>
              <p:cNvSpPr/>
              <p:nvPr/>
            </p:nvSpPr>
            <p:spPr>
              <a:xfrm>
                <a:off x="6813844" y="4497587"/>
                <a:ext cx="853200" cy="213994"/>
              </a:xfrm>
              <a:prstGeom prst="ellipse">
                <a:avLst/>
              </a:prstGeom>
              <a:solidFill>
                <a:srgbClr val="5C8D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58" name="Graphic 28" descr="Wi Fi">
              <a:extLst>
                <a:ext uri="{FF2B5EF4-FFF2-40B4-BE49-F238E27FC236}">
                  <a16:creationId xmlns:a16="http://schemas.microsoft.com/office/drawing/2014/main" id="{63ADD118-BA15-4F94-A4CF-99CE368BA7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tretch>
              <a:fillRect/>
            </a:stretch>
          </p:blipFill>
          <p:spPr>
            <a:xfrm>
              <a:off x="3232289" y="5868918"/>
              <a:ext cx="914400" cy="914400"/>
            </a:xfrm>
            <a:prstGeom prst="rect">
              <a:avLst/>
            </a:prstGeom>
          </p:spPr>
        </p:pic>
      </p:grpSp>
      <p:grpSp>
        <p:nvGrpSpPr>
          <p:cNvPr id="161" name="مجموعة 160"/>
          <p:cNvGrpSpPr/>
          <p:nvPr/>
        </p:nvGrpSpPr>
        <p:grpSpPr>
          <a:xfrm>
            <a:off x="2726607" y="4292659"/>
            <a:ext cx="362150" cy="8532823"/>
            <a:chOff x="4759005" y="497954"/>
            <a:chExt cx="362110" cy="8424000"/>
          </a:xfrm>
          <a:solidFill>
            <a:schemeClr val="accent4">
              <a:lumMod val="40000"/>
              <a:lumOff val="60000"/>
            </a:schemeClr>
          </a:solidFill>
        </p:grpSpPr>
        <p:sp>
          <p:nvSpPr>
            <p:cNvPr id="162" name="مستطيل مستدير الزوايا 161"/>
            <p:cNvSpPr/>
            <p:nvPr/>
          </p:nvSpPr>
          <p:spPr>
            <a:xfrm rot="5400000" flipV="1">
              <a:off x="727005" y="4529954"/>
              <a:ext cx="8424000" cy="360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3" name="مخطط انسيابي: رابط 162"/>
            <p:cNvSpPr/>
            <p:nvPr/>
          </p:nvSpPr>
          <p:spPr>
            <a:xfrm>
              <a:off x="4806454" y="63286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4" name="مخطط انسيابي: رابط 163"/>
            <p:cNvSpPr/>
            <p:nvPr/>
          </p:nvSpPr>
          <p:spPr>
            <a:xfrm>
              <a:off x="4975967"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5" name="مخطط انسيابي: رابط 164"/>
            <p:cNvSpPr/>
            <p:nvPr/>
          </p:nvSpPr>
          <p:spPr>
            <a:xfrm>
              <a:off x="4806454"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6" name="مخطط انسيابي: رابط 165"/>
            <p:cNvSpPr/>
            <p:nvPr/>
          </p:nvSpPr>
          <p:spPr>
            <a:xfrm>
              <a:off x="5013115" y="643878"/>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7" name="مجموعة 166"/>
          <p:cNvGrpSpPr/>
          <p:nvPr/>
        </p:nvGrpSpPr>
        <p:grpSpPr>
          <a:xfrm>
            <a:off x="7336160" y="4292661"/>
            <a:ext cx="360040" cy="8532823"/>
            <a:chOff x="4759007" y="497956"/>
            <a:chExt cx="360000" cy="8424000"/>
          </a:xfrm>
          <a:solidFill>
            <a:schemeClr val="accent4">
              <a:lumMod val="40000"/>
              <a:lumOff val="60000"/>
            </a:schemeClr>
          </a:solidFill>
        </p:grpSpPr>
        <p:sp>
          <p:nvSpPr>
            <p:cNvPr id="168" name="مستطيل مستدير الزوايا 167"/>
            <p:cNvSpPr/>
            <p:nvPr/>
          </p:nvSpPr>
          <p:spPr>
            <a:xfrm rot="5400000" flipV="1">
              <a:off x="727007" y="4529956"/>
              <a:ext cx="8424000" cy="360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9" name="مخطط انسيابي: رابط 168"/>
            <p:cNvSpPr/>
            <p:nvPr/>
          </p:nvSpPr>
          <p:spPr>
            <a:xfrm>
              <a:off x="4973923" y="634547"/>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0" name="مخطط انسيابي: رابط 169"/>
            <p:cNvSpPr/>
            <p:nvPr/>
          </p:nvSpPr>
          <p:spPr>
            <a:xfrm>
              <a:off x="4806454" y="63286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1" name="مخطط انسيابي: رابط 170"/>
            <p:cNvSpPr/>
            <p:nvPr/>
          </p:nvSpPr>
          <p:spPr>
            <a:xfrm>
              <a:off x="4975967"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2" name="مخطط انسيابي: رابط 171"/>
            <p:cNvSpPr/>
            <p:nvPr/>
          </p:nvSpPr>
          <p:spPr>
            <a:xfrm>
              <a:off x="4806454" y="8702183"/>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3" name="مستطيل مستدير الزوايا 172"/>
          <p:cNvSpPr/>
          <p:nvPr/>
        </p:nvSpPr>
        <p:spPr>
          <a:xfrm>
            <a:off x="3383854" y="4631955"/>
            <a:ext cx="3600398" cy="3600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prstClr val="white"/>
              </a:solidFill>
            </a:endParaRPr>
          </a:p>
        </p:txBody>
      </p:sp>
      <p:sp>
        <p:nvSpPr>
          <p:cNvPr id="174" name="مستطيل مستدير الزوايا 173"/>
          <p:cNvSpPr/>
          <p:nvPr/>
        </p:nvSpPr>
        <p:spPr>
          <a:xfrm flipV="1">
            <a:off x="3361353" y="12115911"/>
            <a:ext cx="3600398" cy="3600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prstClr val="white"/>
              </a:solidFill>
            </a:endParaRPr>
          </a:p>
        </p:txBody>
      </p:sp>
      <p:grpSp>
        <p:nvGrpSpPr>
          <p:cNvPr id="175" name="مجموعة 174"/>
          <p:cNvGrpSpPr/>
          <p:nvPr/>
        </p:nvGrpSpPr>
        <p:grpSpPr>
          <a:xfrm>
            <a:off x="3173516" y="4630855"/>
            <a:ext cx="468049" cy="7848757"/>
            <a:chOff x="5298244" y="833671"/>
            <a:chExt cx="468000" cy="7848000"/>
          </a:xfrm>
          <a:solidFill>
            <a:schemeClr val="bg1"/>
          </a:solidFill>
        </p:grpSpPr>
        <p:sp>
          <p:nvSpPr>
            <p:cNvPr id="176" name="مخطط انسيابي: قرص ممغنط 175"/>
            <p:cNvSpPr/>
            <p:nvPr/>
          </p:nvSpPr>
          <p:spPr>
            <a:xfrm>
              <a:off x="5298244" y="833671"/>
              <a:ext cx="468000" cy="7848000"/>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7" name="مخطط انسيابي: رابط 176"/>
            <p:cNvSpPr/>
            <p:nvPr/>
          </p:nvSpPr>
          <p:spPr>
            <a:xfrm>
              <a:off x="5478678" y="998928"/>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8" name="مخطط انسيابي: رابط 177"/>
            <p:cNvSpPr/>
            <p:nvPr/>
          </p:nvSpPr>
          <p:spPr>
            <a:xfrm>
              <a:off x="5496645" y="8356080"/>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79" name="مجموعة 178"/>
          <p:cNvGrpSpPr/>
          <p:nvPr/>
        </p:nvGrpSpPr>
        <p:grpSpPr>
          <a:xfrm>
            <a:off x="6681356" y="4628668"/>
            <a:ext cx="468049" cy="7848757"/>
            <a:chOff x="5298244" y="833671"/>
            <a:chExt cx="468000" cy="7848000"/>
          </a:xfrm>
          <a:solidFill>
            <a:schemeClr val="bg1"/>
          </a:solidFill>
        </p:grpSpPr>
        <p:sp>
          <p:nvSpPr>
            <p:cNvPr id="180" name="مخطط انسيابي: قرص ممغنط 179"/>
            <p:cNvSpPr/>
            <p:nvPr/>
          </p:nvSpPr>
          <p:spPr>
            <a:xfrm>
              <a:off x="5298244" y="833671"/>
              <a:ext cx="468000" cy="7848000"/>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1" name="مخطط انسيابي: رابط 180"/>
            <p:cNvSpPr/>
            <p:nvPr/>
          </p:nvSpPr>
          <p:spPr>
            <a:xfrm>
              <a:off x="5478678" y="998928"/>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2" name="مخطط انسيابي: رابط 181"/>
            <p:cNvSpPr/>
            <p:nvPr/>
          </p:nvSpPr>
          <p:spPr>
            <a:xfrm>
              <a:off x="5496645" y="8356080"/>
              <a:ext cx="108000" cy="10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4" name="دمعة 183"/>
          <p:cNvSpPr>
            <a:spLocks noChangeAspect="1"/>
          </p:cNvSpPr>
          <p:nvPr/>
        </p:nvSpPr>
        <p:spPr>
          <a:xfrm rot="2718845" flipV="1">
            <a:off x="3759532" y="5025288"/>
            <a:ext cx="2844273" cy="2892621"/>
          </a:xfrm>
          <a:prstGeom prst="teardrop">
            <a:avLst/>
          </a:prstGeom>
          <a:gradFill flip="none" rotWithShape="1">
            <a:gsLst>
              <a:gs pos="0">
                <a:schemeClr val="accent6">
                  <a:lumMod val="40000"/>
                  <a:lumOff val="60000"/>
                </a:schemeClr>
              </a:gs>
              <a:gs pos="68000">
                <a:schemeClr val="accent6">
                  <a:lumMod val="95000"/>
                  <a:lumOff val="5000"/>
                </a:schemeClr>
              </a:gs>
              <a:gs pos="100000">
                <a:schemeClr val="accent6">
                  <a:lumMod val="60000"/>
                </a:schemeClr>
              </a:gs>
            </a:gsLst>
            <a:path path="circle">
              <a:fillToRect l="50000" t="130000" r="50000" b="-3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prstClr val="white"/>
              </a:solidFill>
            </a:endParaRPr>
          </a:p>
        </p:txBody>
      </p:sp>
      <p:sp>
        <p:nvSpPr>
          <p:cNvPr id="186" name="دائرة مجوفة 185"/>
          <p:cNvSpPr/>
          <p:nvPr/>
        </p:nvSpPr>
        <p:spPr>
          <a:xfrm>
            <a:off x="4876800" y="2538412"/>
            <a:ext cx="609601" cy="1332001"/>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solidFill>
                <a:prstClr val="black"/>
              </a:solidFill>
            </a:endParaRPr>
          </a:p>
        </p:txBody>
      </p:sp>
      <p:sp>
        <p:nvSpPr>
          <p:cNvPr id="188" name="مخطط انسيابي: رابط 187"/>
          <p:cNvSpPr/>
          <p:nvPr/>
        </p:nvSpPr>
        <p:spPr>
          <a:xfrm>
            <a:off x="4958936" y="2614627"/>
            <a:ext cx="467999" cy="3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r>
              <a:rPr lang="en-US" dirty="0" smtClean="0">
                <a:solidFill>
                  <a:prstClr val="white"/>
                </a:solidFill>
              </a:rPr>
              <a:t>CV</a:t>
            </a:r>
            <a:endParaRPr lang="en-US" dirty="0">
              <a:solidFill>
                <a:prstClr val="white"/>
              </a:solidFill>
            </a:endParaRPr>
          </a:p>
        </p:txBody>
      </p:sp>
      <p:sp>
        <p:nvSpPr>
          <p:cNvPr id="189" name="مخطط انسيابي: رابط 188"/>
          <p:cNvSpPr/>
          <p:nvPr/>
        </p:nvSpPr>
        <p:spPr>
          <a:xfrm>
            <a:off x="4940534" y="3675268"/>
            <a:ext cx="438629" cy="30073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solidFill>
                <a:prstClr val="white"/>
              </a:solidFill>
            </a:endParaRPr>
          </a:p>
        </p:txBody>
      </p:sp>
      <p:sp>
        <p:nvSpPr>
          <p:cNvPr id="187" name="قوس ممتلئ 186"/>
          <p:cNvSpPr/>
          <p:nvPr/>
        </p:nvSpPr>
        <p:spPr>
          <a:xfrm>
            <a:off x="3815917" y="3605216"/>
            <a:ext cx="2813482" cy="1703398"/>
          </a:xfrm>
          <a:prstGeom prst="blockArc">
            <a:avLst>
              <a:gd name="adj1" fmla="val 10515004"/>
              <a:gd name="adj2" fmla="val 366199"/>
              <a:gd name="adj3" fmla="val 2040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solidFill>
                <a:prstClr val="black"/>
              </a:solidFill>
            </a:endParaRPr>
          </a:p>
        </p:txBody>
      </p:sp>
      <p:sp>
        <p:nvSpPr>
          <p:cNvPr id="149" name="مستطيل مستدير الزوايا 148"/>
          <p:cNvSpPr/>
          <p:nvPr/>
        </p:nvSpPr>
        <p:spPr>
          <a:xfrm>
            <a:off x="2782812" y="4296500"/>
            <a:ext cx="4896541" cy="33157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2600" b="1" dirty="0">
                <a:solidFill>
                  <a:prstClr val="black"/>
                </a:solidFill>
              </a:rPr>
              <a:t>CASIO</a:t>
            </a:r>
            <a:endParaRPr lang="en-US" b="1" dirty="0">
              <a:solidFill>
                <a:prstClr val="black"/>
              </a:solidFill>
            </a:endParaRPr>
          </a:p>
        </p:txBody>
      </p:sp>
      <p:sp>
        <p:nvSpPr>
          <p:cNvPr id="190" name="مخطط انسيابي: رابط 189"/>
          <p:cNvSpPr/>
          <p:nvPr/>
        </p:nvSpPr>
        <p:spPr>
          <a:xfrm>
            <a:off x="4958936" y="3609294"/>
            <a:ext cx="467999" cy="3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r>
              <a:rPr lang="en-US" dirty="0" smtClean="0">
                <a:solidFill>
                  <a:prstClr val="white"/>
                </a:solidFill>
              </a:rPr>
              <a:t>CV</a:t>
            </a:r>
            <a:endParaRPr lang="en-US" dirty="0">
              <a:solidFill>
                <a:prstClr val="white"/>
              </a:solidFill>
            </a:endParaRPr>
          </a:p>
        </p:txBody>
      </p:sp>
      <p:grpSp>
        <p:nvGrpSpPr>
          <p:cNvPr id="192" name="مجموعة 191"/>
          <p:cNvGrpSpPr/>
          <p:nvPr/>
        </p:nvGrpSpPr>
        <p:grpSpPr>
          <a:xfrm>
            <a:off x="10482398" y="660795"/>
            <a:ext cx="17114030" cy="12817297"/>
            <a:chOff x="10482398" y="660723"/>
            <a:chExt cx="17114030" cy="12817298"/>
          </a:xfrm>
        </p:grpSpPr>
        <p:grpSp>
          <p:nvGrpSpPr>
            <p:cNvPr id="104" name="مجموعة 103"/>
            <p:cNvGrpSpPr/>
            <p:nvPr/>
          </p:nvGrpSpPr>
          <p:grpSpPr>
            <a:xfrm>
              <a:off x="10482398" y="660723"/>
              <a:ext cx="17114030" cy="12817298"/>
              <a:chOff x="8153400" y="3554212"/>
              <a:chExt cx="11892391" cy="9742874"/>
            </a:xfrm>
          </p:grpSpPr>
          <p:sp>
            <p:nvSpPr>
              <p:cNvPr id="14" name="مستطيل مستدير الزوايا 13"/>
              <p:cNvSpPr/>
              <p:nvPr/>
            </p:nvSpPr>
            <p:spPr>
              <a:xfrm>
                <a:off x="19583400" y="3572212"/>
                <a:ext cx="432000" cy="7236000"/>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مربع نص 2"/>
              <p:cNvSpPr txBox="1"/>
              <p:nvPr/>
            </p:nvSpPr>
            <p:spPr>
              <a:xfrm>
                <a:off x="9659092" y="5116488"/>
                <a:ext cx="5717124" cy="842226"/>
              </a:xfrm>
              <a:prstGeom prst="rect">
                <a:avLst/>
              </a:prstGeom>
              <a:noFill/>
            </p:spPr>
            <p:txBody>
              <a:bodyPr wrap="square" rtlCol="0">
                <a:spAutoFit/>
              </a:bodyPr>
              <a:lstStyle/>
              <a:p>
                <a:pPr algn="ctr"/>
                <a:r>
                  <a:rPr lang="en-US" sz="6600" b="1" dirty="0">
                    <a:solidFill>
                      <a:prstClr val="black"/>
                    </a:solidFill>
                    <a:effectLst>
                      <a:outerShdw blurRad="38100" dist="38100" dir="2700000" algn="tl">
                        <a:srgbClr val="000000">
                          <a:alpha val="43137"/>
                        </a:srgbClr>
                      </a:outerShdw>
                    </a:effectLst>
                  </a:rPr>
                  <a:t>Punctuation</a:t>
                </a:r>
                <a:r>
                  <a:rPr lang="en-US" sz="6600" b="1" dirty="0">
                    <a:solidFill>
                      <a:prstClr val="black"/>
                    </a:solidFill>
                  </a:rPr>
                  <a:t> </a:t>
                </a:r>
                <a:r>
                  <a:rPr lang="en-US" sz="6600" b="1" dirty="0">
                    <a:solidFill>
                      <a:prstClr val="black"/>
                    </a:solidFill>
                    <a:effectLst>
                      <a:outerShdw blurRad="38100" dist="38100" dir="2700000" algn="tl">
                        <a:srgbClr val="000000">
                          <a:alpha val="43137"/>
                        </a:srgbClr>
                      </a:outerShdw>
                    </a:effectLst>
                  </a:rPr>
                  <a:t>marks</a:t>
                </a:r>
              </a:p>
            </p:txBody>
          </p:sp>
          <p:sp>
            <p:nvSpPr>
              <p:cNvPr id="4" name="شكل بيضاوي 3"/>
              <p:cNvSpPr/>
              <p:nvPr/>
            </p:nvSpPr>
            <p:spPr>
              <a:xfrm>
                <a:off x="9842191" y="12001686"/>
                <a:ext cx="8458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قوس ممتلئ 10"/>
              <p:cNvSpPr/>
              <p:nvPr/>
            </p:nvSpPr>
            <p:spPr>
              <a:xfrm flipV="1">
                <a:off x="11975791" y="9451989"/>
                <a:ext cx="4191000" cy="2625897"/>
              </a:xfrm>
              <a:prstGeom prst="blockArc">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مستطيل مستدير الزوايا 11"/>
              <p:cNvSpPr/>
              <p:nvPr/>
            </p:nvSpPr>
            <p:spPr>
              <a:xfrm>
                <a:off x="8165791" y="10488412"/>
                <a:ext cx="11880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مستطيل مستدير الزوايا 12"/>
              <p:cNvSpPr/>
              <p:nvPr/>
            </p:nvSpPr>
            <p:spPr>
              <a:xfrm>
                <a:off x="8165791" y="3554212"/>
                <a:ext cx="11880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مستطيل مستدير الزوايا 14"/>
              <p:cNvSpPr/>
              <p:nvPr/>
            </p:nvSpPr>
            <p:spPr>
              <a:xfrm>
                <a:off x="8153400" y="3582486"/>
                <a:ext cx="432000" cy="7236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مستطيل 18"/>
              <p:cNvSpPr/>
              <p:nvPr/>
            </p:nvSpPr>
            <p:spPr>
              <a:xfrm>
                <a:off x="9461191" y="4833864"/>
                <a:ext cx="6228000" cy="3024000"/>
              </a:xfrm>
              <a:prstGeom prst="rect">
                <a:avLst/>
              </a:prstGeom>
              <a:noFill/>
              <a:ln w="2794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صورة 16"/>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4109391" y="4833864"/>
                <a:ext cx="4860965" cy="4860965"/>
              </a:xfrm>
              <a:prstGeom prst="rect">
                <a:avLst/>
              </a:prstGeom>
              <a:noFill/>
              <a:ln>
                <a:noFill/>
              </a:ln>
            </p:spPr>
          </p:pic>
          <p:sp>
            <p:nvSpPr>
              <p:cNvPr id="18" name="مستطيل 17"/>
              <p:cNvSpPr/>
              <p:nvPr/>
            </p:nvSpPr>
            <p:spPr>
              <a:xfrm>
                <a:off x="13728391" y="7734486"/>
                <a:ext cx="4457700" cy="1960343"/>
              </a:xfrm>
              <a:prstGeom prst="rect">
                <a:avLst/>
              </a:prstGeom>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رابط مستقيم 20"/>
              <p:cNvCxnSpPr/>
              <p:nvPr/>
            </p:nvCxnSpPr>
            <p:spPr>
              <a:xfrm>
                <a:off x="8597791" y="3975486"/>
                <a:ext cx="540000" cy="315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a:off x="19050000" y="4390612"/>
                <a:ext cx="0" cy="43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a:off x="9144000" y="4291012"/>
                <a:ext cx="0" cy="4423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flipV="1">
                <a:off x="19043400" y="4062412"/>
                <a:ext cx="576000" cy="315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9144000" y="8714657"/>
                <a:ext cx="990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flipH="1">
                <a:off x="8597791" y="8714657"/>
                <a:ext cx="540000" cy="1704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flipH="1" flipV="1">
                <a:off x="19043400" y="8710612"/>
                <a:ext cx="540000" cy="1704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a:off x="9144000" y="4291012"/>
                <a:ext cx="9906000" cy="86926"/>
              </a:xfrm>
              <a:prstGeom prst="line">
                <a:avLst/>
              </a:prstGeom>
            </p:spPr>
            <p:style>
              <a:lnRef idx="1">
                <a:schemeClr val="accent1"/>
              </a:lnRef>
              <a:fillRef idx="0">
                <a:schemeClr val="accent1"/>
              </a:fillRef>
              <a:effectRef idx="0">
                <a:schemeClr val="accent1"/>
              </a:effectRef>
              <a:fontRef idx="minor">
                <a:schemeClr val="tx1"/>
              </a:fontRef>
            </p:style>
          </p:cxnSp>
          <p:sp>
            <p:nvSpPr>
              <p:cNvPr id="33" name="مخطط انسيابي: رابط 32"/>
              <p:cNvSpPr/>
              <p:nvPr/>
            </p:nvSpPr>
            <p:spPr>
              <a:xfrm>
                <a:off x="8292991" y="10579612"/>
                <a:ext cx="3048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مخطط انسيابي: رابط 33"/>
              <p:cNvSpPr/>
              <p:nvPr/>
            </p:nvSpPr>
            <p:spPr>
              <a:xfrm>
                <a:off x="19027516" y="10615612"/>
                <a:ext cx="304800"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مخطط انسيابي: رابط 34"/>
              <p:cNvSpPr/>
              <p:nvPr/>
            </p:nvSpPr>
            <p:spPr>
              <a:xfrm>
                <a:off x="18613078" y="10615612"/>
                <a:ext cx="304800"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مخطط انسيابي: رابط 35"/>
              <p:cNvSpPr/>
              <p:nvPr/>
            </p:nvSpPr>
            <p:spPr>
              <a:xfrm>
                <a:off x="18198640" y="10615612"/>
                <a:ext cx="304800"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91" name="صورة 190"/>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505222" y="6431369"/>
              <a:ext cx="6433019" cy="2388481"/>
            </a:xfrm>
            <a:prstGeom prst="rect">
              <a:avLst/>
            </a:prstGeom>
          </p:spPr>
        </p:pic>
      </p:grpSp>
      <p:grpSp>
        <p:nvGrpSpPr>
          <p:cNvPr id="196" name="Group 51">
            <a:extLst>
              <a:ext uri="{FF2B5EF4-FFF2-40B4-BE49-F238E27FC236}">
                <a16:creationId xmlns:a16="http://schemas.microsoft.com/office/drawing/2014/main" id="{E7486C55-A741-4141-85BE-C48D4D4FB36F}"/>
              </a:ext>
            </a:extLst>
          </p:cNvPr>
          <p:cNvGrpSpPr/>
          <p:nvPr/>
        </p:nvGrpSpPr>
        <p:grpSpPr>
          <a:xfrm>
            <a:off x="14601838" y="4549795"/>
            <a:ext cx="3923999" cy="1440000"/>
            <a:chOff x="2113614" y="4376083"/>
            <a:chExt cx="1858780" cy="694183"/>
          </a:xfrm>
        </p:grpSpPr>
        <p:sp>
          <p:nvSpPr>
            <p:cNvPr id="197" name="Rectangle: Rounded Corners 4">
              <a:extLst>
                <a:ext uri="{FF2B5EF4-FFF2-40B4-BE49-F238E27FC236}">
                  <a16:creationId xmlns:a16="http://schemas.microsoft.com/office/drawing/2014/main" id="{4AA3E6B1-FAA6-4B34-9B58-3164A75CE2EB}"/>
                </a:ext>
              </a:extLst>
            </p:cNvPr>
            <p:cNvSpPr/>
            <p:nvPr/>
          </p:nvSpPr>
          <p:spPr>
            <a:xfrm>
              <a:off x="2113614" y="4376083"/>
              <a:ext cx="1858780" cy="694183"/>
            </a:xfrm>
            <a:prstGeom prst="roundRect">
              <a:avLst>
                <a:gd name="adj" fmla="val 41068"/>
              </a:avLst>
            </a:prstGeom>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defRPr/>
              </a:pPr>
              <a:endParaRPr lang="en-US" sz="1900">
                <a:solidFill>
                  <a:prstClr val="white"/>
                </a:solidFill>
              </a:endParaRPr>
            </a:p>
          </p:txBody>
        </p:sp>
        <p:sp>
          <p:nvSpPr>
            <p:cNvPr id="198" name="TextBox 23">
              <a:extLst>
                <a:ext uri="{FF2B5EF4-FFF2-40B4-BE49-F238E27FC236}">
                  <a16:creationId xmlns:a16="http://schemas.microsoft.com/office/drawing/2014/main" id="{36BC268D-296A-46CC-8501-A80F2F46367C}"/>
                </a:ext>
              </a:extLst>
            </p:cNvPr>
            <p:cNvSpPr txBox="1"/>
            <p:nvPr/>
          </p:nvSpPr>
          <p:spPr>
            <a:xfrm>
              <a:off x="2225832" y="4500927"/>
              <a:ext cx="1656522" cy="445111"/>
            </a:xfrm>
            <a:prstGeom prst="rect">
              <a:avLst/>
            </a:prstGeom>
            <a:noFill/>
          </p:spPr>
          <p:txBody>
            <a:bodyPr wrap="square" rtlCol="0">
              <a:spAutoFit/>
            </a:bodyPr>
            <a:lstStyle/>
            <a:p>
              <a:pPr algn="ctr" defTabSz="998069" rtl="0" fontAlgn="auto">
                <a:spcBef>
                  <a:spcPts val="0"/>
                </a:spcBef>
                <a:spcAft>
                  <a:spcPts val="0"/>
                </a:spcAft>
                <a:defRPr/>
              </a:pPr>
              <a:r>
                <a:rPr lang="en-US" sz="5400" dirty="0">
                  <a:solidFill>
                    <a:prstClr val="white"/>
                  </a:solidFill>
                  <a:latin typeface="Trebuchet MS" pitchFamily="34" charset="0"/>
                </a:rPr>
                <a:t>Full stop</a:t>
              </a:r>
              <a:endParaRPr lang="en-US" sz="4500" dirty="0">
                <a:solidFill>
                  <a:prstClr val="white"/>
                </a:solidFill>
                <a:latin typeface="SansSerif" panose="00000400000000000000" pitchFamily="2" charset="2"/>
              </a:endParaRPr>
            </a:p>
          </p:txBody>
        </p:sp>
      </p:grpSp>
      <p:grpSp>
        <p:nvGrpSpPr>
          <p:cNvPr id="193" name="Group 52">
            <a:extLst>
              <a:ext uri="{FF2B5EF4-FFF2-40B4-BE49-F238E27FC236}">
                <a16:creationId xmlns:a16="http://schemas.microsoft.com/office/drawing/2014/main" id="{2C749A1A-2C7A-4A2E-9B44-B9F98057C57B}"/>
              </a:ext>
            </a:extLst>
          </p:cNvPr>
          <p:cNvGrpSpPr/>
          <p:nvPr/>
        </p:nvGrpSpPr>
        <p:grpSpPr>
          <a:xfrm>
            <a:off x="14633149" y="4519028"/>
            <a:ext cx="3939665" cy="1440000"/>
            <a:chOff x="2113614" y="1697563"/>
            <a:chExt cx="1876056" cy="895505"/>
          </a:xfrm>
        </p:grpSpPr>
        <p:sp>
          <p:nvSpPr>
            <p:cNvPr id="194" name="Rectangle: Rounded Corners 17">
              <a:extLst>
                <a:ext uri="{FF2B5EF4-FFF2-40B4-BE49-F238E27FC236}">
                  <a16:creationId xmlns:a16="http://schemas.microsoft.com/office/drawing/2014/main" id="{37203B36-4CAA-49C9-80CF-9FD923CC6B3C}"/>
                </a:ext>
              </a:extLst>
            </p:cNvPr>
            <p:cNvSpPr/>
            <p:nvPr/>
          </p:nvSpPr>
          <p:spPr>
            <a:xfrm>
              <a:off x="2113614" y="1697563"/>
              <a:ext cx="1858780" cy="895505"/>
            </a:xfrm>
            <a:prstGeom prst="roundRect">
              <a:avLst>
                <a:gd name="adj" fmla="val 41068"/>
              </a:avLst>
            </a:prstGeom>
            <a:solidFill>
              <a:srgbClr val="FF0066"/>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defRPr/>
              </a:pPr>
              <a:endParaRPr lang="en-US" sz="1900">
                <a:solidFill>
                  <a:prstClr val="white"/>
                </a:solidFill>
              </a:endParaRPr>
            </a:p>
          </p:txBody>
        </p:sp>
        <p:sp>
          <p:nvSpPr>
            <p:cNvPr id="195" name="TextBox 2">
              <a:extLst>
                <a:ext uri="{FF2B5EF4-FFF2-40B4-BE49-F238E27FC236}">
                  <a16:creationId xmlns:a16="http://schemas.microsoft.com/office/drawing/2014/main" id="{5E04654F-60E6-47C0-ADF7-FE7490BD7EC6}"/>
                </a:ext>
              </a:extLst>
            </p:cNvPr>
            <p:cNvSpPr txBox="1"/>
            <p:nvPr/>
          </p:nvSpPr>
          <p:spPr>
            <a:xfrm>
              <a:off x="2121074" y="1878724"/>
              <a:ext cx="1868596" cy="574199"/>
            </a:xfrm>
            <a:prstGeom prst="rect">
              <a:avLst/>
            </a:prstGeom>
            <a:noFill/>
          </p:spPr>
          <p:txBody>
            <a:bodyPr wrap="square" rtlCol="0">
              <a:spAutoFit/>
            </a:bodyPr>
            <a:lstStyle/>
            <a:p>
              <a:pPr algn="ctr" defTabSz="998069" rtl="0" fontAlgn="auto">
                <a:spcBef>
                  <a:spcPts val="0"/>
                </a:spcBef>
                <a:spcAft>
                  <a:spcPts val="0"/>
                </a:spcAft>
                <a:defRPr/>
              </a:pPr>
              <a:r>
                <a:rPr lang="en-US" sz="5400" dirty="0">
                  <a:solidFill>
                    <a:prstClr val="white"/>
                  </a:solidFill>
                  <a:latin typeface="Trebuchet MS" pitchFamily="34" charset="0"/>
                </a:rPr>
                <a:t>Comma</a:t>
              </a:r>
              <a:endParaRPr lang="en-US" sz="4700" dirty="0">
                <a:solidFill>
                  <a:prstClr val="white"/>
                </a:solidFill>
                <a:latin typeface="SansSerif" panose="00000400000000000000" pitchFamily="2" charset="2"/>
              </a:endParaRPr>
            </a:p>
          </p:txBody>
        </p:sp>
      </p:grpSp>
      <p:sp>
        <p:nvSpPr>
          <p:cNvPr id="199" name="Rectangle: Rounded Corners 18">
            <a:extLst>
              <a:ext uri="{FF2B5EF4-FFF2-40B4-BE49-F238E27FC236}">
                <a16:creationId xmlns:a16="http://schemas.microsoft.com/office/drawing/2014/main" id="{3F691350-E405-4253-9CED-6E5A863D89D5}"/>
              </a:ext>
            </a:extLst>
          </p:cNvPr>
          <p:cNvSpPr/>
          <p:nvPr/>
        </p:nvSpPr>
        <p:spPr>
          <a:xfrm>
            <a:off x="14588816" y="4538634"/>
            <a:ext cx="3923999" cy="1440000"/>
          </a:xfrm>
          <a:prstGeom prst="roundRect">
            <a:avLst>
              <a:gd name="adj" fmla="val 41068"/>
            </a:avLst>
          </a:prstGeom>
          <a:solidFill>
            <a:srgbClr val="FFC000"/>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defTabSz="998069" rtl="0" fontAlgn="auto">
              <a:spcBef>
                <a:spcPts val="0"/>
              </a:spcBef>
              <a:spcAft>
                <a:spcPts val="0"/>
              </a:spcAft>
              <a:defRPr/>
            </a:pPr>
            <a:r>
              <a:rPr lang="en-US" sz="5400" dirty="0">
                <a:solidFill>
                  <a:prstClr val="black"/>
                </a:solidFill>
              </a:rPr>
              <a:t>Colon</a:t>
            </a:r>
            <a:endParaRPr lang="en-US" sz="4500" dirty="0">
              <a:solidFill>
                <a:prstClr val="black"/>
              </a:solidFill>
            </a:endParaRPr>
          </a:p>
        </p:txBody>
      </p:sp>
      <p:grpSp>
        <p:nvGrpSpPr>
          <p:cNvPr id="200" name="Group 54">
            <a:extLst>
              <a:ext uri="{FF2B5EF4-FFF2-40B4-BE49-F238E27FC236}">
                <a16:creationId xmlns:a16="http://schemas.microsoft.com/office/drawing/2014/main" id="{6BB1F2D0-14F1-44B1-8DEF-6E6380E6093F}"/>
              </a:ext>
            </a:extLst>
          </p:cNvPr>
          <p:cNvGrpSpPr/>
          <p:nvPr/>
        </p:nvGrpSpPr>
        <p:grpSpPr>
          <a:xfrm>
            <a:off x="14648805" y="4519027"/>
            <a:ext cx="3862803" cy="1440000"/>
            <a:chOff x="8205248" y="2085918"/>
            <a:chExt cx="1881007" cy="895505"/>
          </a:xfrm>
        </p:grpSpPr>
        <p:sp>
          <p:nvSpPr>
            <p:cNvPr id="201" name="Rectangle: Rounded Corners 19">
              <a:extLst>
                <a:ext uri="{FF2B5EF4-FFF2-40B4-BE49-F238E27FC236}">
                  <a16:creationId xmlns:a16="http://schemas.microsoft.com/office/drawing/2014/main" id="{C7BC9B6E-6AA3-47BA-AC29-5598F9F7C33B}"/>
                </a:ext>
              </a:extLst>
            </p:cNvPr>
            <p:cNvSpPr/>
            <p:nvPr/>
          </p:nvSpPr>
          <p:spPr>
            <a:xfrm>
              <a:off x="8205248" y="2085918"/>
              <a:ext cx="1858780" cy="895505"/>
            </a:xfrm>
            <a:prstGeom prst="roundRect">
              <a:avLst>
                <a:gd name="adj" fmla="val 41068"/>
              </a:avLst>
            </a:prstGeom>
            <a:solidFill>
              <a:srgbClr val="CC00CC"/>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98069" rtl="0" fontAlgn="auto">
                <a:spcBef>
                  <a:spcPts val="0"/>
                </a:spcBef>
                <a:spcAft>
                  <a:spcPts val="0"/>
                </a:spcAft>
                <a:defRPr/>
              </a:pPr>
              <a:endParaRPr lang="en-US" sz="1900">
                <a:solidFill>
                  <a:prstClr val="white"/>
                </a:solidFill>
              </a:endParaRPr>
            </a:p>
          </p:txBody>
        </p:sp>
        <p:sp>
          <p:nvSpPr>
            <p:cNvPr id="202" name="TextBox 31">
              <a:extLst>
                <a:ext uri="{FF2B5EF4-FFF2-40B4-BE49-F238E27FC236}">
                  <a16:creationId xmlns:a16="http://schemas.microsoft.com/office/drawing/2014/main" id="{0CA84404-293D-4378-B55C-6F2DAA4B7FD7}"/>
                </a:ext>
              </a:extLst>
            </p:cNvPr>
            <p:cNvSpPr txBox="1"/>
            <p:nvPr/>
          </p:nvSpPr>
          <p:spPr>
            <a:xfrm>
              <a:off x="8228211" y="2246574"/>
              <a:ext cx="1858044" cy="574199"/>
            </a:xfrm>
            <a:prstGeom prst="rect">
              <a:avLst/>
            </a:prstGeom>
            <a:noFill/>
          </p:spPr>
          <p:txBody>
            <a:bodyPr vert="horz" wrap="square" rtlCol="0" anchor="ctr">
              <a:spAutoFit/>
            </a:bodyPr>
            <a:lstStyle/>
            <a:p>
              <a:pPr algn="ctr" defTabSz="998069" rtl="0" fontAlgn="auto">
                <a:spcBef>
                  <a:spcPts val="0"/>
                </a:spcBef>
                <a:spcAft>
                  <a:spcPts val="0"/>
                </a:spcAft>
                <a:defRPr/>
              </a:pPr>
              <a:r>
                <a:rPr lang="en-US" sz="5400" dirty="0">
                  <a:solidFill>
                    <a:prstClr val="white"/>
                  </a:solidFill>
                  <a:latin typeface="Trebuchet MS" pitchFamily="34" charset="0"/>
                </a:rPr>
                <a:t>Semi-colon</a:t>
              </a:r>
              <a:endParaRPr lang="en-US" sz="1900" dirty="0">
                <a:solidFill>
                  <a:prstClr val="white"/>
                </a:solidFill>
                <a:latin typeface="SansSerif" panose="00000400000000000000" pitchFamily="2" charset="2"/>
              </a:endParaRPr>
            </a:p>
          </p:txBody>
        </p:sp>
      </p:grpSp>
      <p:grpSp>
        <p:nvGrpSpPr>
          <p:cNvPr id="203" name="Group 55">
            <a:extLst>
              <a:ext uri="{FF2B5EF4-FFF2-40B4-BE49-F238E27FC236}">
                <a16:creationId xmlns:a16="http://schemas.microsoft.com/office/drawing/2014/main" id="{833A9C99-BA82-4885-B6F2-8E7C34FC7DCC}"/>
              </a:ext>
            </a:extLst>
          </p:cNvPr>
          <p:cNvGrpSpPr/>
          <p:nvPr/>
        </p:nvGrpSpPr>
        <p:grpSpPr>
          <a:xfrm>
            <a:off x="14669625" y="4519612"/>
            <a:ext cx="3923999" cy="1440000"/>
            <a:chOff x="8273557" y="4174761"/>
            <a:chExt cx="1858780" cy="895505"/>
          </a:xfrm>
        </p:grpSpPr>
        <p:sp>
          <p:nvSpPr>
            <p:cNvPr id="204" name="Rectangle: Rounded Corners 20">
              <a:extLst>
                <a:ext uri="{FF2B5EF4-FFF2-40B4-BE49-F238E27FC236}">
                  <a16:creationId xmlns:a16="http://schemas.microsoft.com/office/drawing/2014/main" id="{3746FCBD-20E2-439A-BFDA-4DA4112F3A42}"/>
                </a:ext>
              </a:extLst>
            </p:cNvPr>
            <p:cNvSpPr/>
            <p:nvPr/>
          </p:nvSpPr>
          <p:spPr>
            <a:xfrm>
              <a:off x="8273557" y="4174761"/>
              <a:ext cx="1858780" cy="895505"/>
            </a:xfrm>
            <a:prstGeom prst="roundRect">
              <a:avLst>
                <a:gd name="adj" fmla="val 41068"/>
              </a:avLst>
            </a:prstGeom>
            <a:solidFill>
              <a:srgbClr val="339933"/>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defRPr/>
              </a:pPr>
              <a:endParaRPr lang="en-US" sz="1900">
                <a:solidFill>
                  <a:prstClr val="white"/>
                </a:solidFill>
              </a:endParaRPr>
            </a:p>
          </p:txBody>
        </p:sp>
        <p:sp>
          <p:nvSpPr>
            <p:cNvPr id="205" name="TextBox 36">
              <a:extLst>
                <a:ext uri="{FF2B5EF4-FFF2-40B4-BE49-F238E27FC236}">
                  <a16:creationId xmlns:a16="http://schemas.microsoft.com/office/drawing/2014/main" id="{48718079-9AAD-4B7F-809A-476D66943AEA}"/>
                </a:ext>
              </a:extLst>
            </p:cNvPr>
            <p:cNvSpPr txBox="1"/>
            <p:nvPr/>
          </p:nvSpPr>
          <p:spPr>
            <a:xfrm>
              <a:off x="8374686" y="4376403"/>
              <a:ext cx="1656522" cy="507209"/>
            </a:xfrm>
            <a:prstGeom prst="rect">
              <a:avLst/>
            </a:prstGeom>
            <a:noFill/>
          </p:spPr>
          <p:txBody>
            <a:bodyPr wrap="square" rtlCol="0">
              <a:spAutoFit/>
            </a:bodyPr>
            <a:lstStyle/>
            <a:p>
              <a:pPr algn="ctr" defTabSz="998069" rtl="0" fontAlgn="auto">
                <a:spcBef>
                  <a:spcPts val="0"/>
                </a:spcBef>
                <a:spcAft>
                  <a:spcPts val="0"/>
                </a:spcAft>
                <a:defRPr/>
              </a:pPr>
              <a:r>
                <a:rPr lang="en-US" sz="4700" dirty="0">
                  <a:solidFill>
                    <a:prstClr val="white"/>
                  </a:solidFill>
                  <a:latin typeface="Trebuchet MS" pitchFamily="34" charset="0"/>
                </a:rPr>
                <a:t>Apostrophe </a:t>
              </a:r>
              <a:endParaRPr lang="en-US" sz="1900" dirty="0">
                <a:solidFill>
                  <a:prstClr val="white"/>
                </a:solidFill>
                <a:latin typeface="SansSerif" panose="00000400000000000000" pitchFamily="2" charset="2"/>
              </a:endParaRPr>
            </a:p>
          </p:txBody>
        </p:sp>
      </p:grpSp>
      <p:pic>
        <p:nvPicPr>
          <p:cNvPr id="2" name="صورة 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555905" y="6322419"/>
            <a:ext cx="6364280" cy="2393803"/>
          </a:xfrm>
          <a:prstGeom prst="rect">
            <a:avLst/>
          </a:prstGeom>
        </p:spPr>
      </p:pic>
    </p:spTree>
    <p:extLst>
      <p:ext uri="{BB962C8B-B14F-4D97-AF65-F5344CB8AC3E}">
        <p14:creationId xmlns:p14="http://schemas.microsoft.com/office/powerpoint/2010/main" val="921454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afterEffect">
                                  <p:stCondLst>
                                    <p:cond delay="0"/>
                                  </p:stCondLst>
                                  <p:childTnLst>
                                    <p:animEffect transition="out" filter="wipe(up)">
                                      <p:cBhvr>
                                        <p:cTn id="6" dur="20000"/>
                                        <p:tgtEl>
                                          <p:spTgt spid="184"/>
                                        </p:tgtEl>
                                      </p:cBhvr>
                                    </p:animEffect>
                                    <p:set>
                                      <p:cBhvr>
                                        <p:cTn id="7" dur="1" fill="hold">
                                          <p:stCondLst>
                                            <p:cond delay="19999"/>
                                          </p:stCondLst>
                                        </p:cTn>
                                        <p:tgtEl>
                                          <p:spTgt spid="184"/>
                                        </p:tgtEl>
                                        <p:attrNameLst>
                                          <p:attrName>style.visibility</p:attrName>
                                        </p:attrNameLst>
                                      </p:cBhvr>
                                      <p:to>
                                        <p:strVal val="hidden"/>
                                      </p:to>
                                    </p:set>
                                  </p:childTnLst>
                                </p:cTn>
                              </p:par>
                              <p:par>
                                <p:cTn id="8" presetID="42" presetClass="path" presetSubtype="0" repeatCount="38000" accel="92000" decel="8000" fill="hold" grpId="0" nodeType="withEffect">
                                  <p:stCondLst>
                                    <p:cond delay="0"/>
                                  </p:stCondLst>
                                  <p:childTnLst>
                                    <p:animMotion origin="layout" path="M 1.58254E-6 -4.60478E-6 L -0.00031 0.19657 " pathEditMode="relative" rAng="0" ptsTypes="AA">
                                      <p:cBhvr>
                                        <p:cTn id="9" dur="500" fill="hold"/>
                                        <p:tgtEl>
                                          <p:spTgt spid="152"/>
                                        </p:tgtEl>
                                        <p:attrNameLst>
                                          <p:attrName>ppt_x</p:attrName>
                                          <p:attrName>ppt_y</p:attrName>
                                        </p:attrNameLst>
                                      </p:cBhvr>
                                      <p:rCtr x="-19" y="9823"/>
                                    </p:animMotion>
                                  </p:childTnLst>
                                </p:cTn>
                              </p:par>
                              <p:par>
                                <p:cTn id="10" presetID="53" presetClass="entr" presetSubtype="16" fill="hold" nodeType="with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4000" fill="hold"/>
                                        <p:tgtEl>
                                          <p:spTgt spid="192"/>
                                        </p:tgtEl>
                                        <p:attrNameLst>
                                          <p:attrName>ppt_w</p:attrName>
                                        </p:attrNameLst>
                                      </p:cBhvr>
                                      <p:tavLst>
                                        <p:tav tm="0">
                                          <p:val>
                                            <p:fltVal val="0"/>
                                          </p:val>
                                        </p:tav>
                                        <p:tav tm="100000">
                                          <p:val>
                                            <p:strVal val="#ppt_w"/>
                                          </p:val>
                                        </p:tav>
                                      </p:tavLst>
                                    </p:anim>
                                    <p:anim calcmode="lin" valueType="num">
                                      <p:cBhvr>
                                        <p:cTn id="13" dur="4000" fill="hold"/>
                                        <p:tgtEl>
                                          <p:spTgt spid="192"/>
                                        </p:tgtEl>
                                        <p:attrNameLst>
                                          <p:attrName>ppt_h</p:attrName>
                                        </p:attrNameLst>
                                      </p:cBhvr>
                                      <p:tavLst>
                                        <p:tav tm="0">
                                          <p:val>
                                            <p:fltVal val="0"/>
                                          </p:val>
                                        </p:tav>
                                        <p:tav tm="100000">
                                          <p:val>
                                            <p:strVal val="#ppt_h"/>
                                          </p:val>
                                        </p:tav>
                                      </p:tavLst>
                                    </p:anim>
                                    <p:animEffect transition="in" filter="fade">
                                      <p:cBhvr>
                                        <p:cTn id="14" dur="4000"/>
                                        <p:tgtEl>
                                          <p:spTgt spid="192"/>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150"/>
                                        </p:tgtEl>
                                        <p:attrNameLst>
                                          <p:attrName>style.visibility</p:attrName>
                                        </p:attrNameLst>
                                      </p:cBhvr>
                                      <p:to>
                                        <p:strVal val="visible"/>
                                      </p:to>
                                    </p:set>
                                    <p:animEffect transition="in" filter="wipe(down)">
                                      <p:cBhvr>
                                        <p:cTn id="17" dur="14000"/>
                                        <p:tgtEl>
                                          <p:spTgt spid="15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nodeType="clickEffect">
                                  <p:stCondLst>
                                    <p:cond delay="0"/>
                                  </p:stCondLst>
                                  <p:childTnLst>
                                    <p:anim calcmode="lin" valueType="num">
                                      <p:cBhvr>
                                        <p:cTn id="28" dur="500"/>
                                        <p:tgtEl>
                                          <p:spTgt spid="2"/>
                                        </p:tgtEl>
                                        <p:attrNameLst>
                                          <p:attrName>ppt_w</p:attrName>
                                        </p:attrNameLst>
                                      </p:cBhvr>
                                      <p:tavLst>
                                        <p:tav tm="0">
                                          <p:val>
                                            <p:strVal val="ppt_w"/>
                                          </p:val>
                                        </p:tav>
                                        <p:tav tm="100000">
                                          <p:val>
                                            <p:fltVal val="0"/>
                                          </p:val>
                                        </p:tav>
                                      </p:tavLst>
                                    </p:anim>
                                    <p:anim calcmode="lin" valueType="num">
                                      <p:cBhvr>
                                        <p:cTn id="29" dur="500"/>
                                        <p:tgtEl>
                                          <p:spTgt spid="2"/>
                                        </p:tgtEl>
                                        <p:attrNameLst>
                                          <p:attrName>ppt_h</p:attrName>
                                        </p:attrNameLst>
                                      </p:cBhvr>
                                      <p:tavLst>
                                        <p:tav tm="0">
                                          <p:val>
                                            <p:strVal val="ppt_h"/>
                                          </p:val>
                                        </p:tav>
                                        <p:tav tm="100000">
                                          <p:val>
                                            <p:fltVal val="0"/>
                                          </p:val>
                                        </p:tav>
                                      </p:tavLst>
                                    </p:anim>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196"/>
                                        </p:tgtEl>
                                        <p:attrNameLst>
                                          <p:attrName>style.visibility</p:attrName>
                                        </p:attrNameLst>
                                      </p:cBhvr>
                                      <p:to>
                                        <p:strVal val="visible"/>
                                      </p:to>
                                    </p:set>
                                    <p:anim calcmode="lin" valueType="num">
                                      <p:cBhvr>
                                        <p:cTn id="35" dur="500" fill="hold"/>
                                        <p:tgtEl>
                                          <p:spTgt spid="196"/>
                                        </p:tgtEl>
                                        <p:attrNameLst>
                                          <p:attrName>ppt_w</p:attrName>
                                        </p:attrNameLst>
                                      </p:cBhvr>
                                      <p:tavLst>
                                        <p:tav tm="0">
                                          <p:val>
                                            <p:fltVal val="0"/>
                                          </p:val>
                                        </p:tav>
                                        <p:tav tm="100000">
                                          <p:val>
                                            <p:strVal val="#ppt_w"/>
                                          </p:val>
                                        </p:tav>
                                      </p:tavLst>
                                    </p:anim>
                                    <p:anim calcmode="lin" valueType="num">
                                      <p:cBhvr>
                                        <p:cTn id="36" dur="500" fill="hold"/>
                                        <p:tgtEl>
                                          <p:spTgt spid="196"/>
                                        </p:tgtEl>
                                        <p:attrNameLst>
                                          <p:attrName>ppt_h</p:attrName>
                                        </p:attrNameLst>
                                      </p:cBhvr>
                                      <p:tavLst>
                                        <p:tav tm="0">
                                          <p:val>
                                            <p:fltVal val="0"/>
                                          </p:val>
                                        </p:tav>
                                        <p:tav tm="100000">
                                          <p:val>
                                            <p:strVal val="#ppt_h"/>
                                          </p:val>
                                        </p:tav>
                                      </p:tavLst>
                                    </p:anim>
                                    <p:animEffect transition="in" filter="fade">
                                      <p:cBhvr>
                                        <p:cTn id="37" dur="500"/>
                                        <p:tgtEl>
                                          <p:spTgt spid="196"/>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path" presetSubtype="0" accel="50000" decel="50000" fill="hold" nodeType="clickEffect">
                                  <p:stCondLst>
                                    <p:cond delay="0"/>
                                  </p:stCondLst>
                                  <p:childTnLst>
                                    <p:animMotion origin="layout" path="M -0.00099 0.00078 L 0.16371 0.00078 C 0.23752 0.00078 0.32852 0.15143 0.32852 0.27387 L 0.32852 0.54696 " pathEditMode="relative" rAng="0" ptsTypes="FfFF">
                                      <p:cBhvr>
                                        <p:cTn id="41" dur="2000" fill="hold"/>
                                        <p:tgtEl>
                                          <p:spTgt spid="196"/>
                                        </p:tgtEl>
                                        <p:attrNameLst>
                                          <p:attrName>ppt_x</p:attrName>
                                          <p:attrName>ppt_y</p:attrName>
                                        </p:attrNameLst>
                                      </p:cBhvr>
                                      <p:rCtr x="16476" y="27309"/>
                                    </p:animMotion>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93"/>
                                        </p:tgtEl>
                                        <p:attrNameLst>
                                          <p:attrName>style.visibility</p:attrName>
                                        </p:attrNameLst>
                                      </p:cBhvr>
                                      <p:to>
                                        <p:strVal val="visible"/>
                                      </p:to>
                                    </p:set>
                                    <p:anim calcmode="lin" valueType="num">
                                      <p:cBhvr>
                                        <p:cTn id="46" dur="500" fill="hold"/>
                                        <p:tgtEl>
                                          <p:spTgt spid="193"/>
                                        </p:tgtEl>
                                        <p:attrNameLst>
                                          <p:attrName>ppt_w</p:attrName>
                                        </p:attrNameLst>
                                      </p:cBhvr>
                                      <p:tavLst>
                                        <p:tav tm="0">
                                          <p:val>
                                            <p:fltVal val="0"/>
                                          </p:val>
                                        </p:tav>
                                        <p:tav tm="100000">
                                          <p:val>
                                            <p:strVal val="#ppt_w"/>
                                          </p:val>
                                        </p:tav>
                                      </p:tavLst>
                                    </p:anim>
                                    <p:anim calcmode="lin" valueType="num">
                                      <p:cBhvr>
                                        <p:cTn id="47" dur="500" fill="hold"/>
                                        <p:tgtEl>
                                          <p:spTgt spid="193"/>
                                        </p:tgtEl>
                                        <p:attrNameLst>
                                          <p:attrName>ppt_h</p:attrName>
                                        </p:attrNameLst>
                                      </p:cBhvr>
                                      <p:tavLst>
                                        <p:tav tm="0">
                                          <p:val>
                                            <p:fltVal val="0"/>
                                          </p:val>
                                        </p:tav>
                                        <p:tav tm="100000">
                                          <p:val>
                                            <p:strVal val="#ppt_h"/>
                                          </p:val>
                                        </p:tav>
                                      </p:tavLst>
                                    </p:anim>
                                    <p:animEffect transition="in" filter="fade">
                                      <p:cBhvr>
                                        <p:cTn id="48" dur="500"/>
                                        <p:tgtEl>
                                          <p:spTgt spid="193"/>
                                        </p:tgtEl>
                                      </p:cBhvr>
                                    </p:animEffect>
                                  </p:childTnLst>
                                </p:cTn>
                              </p:par>
                            </p:childTnLst>
                          </p:cTn>
                        </p:par>
                        <p:par>
                          <p:cTn id="49" fill="hold">
                            <p:stCondLst>
                              <p:cond delay="500"/>
                            </p:stCondLst>
                            <p:childTnLst>
                              <p:par>
                                <p:cTn id="50" presetID="50" presetClass="path" presetSubtype="0" accel="50000" decel="50000" fill="hold" nodeType="afterEffect">
                                  <p:stCondLst>
                                    <p:cond delay="0"/>
                                  </p:stCondLst>
                                  <p:childTnLst>
                                    <p:animMotion origin="layout" path="M 0.00033 -0.00205 L 0.09165 -0.00205 C 0.1326 -0.00205 0.18309 0.15427 0.18309 0.2812 L 0.18309 0.56484 " pathEditMode="relative" rAng="0" ptsTypes="FfFF">
                                      <p:cBhvr>
                                        <p:cTn id="51" dur="2000" fill="hold"/>
                                        <p:tgtEl>
                                          <p:spTgt spid="193"/>
                                        </p:tgtEl>
                                        <p:attrNameLst>
                                          <p:attrName>ppt_x</p:attrName>
                                          <p:attrName>ppt_y</p:attrName>
                                        </p:attrNameLst>
                                      </p:cBhvr>
                                      <p:rCtr x="9138" y="28345"/>
                                    </p:animMotion>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99"/>
                                        </p:tgtEl>
                                        <p:attrNameLst>
                                          <p:attrName>style.visibility</p:attrName>
                                        </p:attrNameLst>
                                      </p:cBhvr>
                                      <p:to>
                                        <p:strVal val="visible"/>
                                      </p:to>
                                    </p:set>
                                    <p:anim calcmode="lin" valueType="num">
                                      <p:cBhvr>
                                        <p:cTn id="56" dur="500" fill="hold"/>
                                        <p:tgtEl>
                                          <p:spTgt spid="199"/>
                                        </p:tgtEl>
                                        <p:attrNameLst>
                                          <p:attrName>ppt_w</p:attrName>
                                        </p:attrNameLst>
                                      </p:cBhvr>
                                      <p:tavLst>
                                        <p:tav tm="0">
                                          <p:val>
                                            <p:fltVal val="0"/>
                                          </p:val>
                                        </p:tav>
                                        <p:tav tm="100000">
                                          <p:val>
                                            <p:strVal val="#ppt_w"/>
                                          </p:val>
                                        </p:tav>
                                      </p:tavLst>
                                    </p:anim>
                                    <p:anim calcmode="lin" valueType="num">
                                      <p:cBhvr>
                                        <p:cTn id="57" dur="500" fill="hold"/>
                                        <p:tgtEl>
                                          <p:spTgt spid="199"/>
                                        </p:tgtEl>
                                        <p:attrNameLst>
                                          <p:attrName>ppt_h</p:attrName>
                                        </p:attrNameLst>
                                      </p:cBhvr>
                                      <p:tavLst>
                                        <p:tav tm="0">
                                          <p:val>
                                            <p:fltVal val="0"/>
                                          </p:val>
                                        </p:tav>
                                        <p:tav tm="100000">
                                          <p:val>
                                            <p:strVal val="#ppt_h"/>
                                          </p:val>
                                        </p:tav>
                                      </p:tavLst>
                                    </p:anim>
                                    <p:animEffect transition="in" filter="fade">
                                      <p:cBhvr>
                                        <p:cTn id="58" dur="500"/>
                                        <p:tgtEl>
                                          <p:spTgt spid="199"/>
                                        </p:tgtEl>
                                      </p:cBhvr>
                                    </p:animEffect>
                                  </p:childTnLst>
                                </p:cTn>
                              </p:par>
                            </p:childTnLst>
                          </p:cTn>
                        </p:par>
                        <p:par>
                          <p:cTn id="59" fill="hold">
                            <p:stCondLst>
                              <p:cond delay="500"/>
                            </p:stCondLst>
                            <p:childTnLst>
                              <p:par>
                                <p:cTn id="60" presetID="50" presetClass="path" presetSubtype="0" accel="50000" decel="50000" fill="hold" grpId="1" nodeType="afterEffect">
                                  <p:stCondLst>
                                    <p:cond delay="0"/>
                                  </p:stCondLst>
                                  <p:childTnLst>
                                    <p:animMotion origin="layout" path="M 1.3077E-6 3.70262E-7 L 0.01685 3.70262E-7 C 0.02446 3.70262E-7 0.03382 0.15594 0.03382 0.28269 L 0.03382 0.56568 " pathEditMode="relative" rAng="0" ptsTypes="FfFF">
                                      <p:cBhvr>
                                        <p:cTn id="61" dur="2000" fill="hold"/>
                                        <p:tgtEl>
                                          <p:spTgt spid="199"/>
                                        </p:tgtEl>
                                        <p:attrNameLst>
                                          <p:attrName>ppt_x</p:attrName>
                                          <p:attrName>ppt_y</p:attrName>
                                        </p:attrNameLst>
                                      </p:cBhvr>
                                      <p:rCtr x="1691" y="28279"/>
                                    </p:animMotion>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200"/>
                                        </p:tgtEl>
                                        <p:attrNameLst>
                                          <p:attrName>style.visibility</p:attrName>
                                        </p:attrNameLst>
                                      </p:cBhvr>
                                      <p:to>
                                        <p:strVal val="visible"/>
                                      </p:to>
                                    </p:set>
                                    <p:anim calcmode="lin" valueType="num">
                                      <p:cBhvr>
                                        <p:cTn id="66" dur="500" fill="hold"/>
                                        <p:tgtEl>
                                          <p:spTgt spid="200"/>
                                        </p:tgtEl>
                                        <p:attrNameLst>
                                          <p:attrName>ppt_w</p:attrName>
                                        </p:attrNameLst>
                                      </p:cBhvr>
                                      <p:tavLst>
                                        <p:tav tm="0">
                                          <p:val>
                                            <p:fltVal val="0"/>
                                          </p:val>
                                        </p:tav>
                                        <p:tav tm="100000">
                                          <p:val>
                                            <p:strVal val="#ppt_w"/>
                                          </p:val>
                                        </p:tav>
                                      </p:tavLst>
                                    </p:anim>
                                    <p:anim calcmode="lin" valueType="num">
                                      <p:cBhvr>
                                        <p:cTn id="67" dur="500" fill="hold"/>
                                        <p:tgtEl>
                                          <p:spTgt spid="200"/>
                                        </p:tgtEl>
                                        <p:attrNameLst>
                                          <p:attrName>ppt_h</p:attrName>
                                        </p:attrNameLst>
                                      </p:cBhvr>
                                      <p:tavLst>
                                        <p:tav tm="0">
                                          <p:val>
                                            <p:fltVal val="0"/>
                                          </p:val>
                                        </p:tav>
                                        <p:tav tm="100000">
                                          <p:val>
                                            <p:strVal val="#ppt_h"/>
                                          </p:val>
                                        </p:tav>
                                      </p:tavLst>
                                    </p:anim>
                                    <p:animEffect transition="in" filter="fade">
                                      <p:cBhvr>
                                        <p:cTn id="68" dur="500"/>
                                        <p:tgtEl>
                                          <p:spTgt spid="200"/>
                                        </p:tgtEl>
                                      </p:cBhvr>
                                    </p:animEffect>
                                  </p:childTnLst>
                                </p:cTn>
                              </p:par>
                            </p:childTnLst>
                          </p:cTn>
                        </p:par>
                        <p:par>
                          <p:cTn id="69" fill="hold">
                            <p:stCondLst>
                              <p:cond delay="500"/>
                            </p:stCondLst>
                            <p:childTnLst>
                              <p:par>
                                <p:cTn id="70" presetID="50" presetClass="path" presetSubtype="0" accel="50000" decel="50000" fill="hold" nodeType="afterEffect">
                                  <p:stCondLst>
                                    <p:cond delay="0"/>
                                  </p:stCondLst>
                                  <p:childTnLst>
                                    <p:animMotion origin="layout" path="M -2.0932E-7 -4.1963E-6 L -0.05497 -4.1963E-6 C -0.07965 -4.1963E-6 -0.10995 0.15242 -0.10995 0.27633 L -0.10995 0.55275 " pathEditMode="relative" rAng="0" ptsTypes="FfFF">
                                      <p:cBhvr>
                                        <p:cTn id="71" dur="2000" fill="hold"/>
                                        <p:tgtEl>
                                          <p:spTgt spid="200"/>
                                        </p:tgtEl>
                                        <p:attrNameLst>
                                          <p:attrName>ppt_x</p:attrName>
                                          <p:attrName>ppt_y</p:attrName>
                                        </p:attrNameLst>
                                      </p:cBhvr>
                                      <p:rCtr x="-5497" y="27632"/>
                                    </p:animMotion>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203"/>
                                        </p:tgtEl>
                                        <p:attrNameLst>
                                          <p:attrName>style.visibility</p:attrName>
                                        </p:attrNameLst>
                                      </p:cBhvr>
                                      <p:to>
                                        <p:strVal val="visible"/>
                                      </p:to>
                                    </p:set>
                                    <p:anim calcmode="lin" valueType="num">
                                      <p:cBhvr>
                                        <p:cTn id="76" dur="500" fill="hold"/>
                                        <p:tgtEl>
                                          <p:spTgt spid="203"/>
                                        </p:tgtEl>
                                        <p:attrNameLst>
                                          <p:attrName>ppt_w</p:attrName>
                                        </p:attrNameLst>
                                      </p:cBhvr>
                                      <p:tavLst>
                                        <p:tav tm="0">
                                          <p:val>
                                            <p:fltVal val="0"/>
                                          </p:val>
                                        </p:tav>
                                        <p:tav tm="100000">
                                          <p:val>
                                            <p:strVal val="#ppt_w"/>
                                          </p:val>
                                        </p:tav>
                                      </p:tavLst>
                                    </p:anim>
                                    <p:anim calcmode="lin" valueType="num">
                                      <p:cBhvr>
                                        <p:cTn id="77" dur="500" fill="hold"/>
                                        <p:tgtEl>
                                          <p:spTgt spid="203"/>
                                        </p:tgtEl>
                                        <p:attrNameLst>
                                          <p:attrName>ppt_h</p:attrName>
                                        </p:attrNameLst>
                                      </p:cBhvr>
                                      <p:tavLst>
                                        <p:tav tm="0">
                                          <p:val>
                                            <p:fltVal val="0"/>
                                          </p:val>
                                        </p:tav>
                                        <p:tav tm="100000">
                                          <p:val>
                                            <p:strVal val="#ppt_h"/>
                                          </p:val>
                                        </p:tav>
                                      </p:tavLst>
                                    </p:anim>
                                    <p:animEffect transition="in" filter="fade">
                                      <p:cBhvr>
                                        <p:cTn id="78" dur="500"/>
                                        <p:tgtEl>
                                          <p:spTgt spid="203"/>
                                        </p:tgtEl>
                                      </p:cBhvr>
                                    </p:animEffect>
                                  </p:childTnLst>
                                </p:cTn>
                              </p:par>
                            </p:childTnLst>
                          </p:cTn>
                        </p:par>
                        <p:par>
                          <p:cTn id="79" fill="hold">
                            <p:stCondLst>
                              <p:cond delay="500"/>
                            </p:stCondLst>
                            <p:childTnLst>
                              <p:par>
                                <p:cTn id="80" presetID="50" presetClass="path" presetSubtype="0" accel="50000" decel="50000" fill="hold" nodeType="afterEffect">
                                  <p:stCondLst>
                                    <p:cond delay="0"/>
                                  </p:stCondLst>
                                  <p:childTnLst>
                                    <p:animMotion origin="layout" path="M 2.00947E-6 -4.1963E-6 L -0.1273 -4.1963E-6 C -0.18437 -4.1963E-6 -0.25455 0.13812 -0.25455 0.25037 L -0.25455 0.50103 " pathEditMode="relative" rAng="0" ptsTypes="FfFF">
                                      <p:cBhvr>
                                        <p:cTn id="81" dur="2000" fill="hold"/>
                                        <p:tgtEl>
                                          <p:spTgt spid="203"/>
                                        </p:tgtEl>
                                        <p:attrNameLst>
                                          <p:attrName>ppt_x</p:attrName>
                                          <p:attrName>ppt_y</p:attrName>
                                        </p:attrNameLst>
                                      </p:cBhvr>
                                      <p:rCtr x="-12730" y="250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2" grpId="0" animBg="1"/>
      <p:bldP spid="184" grpId="0" animBg="1"/>
      <p:bldP spid="199" grpId="0" animBg="1"/>
      <p:bldP spid="19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9000">
              <a:srgbClr val="ADC2D5"/>
            </a:gs>
            <a:gs pos="0">
              <a:schemeClr val="accent5">
                <a:lumMod val="0"/>
                <a:lumOff val="100000"/>
              </a:schemeClr>
            </a:gs>
            <a:gs pos="100000">
              <a:srgbClr val="ADC2D5"/>
            </a:gs>
          </a:gsLst>
          <a:path path="circle">
            <a:fillToRect l="50000" t="50000" r="50000" b="50000"/>
          </a:path>
        </a:gra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2C749A1A-2C7A-4A2E-9B44-B9F98057C57B}"/>
              </a:ext>
            </a:extLst>
          </p:cNvPr>
          <p:cNvGrpSpPr/>
          <p:nvPr/>
        </p:nvGrpSpPr>
        <p:grpSpPr>
          <a:xfrm>
            <a:off x="14462358" y="4525397"/>
            <a:ext cx="3903384" cy="1880507"/>
            <a:chOff x="2113614" y="1697563"/>
            <a:chExt cx="1858780" cy="895505"/>
          </a:xfrm>
        </p:grpSpPr>
        <p:sp>
          <p:nvSpPr>
            <p:cNvPr id="18" name="Rectangle: Rounded Corners 17">
              <a:extLst>
                <a:ext uri="{FF2B5EF4-FFF2-40B4-BE49-F238E27FC236}">
                  <a16:creationId xmlns:a16="http://schemas.microsoft.com/office/drawing/2014/main" id="{37203B36-4CAA-49C9-80CF-9FD923CC6B3C}"/>
                </a:ext>
              </a:extLst>
            </p:cNvPr>
            <p:cNvSpPr/>
            <p:nvPr/>
          </p:nvSpPr>
          <p:spPr>
            <a:xfrm>
              <a:off x="2113614" y="1697563"/>
              <a:ext cx="1858780" cy="895505"/>
            </a:xfrm>
            <a:prstGeom prst="roundRect">
              <a:avLst>
                <a:gd name="adj" fmla="val 41068"/>
              </a:avLst>
            </a:prstGeom>
            <a:solidFill>
              <a:srgbClr val="FF0066"/>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defRPr/>
              </a:pPr>
              <a:endParaRPr lang="en-US" sz="1900">
                <a:solidFill>
                  <a:prstClr val="white"/>
                </a:solidFill>
                <a:latin typeface="Calibri" panose="020F0502020204030204"/>
              </a:endParaRPr>
            </a:p>
          </p:txBody>
        </p:sp>
        <p:sp>
          <p:nvSpPr>
            <p:cNvPr id="3" name="TextBox 2">
              <a:extLst>
                <a:ext uri="{FF2B5EF4-FFF2-40B4-BE49-F238E27FC236}">
                  <a16:creationId xmlns:a16="http://schemas.microsoft.com/office/drawing/2014/main" id="{5E04654F-60E6-47C0-ADF7-FE7490BD7EC6}"/>
                </a:ext>
              </a:extLst>
            </p:cNvPr>
            <p:cNvSpPr txBox="1"/>
            <p:nvPr/>
          </p:nvSpPr>
          <p:spPr>
            <a:xfrm>
              <a:off x="2121074" y="1966414"/>
              <a:ext cx="1809946" cy="439693"/>
            </a:xfrm>
            <a:prstGeom prst="rect">
              <a:avLst/>
            </a:prstGeom>
            <a:noFill/>
          </p:spPr>
          <p:txBody>
            <a:bodyPr wrap="square" rtlCol="0">
              <a:spAutoFit/>
            </a:bodyPr>
            <a:lstStyle/>
            <a:p>
              <a:pPr algn="ctr" defTabSz="998069" rtl="0" fontAlgn="auto">
                <a:spcBef>
                  <a:spcPts val="0"/>
                </a:spcBef>
                <a:spcAft>
                  <a:spcPts val="0"/>
                </a:spcAft>
                <a:defRPr/>
              </a:pPr>
              <a:r>
                <a:rPr lang="en-US" sz="5400" dirty="0">
                  <a:solidFill>
                    <a:schemeClr val="bg1"/>
                  </a:solidFill>
                  <a:latin typeface="Trebuchet MS" pitchFamily="34" charset="0"/>
                  <a:ea typeface="+mj-ea"/>
                  <a:cs typeface="+mj-cs"/>
                </a:rPr>
                <a:t>Comma</a:t>
              </a:r>
              <a:endParaRPr lang="en-US" sz="4700" dirty="0">
                <a:solidFill>
                  <a:schemeClr val="bg1"/>
                </a:solidFill>
                <a:latin typeface="SansSerif" panose="00000400000000000000" pitchFamily="2" charset="2"/>
                <a:cs typeface="+mn-cs"/>
              </a:endParaRPr>
            </a:p>
          </p:txBody>
        </p:sp>
      </p:grpSp>
      <p:grpSp>
        <p:nvGrpSpPr>
          <p:cNvPr id="52" name="Group 51">
            <a:extLst>
              <a:ext uri="{FF2B5EF4-FFF2-40B4-BE49-F238E27FC236}">
                <a16:creationId xmlns:a16="http://schemas.microsoft.com/office/drawing/2014/main" id="{E7486C55-A741-4141-85BE-C48D4D4FB36F}"/>
              </a:ext>
            </a:extLst>
          </p:cNvPr>
          <p:cNvGrpSpPr/>
          <p:nvPr/>
        </p:nvGrpSpPr>
        <p:grpSpPr>
          <a:xfrm>
            <a:off x="14462358" y="1942237"/>
            <a:ext cx="3903384" cy="1880507"/>
            <a:chOff x="2113614" y="4174761"/>
            <a:chExt cx="1858780" cy="895505"/>
          </a:xfrm>
        </p:grpSpPr>
        <p:sp>
          <p:nvSpPr>
            <p:cNvPr id="5" name="Rectangle: Rounded Corners 4">
              <a:extLst>
                <a:ext uri="{FF2B5EF4-FFF2-40B4-BE49-F238E27FC236}">
                  <a16:creationId xmlns:a16="http://schemas.microsoft.com/office/drawing/2014/main" id="{4AA3E6B1-FAA6-4B34-9B58-3164A75CE2EB}"/>
                </a:ext>
              </a:extLst>
            </p:cNvPr>
            <p:cNvSpPr/>
            <p:nvPr/>
          </p:nvSpPr>
          <p:spPr>
            <a:xfrm>
              <a:off x="2113614" y="4174761"/>
              <a:ext cx="1858780" cy="895505"/>
            </a:xfrm>
            <a:prstGeom prst="roundRect">
              <a:avLst>
                <a:gd name="adj" fmla="val 41068"/>
              </a:avLst>
            </a:prstGeom>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defRPr/>
              </a:pPr>
              <a:endParaRPr lang="en-US" sz="1900">
                <a:solidFill>
                  <a:prstClr val="white"/>
                </a:solidFill>
                <a:latin typeface="Calibri" panose="020F0502020204030204"/>
              </a:endParaRPr>
            </a:p>
          </p:txBody>
        </p:sp>
        <p:sp>
          <p:nvSpPr>
            <p:cNvPr id="24" name="TextBox 23">
              <a:extLst>
                <a:ext uri="{FF2B5EF4-FFF2-40B4-BE49-F238E27FC236}">
                  <a16:creationId xmlns:a16="http://schemas.microsoft.com/office/drawing/2014/main" id="{36BC268D-296A-46CC-8501-A80F2F46367C}"/>
                </a:ext>
              </a:extLst>
            </p:cNvPr>
            <p:cNvSpPr txBox="1"/>
            <p:nvPr/>
          </p:nvSpPr>
          <p:spPr>
            <a:xfrm>
              <a:off x="2225832" y="4439290"/>
              <a:ext cx="1656521" cy="439693"/>
            </a:xfrm>
            <a:prstGeom prst="rect">
              <a:avLst/>
            </a:prstGeom>
            <a:noFill/>
          </p:spPr>
          <p:txBody>
            <a:bodyPr wrap="square" rtlCol="0">
              <a:spAutoFit/>
            </a:bodyPr>
            <a:lstStyle/>
            <a:p>
              <a:pPr algn="ctr" defTabSz="998069" rtl="0" fontAlgn="auto">
                <a:spcBef>
                  <a:spcPts val="0"/>
                </a:spcBef>
                <a:spcAft>
                  <a:spcPts val="0"/>
                </a:spcAft>
                <a:defRPr/>
              </a:pPr>
              <a:r>
                <a:rPr lang="en-US" sz="5400" dirty="0">
                  <a:solidFill>
                    <a:schemeClr val="bg1"/>
                  </a:solidFill>
                  <a:latin typeface="Trebuchet MS" pitchFamily="34" charset="0"/>
                </a:rPr>
                <a:t>Full stop</a:t>
              </a:r>
              <a:endParaRPr lang="en-US" sz="4500" dirty="0">
                <a:solidFill>
                  <a:schemeClr val="bg1"/>
                </a:solidFill>
                <a:latin typeface="SansSerif" panose="00000400000000000000" pitchFamily="2" charset="2"/>
                <a:cs typeface="+mn-cs"/>
              </a:endParaRPr>
            </a:p>
          </p:txBody>
        </p:sp>
      </p:grpSp>
      <p:sp>
        <p:nvSpPr>
          <p:cNvPr id="19" name="Rectangle: Rounded Corners 18">
            <a:extLst>
              <a:ext uri="{FF2B5EF4-FFF2-40B4-BE49-F238E27FC236}">
                <a16:creationId xmlns:a16="http://schemas.microsoft.com/office/drawing/2014/main" id="{3F691350-E405-4253-9CED-6E5A863D89D5}"/>
              </a:ext>
            </a:extLst>
          </p:cNvPr>
          <p:cNvSpPr/>
          <p:nvPr/>
        </p:nvSpPr>
        <p:spPr>
          <a:xfrm>
            <a:off x="14462358" y="7678005"/>
            <a:ext cx="3903384" cy="1880507"/>
          </a:xfrm>
          <a:prstGeom prst="roundRect">
            <a:avLst>
              <a:gd name="adj" fmla="val 41068"/>
            </a:avLst>
          </a:prstGeom>
          <a:solidFill>
            <a:srgbClr val="FFC000"/>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defTabSz="998069" rtl="0" fontAlgn="auto">
              <a:spcBef>
                <a:spcPts val="0"/>
              </a:spcBef>
              <a:spcAft>
                <a:spcPts val="0"/>
              </a:spcAft>
              <a:defRPr/>
            </a:pPr>
            <a:r>
              <a:rPr lang="en-US" sz="5400" dirty="0">
                <a:solidFill>
                  <a:schemeClr val="tx1"/>
                </a:solidFill>
                <a:latin typeface="Calibri" panose="020F0502020204030204"/>
              </a:rPr>
              <a:t>Colon</a:t>
            </a:r>
            <a:endParaRPr lang="en-US" sz="4500" dirty="0">
              <a:solidFill>
                <a:schemeClr val="tx1"/>
              </a:solidFill>
              <a:latin typeface="Calibri" panose="020F0502020204030204"/>
            </a:endParaRPr>
          </a:p>
        </p:txBody>
      </p:sp>
      <p:grpSp>
        <p:nvGrpSpPr>
          <p:cNvPr id="55" name="Group 54">
            <a:extLst>
              <a:ext uri="{FF2B5EF4-FFF2-40B4-BE49-F238E27FC236}">
                <a16:creationId xmlns:a16="http://schemas.microsoft.com/office/drawing/2014/main" id="{6BB1F2D0-14F1-44B1-8DEF-6E6380E6093F}"/>
              </a:ext>
            </a:extLst>
          </p:cNvPr>
          <p:cNvGrpSpPr/>
          <p:nvPr/>
        </p:nvGrpSpPr>
        <p:grpSpPr>
          <a:xfrm>
            <a:off x="14353092" y="10507240"/>
            <a:ext cx="4012640" cy="1880507"/>
            <a:chOff x="8153221" y="2085918"/>
            <a:chExt cx="1910807" cy="895505"/>
          </a:xfrm>
        </p:grpSpPr>
        <p:sp>
          <p:nvSpPr>
            <p:cNvPr id="20" name="Rectangle: Rounded Corners 19">
              <a:extLst>
                <a:ext uri="{FF2B5EF4-FFF2-40B4-BE49-F238E27FC236}">
                  <a16:creationId xmlns:a16="http://schemas.microsoft.com/office/drawing/2014/main" id="{C7BC9B6E-6AA3-47BA-AC29-5598F9F7C33B}"/>
                </a:ext>
              </a:extLst>
            </p:cNvPr>
            <p:cNvSpPr/>
            <p:nvPr/>
          </p:nvSpPr>
          <p:spPr>
            <a:xfrm>
              <a:off x="8205248" y="2085918"/>
              <a:ext cx="1858780" cy="895505"/>
            </a:xfrm>
            <a:prstGeom prst="roundRect">
              <a:avLst>
                <a:gd name="adj" fmla="val 41068"/>
              </a:avLst>
            </a:prstGeom>
            <a:solidFill>
              <a:srgbClr val="CC00CC"/>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98069" rtl="0" fontAlgn="auto">
                <a:spcBef>
                  <a:spcPts val="0"/>
                </a:spcBef>
                <a:spcAft>
                  <a:spcPts val="0"/>
                </a:spcAft>
                <a:defRPr/>
              </a:pPr>
              <a:endParaRPr lang="en-US" sz="1900">
                <a:solidFill>
                  <a:prstClr val="white"/>
                </a:solidFill>
                <a:latin typeface="Calibri" panose="020F0502020204030204"/>
              </a:endParaRPr>
            </a:p>
          </p:txBody>
        </p:sp>
        <p:sp>
          <p:nvSpPr>
            <p:cNvPr id="32" name="TextBox 31">
              <a:extLst>
                <a:ext uri="{FF2B5EF4-FFF2-40B4-BE49-F238E27FC236}">
                  <a16:creationId xmlns:a16="http://schemas.microsoft.com/office/drawing/2014/main" id="{0CA84404-293D-4378-B55C-6F2DAA4B7FD7}"/>
                </a:ext>
              </a:extLst>
            </p:cNvPr>
            <p:cNvSpPr txBox="1"/>
            <p:nvPr/>
          </p:nvSpPr>
          <p:spPr>
            <a:xfrm>
              <a:off x="8153221" y="2313826"/>
              <a:ext cx="1858044" cy="439693"/>
            </a:xfrm>
            <a:prstGeom prst="rect">
              <a:avLst/>
            </a:prstGeom>
            <a:noFill/>
          </p:spPr>
          <p:txBody>
            <a:bodyPr vert="horz" wrap="square" rtlCol="0" anchor="ctr">
              <a:spAutoFit/>
            </a:bodyPr>
            <a:lstStyle/>
            <a:p>
              <a:pPr algn="ctr" defTabSz="998069" rtl="0" fontAlgn="auto">
                <a:spcBef>
                  <a:spcPts val="0"/>
                </a:spcBef>
                <a:spcAft>
                  <a:spcPts val="0"/>
                </a:spcAft>
                <a:defRPr/>
              </a:pPr>
              <a:r>
                <a:rPr lang="en-US" sz="5400" dirty="0">
                  <a:solidFill>
                    <a:schemeClr val="bg1"/>
                  </a:solidFill>
                  <a:latin typeface="Trebuchet MS" pitchFamily="34" charset="0"/>
                </a:rPr>
                <a:t>Semi-colon</a:t>
              </a:r>
              <a:endParaRPr lang="en-US" sz="1900" dirty="0">
                <a:solidFill>
                  <a:schemeClr val="bg1"/>
                </a:solidFill>
                <a:latin typeface="SansSerif" panose="00000400000000000000" pitchFamily="2" charset="2"/>
                <a:cs typeface="+mn-cs"/>
              </a:endParaRPr>
            </a:p>
          </p:txBody>
        </p:sp>
      </p:grpSp>
      <p:grpSp>
        <p:nvGrpSpPr>
          <p:cNvPr id="56" name="Group 55">
            <a:extLst>
              <a:ext uri="{FF2B5EF4-FFF2-40B4-BE49-F238E27FC236}">
                <a16:creationId xmlns:a16="http://schemas.microsoft.com/office/drawing/2014/main" id="{833A9C99-BA82-4885-B6F2-8E7C34FC7DCC}"/>
              </a:ext>
            </a:extLst>
          </p:cNvPr>
          <p:cNvGrpSpPr/>
          <p:nvPr/>
        </p:nvGrpSpPr>
        <p:grpSpPr>
          <a:xfrm>
            <a:off x="14462358" y="13422213"/>
            <a:ext cx="3903384" cy="1880507"/>
            <a:chOff x="8273557" y="4174761"/>
            <a:chExt cx="1858780" cy="895505"/>
          </a:xfrm>
        </p:grpSpPr>
        <p:sp>
          <p:nvSpPr>
            <p:cNvPr id="21" name="Rectangle: Rounded Corners 20">
              <a:extLst>
                <a:ext uri="{FF2B5EF4-FFF2-40B4-BE49-F238E27FC236}">
                  <a16:creationId xmlns:a16="http://schemas.microsoft.com/office/drawing/2014/main" id="{3746FCBD-20E2-439A-BFDA-4DA4112F3A42}"/>
                </a:ext>
              </a:extLst>
            </p:cNvPr>
            <p:cNvSpPr/>
            <p:nvPr/>
          </p:nvSpPr>
          <p:spPr>
            <a:xfrm>
              <a:off x="8273557" y="4174761"/>
              <a:ext cx="1858780" cy="895505"/>
            </a:xfrm>
            <a:prstGeom prst="roundRect">
              <a:avLst>
                <a:gd name="adj" fmla="val 41068"/>
              </a:avLst>
            </a:prstGeom>
            <a:solidFill>
              <a:srgbClr val="339933"/>
            </a:solidFill>
            <a:ln w="57150">
              <a:solidFill>
                <a:schemeClr val="bg1"/>
              </a:solidFill>
            </a:ln>
            <a:effectLst>
              <a:outerShdw blurRad="2159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8069" rtl="0" fontAlgn="auto">
                <a:spcBef>
                  <a:spcPts val="0"/>
                </a:spcBef>
                <a:spcAft>
                  <a:spcPts val="0"/>
                </a:spcAft>
                <a:defRPr/>
              </a:pPr>
              <a:endParaRPr lang="en-US" sz="1900">
                <a:solidFill>
                  <a:prstClr val="white"/>
                </a:solidFill>
                <a:latin typeface="Calibri" panose="020F0502020204030204"/>
              </a:endParaRPr>
            </a:p>
          </p:txBody>
        </p:sp>
        <p:sp>
          <p:nvSpPr>
            <p:cNvPr id="37" name="TextBox 36">
              <a:extLst>
                <a:ext uri="{FF2B5EF4-FFF2-40B4-BE49-F238E27FC236}">
                  <a16:creationId xmlns:a16="http://schemas.microsoft.com/office/drawing/2014/main" id="{48718079-9AAD-4B7F-809A-476D66943AEA}"/>
                </a:ext>
              </a:extLst>
            </p:cNvPr>
            <p:cNvSpPr txBox="1"/>
            <p:nvPr/>
          </p:nvSpPr>
          <p:spPr>
            <a:xfrm>
              <a:off x="8385775" y="4453948"/>
              <a:ext cx="1656521" cy="388396"/>
            </a:xfrm>
            <a:prstGeom prst="rect">
              <a:avLst/>
            </a:prstGeom>
            <a:noFill/>
          </p:spPr>
          <p:txBody>
            <a:bodyPr wrap="square" rtlCol="0">
              <a:spAutoFit/>
            </a:bodyPr>
            <a:lstStyle/>
            <a:p>
              <a:pPr algn="ctr" defTabSz="998069" rtl="0" fontAlgn="auto">
                <a:spcBef>
                  <a:spcPts val="0"/>
                </a:spcBef>
                <a:spcAft>
                  <a:spcPts val="0"/>
                </a:spcAft>
                <a:defRPr/>
              </a:pPr>
              <a:r>
                <a:rPr lang="en-US" sz="4700" dirty="0">
                  <a:solidFill>
                    <a:schemeClr val="bg1"/>
                  </a:solidFill>
                  <a:latin typeface="Trebuchet MS" pitchFamily="34" charset="0"/>
                </a:rPr>
                <a:t>Apostrophe </a:t>
              </a:r>
              <a:endParaRPr lang="en-US" sz="1900" dirty="0">
                <a:solidFill>
                  <a:schemeClr val="bg1"/>
                </a:solidFill>
                <a:latin typeface="SansSerif" panose="00000400000000000000" pitchFamily="2" charset="2"/>
                <a:cs typeface="+mn-cs"/>
              </a:endParaRPr>
            </a:p>
          </p:txBody>
        </p:sp>
      </p:grpSp>
      <p:sp>
        <p:nvSpPr>
          <p:cNvPr id="62" name="Rectangle 3"/>
          <p:cNvSpPr txBox="1">
            <a:spLocks noChangeArrowheads="1"/>
          </p:cNvSpPr>
          <p:nvPr/>
        </p:nvSpPr>
        <p:spPr bwMode="auto">
          <a:xfrm>
            <a:off x="582375" y="432676"/>
            <a:ext cx="27535424" cy="886597"/>
          </a:xfrm>
          <a:prstGeom prst="rect">
            <a:avLst/>
          </a:prstGeom>
          <a:noFill/>
          <a:ln w="9525">
            <a:noFill/>
            <a:miter lim="800000"/>
            <a:headEnd/>
            <a:tailEnd/>
          </a:ln>
        </p:spPr>
        <p:txBody>
          <a:bodyPr vert="horz" wrap="square" lIns="47519" tIns="23760" rIns="47519" bIns="23760" numCol="1" anchor="ctr" anchorCtr="0" compatLnSpc="1">
            <a:prstTxWarp prst="textNoShape">
              <a:avLst/>
            </a:prstTxWarp>
          </a:bodyPr>
          <a:lstStyle>
            <a:lvl1pPr marL="230372" indent="-230372" algn="l" rtl="0" eaLnBrk="0" fontAlgn="base" hangingPunct="0">
              <a:spcBef>
                <a:spcPct val="20000"/>
              </a:spcBef>
              <a:spcAft>
                <a:spcPct val="0"/>
              </a:spcAft>
              <a:buClr>
                <a:srgbClr val="0BD0D9"/>
              </a:buClr>
              <a:buSzPct val="95000"/>
              <a:buFont typeface="Wingdings 2" pitchFamily="18" charset="2"/>
              <a:buChar char=""/>
              <a:defRPr sz="2194" kern="1200">
                <a:solidFill>
                  <a:schemeClr val="tx1"/>
                </a:solidFill>
                <a:latin typeface="+mn-lt"/>
                <a:ea typeface="+mn-ea"/>
                <a:cs typeface="+mn-cs"/>
              </a:defRPr>
            </a:lvl1pPr>
            <a:lvl2pPr marL="539768" indent="-207603" algn="l" rtl="0" eaLnBrk="0" fontAlgn="base" hangingPunct="0">
              <a:spcBef>
                <a:spcPct val="20000"/>
              </a:spcBef>
              <a:spcAft>
                <a:spcPct val="0"/>
              </a:spcAft>
              <a:buClr>
                <a:schemeClr val="accent1"/>
              </a:buClr>
              <a:buSzPct val="85000"/>
              <a:buFont typeface="Wingdings 2" pitchFamily="18" charset="2"/>
              <a:buChar char=""/>
              <a:defRPr sz="2025" kern="1200">
                <a:solidFill>
                  <a:schemeClr val="tx1"/>
                </a:solidFill>
                <a:latin typeface="+mn-lt"/>
                <a:ea typeface="+mn-ea"/>
                <a:cs typeface="+mn-cs"/>
              </a:defRPr>
            </a:lvl2pPr>
            <a:lvl3pPr marL="771479" indent="-207603" algn="l" rtl="0" eaLnBrk="0" fontAlgn="base" hangingPunct="0">
              <a:spcBef>
                <a:spcPct val="20000"/>
              </a:spcBef>
              <a:spcAft>
                <a:spcPct val="0"/>
              </a:spcAft>
              <a:buClr>
                <a:schemeClr val="accent2"/>
              </a:buClr>
              <a:buSzPct val="70000"/>
              <a:buFont typeface="Wingdings 2" pitchFamily="18" charset="2"/>
              <a:buChar char=""/>
              <a:defRPr sz="1772" kern="1200">
                <a:solidFill>
                  <a:schemeClr val="tx1"/>
                </a:solidFill>
                <a:latin typeface="+mn-lt"/>
                <a:ea typeface="+mn-ea"/>
                <a:cs typeface="+mn-cs"/>
              </a:defRPr>
            </a:lvl3pPr>
            <a:lvl4pPr marL="1001852" indent="-176797" algn="l" rtl="0" eaLnBrk="0" fontAlgn="base" hangingPunct="0">
              <a:spcBef>
                <a:spcPct val="20000"/>
              </a:spcBef>
              <a:spcAft>
                <a:spcPct val="0"/>
              </a:spcAft>
              <a:buClr>
                <a:srgbClr val="0BD0D9"/>
              </a:buClr>
              <a:buSzPct val="65000"/>
              <a:buFont typeface="Wingdings 2" pitchFamily="18" charset="2"/>
              <a:buChar char=""/>
              <a:defRPr sz="1687" kern="1200">
                <a:solidFill>
                  <a:schemeClr val="tx1"/>
                </a:solidFill>
                <a:latin typeface="+mn-lt"/>
                <a:ea typeface="+mn-ea"/>
                <a:cs typeface="+mn-cs"/>
              </a:defRPr>
            </a:lvl4pPr>
            <a:lvl5pPr marL="1233564" indent="-176797" algn="l" rtl="0" eaLnBrk="0" fontAlgn="base" hangingPunct="0">
              <a:spcBef>
                <a:spcPct val="20000"/>
              </a:spcBef>
              <a:spcAft>
                <a:spcPct val="0"/>
              </a:spcAft>
              <a:buClr>
                <a:srgbClr val="10CF9B"/>
              </a:buClr>
              <a:buSzPct val="65000"/>
              <a:buFont typeface="Wingdings 2" pitchFamily="18" charset="2"/>
              <a:buChar char=""/>
              <a:defRPr sz="1687" kern="1200">
                <a:solidFill>
                  <a:schemeClr val="tx1"/>
                </a:solidFill>
                <a:latin typeface="+mn-lt"/>
                <a:ea typeface="+mn-ea"/>
                <a:cs typeface="+mn-cs"/>
              </a:defRPr>
            </a:lvl5pPr>
            <a:lvl6pPr marL="1465811" indent="-177440" algn="l" rtl="0" eaLnBrk="1" latinLnBrk="0" hangingPunct="1">
              <a:spcBef>
                <a:spcPct val="20000"/>
              </a:spcBef>
              <a:buClr>
                <a:schemeClr val="accent5"/>
              </a:buClr>
              <a:buSzPct val="80000"/>
              <a:buFont typeface="Wingdings 2"/>
              <a:buChar char=""/>
              <a:defRPr kumimoji="0" sz="1519" kern="1200">
                <a:solidFill>
                  <a:schemeClr val="tx1"/>
                </a:solidFill>
                <a:latin typeface="+mn-lt"/>
                <a:ea typeface="+mn-ea"/>
                <a:cs typeface="+mn-cs"/>
              </a:defRPr>
            </a:lvl6pPr>
            <a:lvl7pPr marL="1620106" indent="-154296" algn="l" rtl="0" eaLnBrk="1" latinLnBrk="0" hangingPunct="1">
              <a:spcBef>
                <a:spcPct val="20000"/>
              </a:spcBef>
              <a:buClr>
                <a:schemeClr val="accent6"/>
              </a:buClr>
              <a:buSzPct val="80000"/>
              <a:buFont typeface="Wingdings 2"/>
              <a:buChar char=""/>
              <a:defRPr kumimoji="0" sz="1350" kern="1200" baseline="0">
                <a:solidFill>
                  <a:schemeClr val="tx1"/>
                </a:solidFill>
                <a:latin typeface="+mn-lt"/>
                <a:ea typeface="+mn-ea"/>
                <a:cs typeface="+mn-cs"/>
              </a:defRPr>
            </a:lvl7pPr>
            <a:lvl8pPr marL="1851550" indent="-154296" algn="l" rtl="0" eaLnBrk="1" latinLnBrk="0" hangingPunct="1">
              <a:spcBef>
                <a:spcPct val="20000"/>
              </a:spcBef>
              <a:buClr>
                <a:schemeClr val="tx2"/>
              </a:buClr>
              <a:buChar char="•"/>
              <a:defRPr kumimoji="0" sz="1350" kern="1200">
                <a:solidFill>
                  <a:schemeClr val="tx1"/>
                </a:solidFill>
                <a:latin typeface="+mn-lt"/>
                <a:ea typeface="+mn-ea"/>
                <a:cs typeface="+mn-cs"/>
              </a:defRPr>
            </a:lvl8pPr>
            <a:lvl9pPr marL="2082994" indent="-154296" algn="l" rtl="0" eaLnBrk="1" latinLnBrk="0" hangingPunct="1">
              <a:spcBef>
                <a:spcPct val="20000"/>
              </a:spcBef>
              <a:buClr>
                <a:schemeClr val="tx2"/>
              </a:buClr>
              <a:buFontTx/>
              <a:buChar char="•"/>
              <a:defRPr kumimoji="0" sz="1181" kern="1200" baseline="0">
                <a:solidFill>
                  <a:schemeClr val="tx1"/>
                </a:solidFill>
                <a:latin typeface="+mn-lt"/>
                <a:ea typeface="+mn-ea"/>
                <a:cs typeface="+mn-cs"/>
              </a:defRPr>
            </a:lvl9pPr>
          </a:lstStyle>
          <a:p>
            <a:pPr marL="233932" indent="-233932" algn="ctr">
              <a:lnSpc>
                <a:spcPct val="90000"/>
              </a:lnSpc>
              <a:buNone/>
            </a:pPr>
            <a:endParaRPr lang="es-ES" sz="5400" dirty="0">
              <a:solidFill>
                <a:srgbClr val="0099FF"/>
              </a:solidFill>
              <a:latin typeface="Trebuchet MS" pitchFamily="34" charset="0"/>
            </a:endParaRPr>
          </a:p>
          <a:p>
            <a:pPr marL="233932" indent="-233932" algn="ctr">
              <a:lnSpc>
                <a:spcPct val="90000"/>
              </a:lnSpc>
              <a:buNone/>
            </a:pPr>
            <a:r>
              <a:rPr lang="en-US" sz="5400" dirty="0">
                <a:solidFill>
                  <a:srgbClr val="FF0000"/>
                </a:solidFill>
                <a:latin typeface="Trebuchet MS" pitchFamily="34" charset="0"/>
              </a:rPr>
              <a:t>Here is a guide to the rules for using the more common punctuation marks in English.</a:t>
            </a:r>
          </a:p>
          <a:p>
            <a:pPr marL="233932" indent="-233932" algn="ctr">
              <a:lnSpc>
                <a:spcPct val="90000"/>
              </a:lnSpc>
              <a:buNone/>
            </a:pPr>
            <a:endParaRPr lang="en-US" sz="5400" dirty="0">
              <a:solidFill>
                <a:srgbClr val="FF0000"/>
              </a:solidFill>
              <a:latin typeface="Trebuchet MS" pitchFamily="34" charset="0"/>
            </a:endParaRPr>
          </a:p>
        </p:txBody>
      </p:sp>
      <p:sp>
        <p:nvSpPr>
          <p:cNvPr id="63" name="Rectangle 2"/>
          <p:cNvSpPr txBox="1">
            <a:spLocks noChangeArrowheads="1"/>
          </p:cNvSpPr>
          <p:nvPr/>
        </p:nvSpPr>
        <p:spPr bwMode="auto">
          <a:xfrm>
            <a:off x="18821892" y="2497722"/>
            <a:ext cx="8868936" cy="1846521"/>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r>
              <a:rPr lang="en-US" sz="3500" dirty="0">
                <a:solidFill>
                  <a:schemeClr val="tx1"/>
                </a:solidFill>
                <a:latin typeface="+mn-lt"/>
              </a:rPr>
              <a:t> When to use a full stop</a:t>
            </a:r>
          </a:p>
          <a:p>
            <a:pPr marL="434478" indent="-434478">
              <a:buAutoNum type="arabicPeriod"/>
            </a:pPr>
            <a:r>
              <a:rPr lang="en-US" sz="3500" dirty="0">
                <a:solidFill>
                  <a:schemeClr val="tx1"/>
                </a:solidFill>
                <a:latin typeface="+mn-lt"/>
              </a:rPr>
              <a:t>At the end of the sentence</a:t>
            </a:r>
          </a:p>
          <a:p>
            <a:pPr marL="434478" indent="-434478">
              <a:buAutoNum type="arabicPeriod"/>
            </a:pPr>
            <a:r>
              <a:rPr lang="en-US" sz="3500" dirty="0">
                <a:solidFill>
                  <a:schemeClr val="tx1"/>
                </a:solidFill>
                <a:latin typeface="+mn-lt"/>
              </a:rPr>
              <a:t>After initials in American English</a:t>
            </a:r>
          </a:p>
          <a:p>
            <a:pPr marL="434478" indent="-434478">
              <a:buAutoNum type="arabicPeriod"/>
            </a:pPr>
            <a:r>
              <a:rPr lang="en-US" sz="3500" dirty="0">
                <a:solidFill>
                  <a:schemeClr val="tx1"/>
                </a:solidFill>
                <a:latin typeface="+mn-lt"/>
              </a:rPr>
              <a:t>As a decimal point</a:t>
            </a:r>
            <a:endParaRPr lang="es-ES" sz="3500" b="1" u="sng" dirty="0">
              <a:solidFill>
                <a:schemeClr val="tx1"/>
              </a:solidFill>
              <a:latin typeface="+mn-lt"/>
            </a:endParaRPr>
          </a:p>
        </p:txBody>
      </p:sp>
      <p:sp>
        <p:nvSpPr>
          <p:cNvPr id="66" name="Rectangle 2"/>
          <p:cNvSpPr txBox="1">
            <a:spLocks noChangeArrowheads="1"/>
          </p:cNvSpPr>
          <p:nvPr/>
        </p:nvSpPr>
        <p:spPr bwMode="auto">
          <a:xfrm>
            <a:off x="18821892" y="4718966"/>
            <a:ext cx="8868936" cy="1846521"/>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defRPr/>
            </a:pPr>
            <a:r>
              <a:rPr lang="en-US" sz="3500" dirty="0">
                <a:solidFill>
                  <a:sysClr val="windowText" lastClr="000000"/>
                </a:solidFill>
                <a:latin typeface="+mn-lt"/>
              </a:rPr>
              <a:t/>
            </a:r>
            <a:br>
              <a:rPr lang="en-US" sz="3500" dirty="0">
                <a:solidFill>
                  <a:sysClr val="windowText" lastClr="000000"/>
                </a:solidFill>
                <a:latin typeface="+mn-lt"/>
              </a:rPr>
            </a:br>
            <a:r>
              <a:rPr lang="en-US" sz="3500" dirty="0">
                <a:solidFill>
                  <a:sysClr val="windowText" lastClr="000000"/>
                </a:solidFill>
                <a:latin typeface="+mn-lt"/>
              </a:rPr>
              <a:t>  When to use commas in English</a:t>
            </a:r>
          </a:p>
          <a:p>
            <a:pPr marL="434478" indent="-434478">
              <a:buAutoNum type="arabicPeriod"/>
              <a:defRPr/>
            </a:pPr>
            <a:r>
              <a:rPr lang="en-US" sz="3500" dirty="0">
                <a:solidFill>
                  <a:sysClr val="windowText" lastClr="000000"/>
                </a:solidFill>
                <a:latin typeface="+mn-lt"/>
              </a:rPr>
              <a:t>To separate items in a list, clauses</a:t>
            </a:r>
          </a:p>
          <a:p>
            <a:pPr marL="434478" indent="-434478">
              <a:buAutoNum type="arabicPeriod"/>
              <a:defRPr/>
            </a:pPr>
            <a:r>
              <a:rPr lang="en-US" sz="3500" dirty="0">
                <a:solidFill>
                  <a:sysClr val="windowText" lastClr="000000"/>
                </a:solidFill>
                <a:latin typeface="+mn-lt"/>
              </a:rPr>
              <a:t> After yes &amp; no …etc.</a:t>
            </a:r>
            <a:endParaRPr lang="es-ES" sz="3500" b="1" u="sng" dirty="0">
              <a:solidFill>
                <a:sysClr val="windowText" lastClr="000000"/>
              </a:solidFill>
              <a:latin typeface="+mn-lt"/>
            </a:endParaRPr>
          </a:p>
        </p:txBody>
      </p:sp>
      <p:sp>
        <p:nvSpPr>
          <p:cNvPr id="67" name="Rectangle 2"/>
          <p:cNvSpPr txBox="1">
            <a:spLocks noChangeArrowheads="1"/>
          </p:cNvSpPr>
          <p:nvPr/>
        </p:nvSpPr>
        <p:spPr bwMode="auto">
          <a:xfrm>
            <a:off x="18821891" y="7288489"/>
            <a:ext cx="9340791" cy="2270018"/>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marL="434478" indent="-434478">
              <a:buAutoNum type="arabicPeriod"/>
              <a:defRPr/>
            </a:pPr>
            <a:endParaRPr lang="en-US" sz="3500" dirty="0">
              <a:solidFill>
                <a:sysClr val="windowText" lastClr="000000"/>
              </a:solidFill>
              <a:latin typeface="+mn-lt"/>
            </a:endParaRPr>
          </a:p>
          <a:p>
            <a:pPr algn="ctr">
              <a:defRPr/>
            </a:pPr>
            <a:r>
              <a:rPr lang="en-US" sz="3500" dirty="0">
                <a:solidFill>
                  <a:sysClr val="windowText" lastClr="000000"/>
                </a:solidFill>
                <a:latin typeface="+mn-lt"/>
              </a:rPr>
              <a:t>  When to use colon in English</a:t>
            </a:r>
          </a:p>
          <a:p>
            <a:pPr>
              <a:defRPr/>
            </a:pPr>
            <a:r>
              <a:rPr lang="en-US" sz="3500" dirty="0">
                <a:solidFill>
                  <a:sysClr val="windowText" lastClr="000000"/>
                </a:solidFill>
                <a:latin typeface="+mn-lt"/>
              </a:rPr>
              <a:t>1.To introduce a list</a:t>
            </a:r>
          </a:p>
          <a:p>
            <a:pPr>
              <a:defRPr/>
            </a:pPr>
            <a:r>
              <a:rPr lang="en-US" sz="3500" dirty="0">
                <a:solidFill>
                  <a:sysClr val="windowText" lastClr="000000"/>
                </a:solidFill>
                <a:latin typeface="+mn-lt"/>
              </a:rPr>
              <a:t>2.To write the time</a:t>
            </a:r>
          </a:p>
          <a:p>
            <a:pPr>
              <a:defRPr/>
            </a:pPr>
            <a:r>
              <a:rPr lang="en-US" sz="3500" dirty="0">
                <a:solidFill>
                  <a:sysClr val="windowText" lastClr="000000"/>
                </a:solidFill>
                <a:latin typeface="+mn-lt"/>
              </a:rPr>
              <a:t>3.Between the title and subtitle of a book</a:t>
            </a:r>
          </a:p>
        </p:txBody>
      </p:sp>
      <p:sp>
        <p:nvSpPr>
          <p:cNvPr id="69" name="Rectangle 2"/>
          <p:cNvSpPr txBox="1">
            <a:spLocks noChangeArrowheads="1"/>
          </p:cNvSpPr>
          <p:nvPr/>
        </p:nvSpPr>
        <p:spPr bwMode="auto">
          <a:xfrm>
            <a:off x="19079108" y="12926016"/>
            <a:ext cx="9383349" cy="1262144"/>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defRPr/>
            </a:pPr>
            <a:r>
              <a:rPr lang="en-US" sz="3500" dirty="0">
                <a:solidFill>
                  <a:sysClr val="windowText" lastClr="000000"/>
                </a:solidFill>
                <a:latin typeface="+mn-lt"/>
              </a:rPr>
              <a:t>Semi-colons show a pause which is longer than a comma, but not as long as a full stop. </a:t>
            </a:r>
          </a:p>
          <a:p>
            <a:pPr>
              <a:defRPr/>
            </a:pPr>
            <a:r>
              <a:rPr lang="en-US" sz="3500" dirty="0">
                <a:solidFill>
                  <a:sysClr val="windowText" lastClr="000000"/>
                </a:solidFill>
                <a:latin typeface="+mn-lt"/>
              </a:rPr>
              <a:t>1. To separate long items in a list.</a:t>
            </a:r>
          </a:p>
          <a:p>
            <a:pPr>
              <a:defRPr/>
            </a:pPr>
            <a:r>
              <a:rPr lang="en-US" sz="3500" dirty="0">
                <a:solidFill>
                  <a:sysClr val="windowText" lastClr="000000"/>
                </a:solidFill>
                <a:latin typeface="+mn-lt"/>
              </a:rPr>
              <a:t>2. To give balance to sentences, or to link parallel sentences</a:t>
            </a:r>
          </a:p>
          <a:p>
            <a:pPr marL="434478" indent="-434478">
              <a:buAutoNum type="arabicPeriod"/>
              <a:defRPr/>
            </a:pPr>
            <a:endParaRPr lang="en-US" sz="3500" dirty="0">
              <a:solidFill>
                <a:sysClr val="windowText" lastClr="000000"/>
              </a:solidFill>
              <a:latin typeface="+mn-lt"/>
            </a:endParaRPr>
          </a:p>
          <a:p>
            <a:pPr marL="434478" indent="-434478" algn="ctr">
              <a:buAutoNum type="arabicPeriod"/>
              <a:defRPr/>
            </a:pPr>
            <a:endParaRPr lang="es-ES" sz="3500" dirty="0">
              <a:solidFill>
                <a:sysClr val="windowText" lastClr="000000"/>
              </a:solidFill>
              <a:latin typeface="+mn-lt"/>
            </a:endParaRPr>
          </a:p>
        </p:txBody>
      </p:sp>
      <p:sp>
        <p:nvSpPr>
          <p:cNvPr id="71" name="Rectangle 2"/>
          <p:cNvSpPr txBox="1">
            <a:spLocks noChangeArrowheads="1"/>
          </p:cNvSpPr>
          <p:nvPr/>
        </p:nvSpPr>
        <p:spPr bwMode="auto">
          <a:xfrm>
            <a:off x="19015442" y="13850887"/>
            <a:ext cx="7560834" cy="1880507"/>
          </a:xfrm>
          <a:prstGeom prst="rect">
            <a:avLst/>
          </a:prstGeom>
          <a:noFill/>
          <a:ln w="9525">
            <a:noFill/>
            <a:miter lim="800000"/>
            <a:headEnd/>
            <a:tailEnd/>
          </a:ln>
        </p:spPr>
        <p:txBody>
          <a:bodyPr vert="horz" wrap="square" lIns="0" tIns="23760" rIns="0" bIns="0" numCol="1" anchor="b" anchorCtr="0" compatLnSpc="1">
            <a:prstTxWarp prst="textNoShape">
              <a:avLst/>
            </a:prstTxWarp>
          </a:bodyPr>
          <a:lstStyle>
            <a:lvl1pPr algn="l" rtl="0" eaLnBrk="0" fontAlgn="base" hangingPunct="0">
              <a:spcBef>
                <a:spcPct val="0"/>
              </a:spcBef>
              <a:spcAft>
                <a:spcPct val="0"/>
              </a:spcAft>
              <a:defRPr sz="4219" kern="1200">
                <a:solidFill>
                  <a:schemeClr val="tx2"/>
                </a:solidFill>
                <a:latin typeface="+mj-lt"/>
                <a:ea typeface="+mj-ea"/>
                <a:cs typeface="+mj-cs"/>
              </a:defRPr>
            </a:lvl1pPr>
            <a:lvl2pPr algn="l" rtl="0" eaLnBrk="0" fontAlgn="base" hangingPunct="0">
              <a:spcBef>
                <a:spcPct val="0"/>
              </a:spcBef>
              <a:spcAft>
                <a:spcPct val="0"/>
              </a:spcAft>
              <a:defRPr sz="4219">
                <a:solidFill>
                  <a:schemeClr val="tx2"/>
                </a:solidFill>
                <a:latin typeface="Calibri" pitchFamily="34" charset="0"/>
              </a:defRPr>
            </a:lvl2pPr>
            <a:lvl3pPr algn="l" rtl="0" eaLnBrk="0" fontAlgn="base" hangingPunct="0">
              <a:spcBef>
                <a:spcPct val="0"/>
              </a:spcBef>
              <a:spcAft>
                <a:spcPct val="0"/>
              </a:spcAft>
              <a:defRPr sz="4219">
                <a:solidFill>
                  <a:schemeClr val="tx2"/>
                </a:solidFill>
                <a:latin typeface="Calibri" pitchFamily="34" charset="0"/>
              </a:defRPr>
            </a:lvl3pPr>
            <a:lvl4pPr algn="l" rtl="0" eaLnBrk="0" fontAlgn="base" hangingPunct="0">
              <a:spcBef>
                <a:spcPct val="0"/>
              </a:spcBef>
              <a:spcAft>
                <a:spcPct val="0"/>
              </a:spcAft>
              <a:defRPr sz="4219">
                <a:solidFill>
                  <a:schemeClr val="tx2"/>
                </a:solidFill>
                <a:latin typeface="Calibri" pitchFamily="34" charset="0"/>
              </a:defRPr>
            </a:lvl4pPr>
            <a:lvl5pPr algn="l" rtl="0" eaLnBrk="0" fontAlgn="base" hangingPunct="0">
              <a:spcBef>
                <a:spcPct val="0"/>
              </a:spcBef>
              <a:spcAft>
                <a:spcPct val="0"/>
              </a:spcAft>
              <a:defRPr sz="4219">
                <a:solidFill>
                  <a:schemeClr val="tx2"/>
                </a:solidFill>
                <a:latin typeface="Calibri" pitchFamily="34" charset="0"/>
              </a:defRPr>
            </a:lvl5pPr>
            <a:lvl6pPr marL="385740" algn="l" rtl="0" fontAlgn="base">
              <a:spcBef>
                <a:spcPct val="0"/>
              </a:spcBef>
              <a:spcAft>
                <a:spcPct val="0"/>
              </a:spcAft>
              <a:defRPr sz="4219">
                <a:solidFill>
                  <a:schemeClr val="tx2"/>
                </a:solidFill>
                <a:latin typeface="Calibri" pitchFamily="34" charset="0"/>
              </a:defRPr>
            </a:lvl6pPr>
            <a:lvl7pPr marL="771479" algn="l" rtl="0" fontAlgn="base">
              <a:spcBef>
                <a:spcPct val="0"/>
              </a:spcBef>
              <a:spcAft>
                <a:spcPct val="0"/>
              </a:spcAft>
              <a:defRPr sz="4219">
                <a:solidFill>
                  <a:schemeClr val="tx2"/>
                </a:solidFill>
                <a:latin typeface="Calibri" pitchFamily="34" charset="0"/>
              </a:defRPr>
            </a:lvl7pPr>
            <a:lvl8pPr marL="1157219" algn="l" rtl="0" fontAlgn="base">
              <a:spcBef>
                <a:spcPct val="0"/>
              </a:spcBef>
              <a:spcAft>
                <a:spcPct val="0"/>
              </a:spcAft>
              <a:defRPr sz="4219">
                <a:solidFill>
                  <a:schemeClr val="tx2"/>
                </a:solidFill>
                <a:latin typeface="Calibri" pitchFamily="34" charset="0"/>
              </a:defRPr>
            </a:lvl8pPr>
            <a:lvl9pPr marL="1542959" algn="l" rtl="0" fontAlgn="base">
              <a:spcBef>
                <a:spcPct val="0"/>
              </a:spcBef>
              <a:spcAft>
                <a:spcPct val="0"/>
              </a:spcAft>
              <a:defRPr sz="4219">
                <a:solidFill>
                  <a:schemeClr val="tx2"/>
                </a:solidFill>
                <a:latin typeface="Calibri" pitchFamily="34" charset="0"/>
              </a:defRPr>
            </a:lvl9pPr>
          </a:lstStyle>
          <a:p>
            <a:pPr algn="ctr">
              <a:defRPr/>
            </a:pPr>
            <a:r>
              <a:rPr lang="en-US" sz="3500" dirty="0">
                <a:solidFill>
                  <a:sysClr val="windowText" lastClr="000000"/>
                </a:solidFill>
                <a:latin typeface="+mn-lt"/>
              </a:rPr>
              <a:t>We use an apostrophe in English</a:t>
            </a:r>
          </a:p>
          <a:p>
            <a:pPr>
              <a:defRPr/>
            </a:pPr>
            <a:r>
              <a:rPr lang="en-US" sz="3500" dirty="0">
                <a:solidFill>
                  <a:sysClr val="windowText" lastClr="000000"/>
                </a:solidFill>
                <a:latin typeface="+mn-lt"/>
              </a:rPr>
              <a:t>1. With an s to show possession</a:t>
            </a:r>
          </a:p>
          <a:p>
            <a:pPr>
              <a:defRPr/>
            </a:pPr>
            <a:r>
              <a:rPr lang="en-US" sz="3500" dirty="0">
                <a:solidFill>
                  <a:sysClr val="windowText" lastClr="000000"/>
                </a:solidFill>
                <a:latin typeface="+mn-lt"/>
              </a:rPr>
              <a:t>2. To show abbreviation</a:t>
            </a:r>
          </a:p>
        </p:txBody>
      </p:sp>
      <p:grpSp>
        <p:nvGrpSpPr>
          <p:cNvPr id="50" name="مجموعة 49"/>
          <p:cNvGrpSpPr/>
          <p:nvPr/>
        </p:nvGrpSpPr>
        <p:grpSpPr>
          <a:xfrm>
            <a:off x="1593544" y="4248573"/>
            <a:ext cx="12915093" cy="9082249"/>
            <a:chOff x="10995892" y="52684"/>
            <a:chExt cx="7836514" cy="5919891"/>
          </a:xfrm>
        </p:grpSpPr>
        <p:pic>
          <p:nvPicPr>
            <p:cNvPr id="51" name="صورة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892" y="52684"/>
              <a:ext cx="7836514" cy="5919891"/>
            </a:xfrm>
            <a:prstGeom prst="rect">
              <a:avLst/>
            </a:prstGeom>
          </p:spPr>
        </p:pic>
        <p:sp>
          <p:nvSpPr>
            <p:cNvPr id="57" name="مستطيل 56"/>
            <p:cNvSpPr/>
            <p:nvPr/>
          </p:nvSpPr>
          <p:spPr>
            <a:xfrm>
              <a:off x="11321144" y="631371"/>
              <a:ext cx="7120303" cy="4068000"/>
            </a:xfrm>
            <a:prstGeom prst="rect">
              <a:avLst/>
            </a:prstGeom>
            <a:solidFill>
              <a:srgbClr val="0F6FC6"/>
            </a:solidFill>
            <a:ln w="25400" cap="flat" cmpd="sng" algn="ctr">
              <a:solidFill>
                <a:srgbClr val="0F6FC6">
                  <a:shade val="50000"/>
                </a:srgbClr>
              </a:solidFill>
              <a:prstDash val="solid"/>
            </a:ln>
            <a:effectLst/>
          </p:spPr>
          <p:txBody>
            <a:bodyPr rtlCol="0" anchor="ctr"/>
            <a:lstStyle/>
            <a:p>
              <a:pPr algn="ctr" fontAlgn="auto">
                <a:spcBef>
                  <a:spcPts val="0"/>
                </a:spcBef>
                <a:spcAft>
                  <a:spcPts val="0"/>
                </a:spcAft>
                <a:defRPr/>
              </a:pPr>
              <a:endParaRPr lang="en-US" kern="0">
                <a:solidFill>
                  <a:prstClr val="white"/>
                </a:solidFill>
                <a:latin typeface="Constantia"/>
                <a:cs typeface="+mn-cs"/>
              </a:endParaRPr>
            </a:p>
          </p:txBody>
        </p:sp>
      </p:gr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700" y="1740303"/>
            <a:ext cx="5126781" cy="2870957"/>
          </a:xfrm>
          <a:prstGeom prst="rect">
            <a:avLst/>
          </a:prstGeom>
        </p:spPr>
      </p:pic>
      <p:sp>
        <p:nvSpPr>
          <p:cNvPr id="4" name="مجسم مشطوف الحواف 3"/>
          <p:cNvSpPr/>
          <p:nvPr/>
        </p:nvSpPr>
        <p:spPr>
          <a:xfrm>
            <a:off x="2129648" y="5136384"/>
            <a:ext cx="11734729" cy="6241092"/>
          </a:xfrm>
          <a:prstGeom prst="bevel">
            <a:avLst/>
          </a:prstGeom>
          <a:gradFill>
            <a:gsLst>
              <a:gs pos="0">
                <a:srgbClr val="FF3399"/>
              </a:gs>
              <a:gs pos="9568">
                <a:srgbClr val="FF246B"/>
              </a:gs>
              <a:gs pos="0">
                <a:srgbClr val="FF0000"/>
              </a:gs>
              <a:gs pos="30000">
                <a:srgbClr val="FFFF00"/>
              </a:gs>
              <a:gs pos="86000">
                <a:srgbClr val="01A78F"/>
              </a:gs>
              <a:gs pos="100000">
                <a:srgbClr val="3366FF"/>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4700" dirty="0" err="1">
                <a:solidFill>
                  <a:schemeClr val="tx1"/>
                </a:solidFill>
              </a:rPr>
              <a:t>Maysoon</a:t>
            </a:r>
            <a:r>
              <a:rPr lang="en-US" sz="4700" dirty="0">
                <a:solidFill>
                  <a:schemeClr val="tx1"/>
                </a:solidFill>
              </a:rPr>
              <a:t> helps her mother every day.</a:t>
            </a:r>
          </a:p>
        </p:txBody>
      </p:sp>
      <p:sp>
        <p:nvSpPr>
          <p:cNvPr id="6" name="شكل بيضاوي 5"/>
          <p:cNvSpPr/>
          <p:nvPr/>
        </p:nvSpPr>
        <p:spPr>
          <a:xfrm>
            <a:off x="3421371" y="6400687"/>
            <a:ext cx="9259448" cy="3712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11800" dirty="0"/>
              <a:t>day.</a:t>
            </a:r>
            <a:r>
              <a:rPr lang="en-US" sz="1700" dirty="0"/>
              <a:t>.</a:t>
            </a:r>
          </a:p>
        </p:txBody>
      </p:sp>
      <p:sp>
        <p:nvSpPr>
          <p:cNvPr id="7" name="دائرة مجوفة 6"/>
          <p:cNvSpPr/>
          <p:nvPr/>
        </p:nvSpPr>
        <p:spPr>
          <a:xfrm>
            <a:off x="8688380" y="7918481"/>
            <a:ext cx="889703" cy="1401737"/>
          </a:xfrm>
          <a:prstGeom prst="donut">
            <a:avLst>
              <a:gd name="adj" fmla="val 102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schemeClr val="tx1"/>
              </a:solidFill>
            </a:endParaRPr>
          </a:p>
        </p:txBody>
      </p:sp>
      <p:sp>
        <p:nvSpPr>
          <p:cNvPr id="35" name="مجسم مشطوف الحواف 34"/>
          <p:cNvSpPr/>
          <p:nvPr/>
        </p:nvSpPr>
        <p:spPr>
          <a:xfrm>
            <a:off x="2133669" y="5129212"/>
            <a:ext cx="11734729" cy="6241092"/>
          </a:xfrm>
          <a:prstGeom prst="bevel">
            <a:avLst/>
          </a:prstGeom>
          <a:gradFill>
            <a:gsLst>
              <a:gs pos="0">
                <a:srgbClr val="FF3399"/>
              </a:gs>
              <a:gs pos="9568">
                <a:srgbClr val="FF246B"/>
              </a:gs>
              <a:gs pos="0">
                <a:srgbClr val="FF0000"/>
              </a:gs>
              <a:gs pos="30000">
                <a:srgbClr val="FFFF00"/>
              </a:gs>
              <a:gs pos="86000">
                <a:srgbClr val="01A78F"/>
              </a:gs>
              <a:gs pos="100000">
                <a:srgbClr val="3366FF"/>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4500" dirty="0" err="1">
                <a:solidFill>
                  <a:schemeClr val="tx1"/>
                </a:solidFill>
              </a:rPr>
              <a:t>Maysoon</a:t>
            </a:r>
            <a:r>
              <a:rPr lang="en-US" sz="4500" dirty="0">
                <a:solidFill>
                  <a:schemeClr val="tx1"/>
                </a:solidFill>
              </a:rPr>
              <a:t> needs coffee</a:t>
            </a:r>
            <a:r>
              <a:rPr lang="en-US" sz="4500" b="1" dirty="0">
                <a:solidFill>
                  <a:schemeClr val="tx1"/>
                </a:solidFill>
              </a:rPr>
              <a:t>,</a:t>
            </a:r>
            <a:r>
              <a:rPr lang="en-US" sz="4500" dirty="0">
                <a:solidFill>
                  <a:schemeClr val="tx1"/>
                </a:solidFill>
              </a:rPr>
              <a:t> tea</a:t>
            </a:r>
            <a:r>
              <a:rPr lang="en-US" sz="4500" b="1" dirty="0">
                <a:solidFill>
                  <a:schemeClr val="tx1"/>
                </a:solidFill>
              </a:rPr>
              <a:t>,</a:t>
            </a:r>
            <a:r>
              <a:rPr lang="en-US" sz="4500" dirty="0">
                <a:solidFill>
                  <a:schemeClr val="tx1"/>
                </a:solidFill>
              </a:rPr>
              <a:t> sugar</a:t>
            </a:r>
            <a:r>
              <a:rPr lang="en-US" sz="4500" b="1" dirty="0">
                <a:solidFill>
                  <a:schemeClr val="tx1"/>
                </a:solidFill>
              </a:rPr>
              <a:t>,</a:t>
            </a:r>
            <a:r>
              <a:rPr lang="en-US" sz="4500" dirty="0">
                <a:solidFill>
                  <a:schemeClr val="tx1"/>
                </a:solidFill>
              </a:rPr>
              <a:t> and milk.</a:t>
            </a:r>
          </a:p>
        </p:txBody>
      </p:sp>
      <p:sp>
        <p:nvSpPr>
          <p:cNvPr id="38" name="شكل بيضاوي 37"/>
          <p:cNvSpPr/>
          <p:nvPr/>
        </p:nvSpPr>
        <p:spPr>
          <a:xfrm>
            <a:off x="3556742" y="6426176"/>
            <a:ext cx="9259448" cy="3712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700" dirty="0">
                <a:solidFill>
                  <a:schemeClr val="tx1"/>
                </a:solidFill>
              </a:rPr>
              <a:t>coffee</a:t>
            </a:r>
            <a:r>
              <a:rPr lang="en-US" sz="5700" b="1" dirty="0">
                <a:solidFill>
                  <a:schemeClr val="tx1"/>
                </a:solidFill>
              </a:rPr>
              <a:t>,</a:t>
            </a:r>
            <a:r>
              <a:rPr lang="en-US" sz="5700" dirty="0">
                <a:solidFill>
                  <a:schemeClr val="tx1"/>
                </a:solidFill>
              </a:rPr>
              <a:t> tea</a:t>
            </a:r>
            <a:r>
              <a:rPr lang="en-US" sz="5700" b="1" dirty="0">
                <a:solidFill>
                  <a:schemeClr val="tx1"/>
                </a:solidFill>
              </a:rPr>
              <a:t>,</a:t>
            </a:r>
            <a:r>
              <a:rPr lang="en-US" sz="5700" dirty="0">
                <a:solidFill>
                  <a:schemeClr val="tx1"/>
                </a:solidFill>
              </a:rPr>
              <a:t> sugar</a:t>
            </a:r>
            <a:r>
              <a:rPr lang="en-US" sz="5700" b="1" dirty="0">
                <a:solidFill>
                  <a:schemeClr val="tx1"/>
                </a:solidFill>
              </a:rPr>
              <a:t>,</a:t>
            </a:r>
            <a:r>
              <a:rPr lang="en-US" sz="5700" dirty="0">
                <a:solidFill>
                  <a:schemeClr val="tx1"/>
                </a:solidFill>
              </a:rPr>
              <a:t> and</a:t>
            </a:r>
            <a:endParaRPr lang="en-US" sz="1700" dirty="0"/>
          </a:p>
        </p:txBody>
      </p:sp>
      <p:sp>
        <p:nvSpPr>
          <p:cNvPr id="39" name="دائرة مجوفة 38"/>
          <p:cNvSpPr/>
          <p:nvPr/>
        </p:nvSpPr>
        <p:spPr>
          <a:xfrm>
            <a:off x="7697395" y="7534367"/>
            <a:ext cx="1093764" cy="1195238"/>
          </a:xfrm>
          <a:prstGeom prst="donut">
            <a:avLst>
              <a:gd name="adj" fmla="val 149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schemeClr val="tx1"/>
              </a:solidFill>
            </a:endParaRPr>
          </a:p>
        </p:txBody>
      </p:sp>
      <p:sp>
        <p:nvSpPr>
          <p:cNvPr id="40" name="دائرة مجوفة 39"/>
          <p:cNvSpPr/>
          <p:nvPr/>
        </p:nvSpPr>
        <p:spPr>
          <a:xfrm>
            <a:off x="6382413" y="7491414"/>
            <a:ext cx="1093764" cy="1195238"/>
          </a:xfrm>
          <a:prstGeom prst="donut">
            <a:avLst>
              <a:gd name="adj" fmla="val 149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schemeClr val="tx1"/>
              </a:solidFill>
            </a:endParaRPr>
          </a:p>
        </p:txBody>
      </p:sp>
      <p:sp>
        <p:nvSpPr>
          <p:cNvPr id="36" name="دائرة مجوفة 35"/>
          <p:cNvSpPr/>
          <p:nvPr/>
        </p:nvSpPr>
        <p:spPr>
          <a:xfrm>
            <a:off x="9650436" y="7491412"/>
            <a:ext cx="1093764" cy="1195238"/>
          </a:xfrm>
          <a:prstGeom prst="donut">
            <a:avLst>
              <a:gd name="adj" fmla="val 149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schemeClr val="tx1"/>
              </a:solidFill>
            </a:endParaRPr>
          </a:p>
        </p:txBody>
      </p:sp>
      <p:sp>
        <p:nvSpPr>
          <p:cNvPr id="44" name="مجسم مشطوف الحواف 43"/>
          <p:cNvSpPr/>
          <p:nvPr/>
        </p:nvSpPr>
        <p:spPr>
          <a:xfrm>
            <a:off x="2133669" y="5206405"/>
            <a:ext cx="11734729" cy="6241092"/>
          </a:xfrm>
          <a:prstGeom prst="bevel">
            <a:avLst/>
          </a:prstGeom>
          <a:gradFill>
            <a:gsLst>
              <a:gs pos="0">
                <a:srgbClr val="FF3399"/>
              </a:gs>
              <a:gs pos="9568">
                <a:srgbClr val="FF246B"/>
              </a:gs>
              <a:gs pos="0">
                <a:srgbClr val="FF0000"/>
              </a:gs>
              <a:gs pos="30000">
                <a:srgbClr val="FFFF00"/>
              </a:gs>
              <a:gs pos="86000">
                <a:srgbClr val="01A78F"/>
              </a:gs>
              <a:gs pos="100000">
                <a:srgbClr val="3366FF"/>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400" dirty="0">
                <a:solidFill>
                  <a:schemeClr val="tx1"/>
                </a:solidFill>
              </a:rPr>
              <a:t>The 10</a:t>
            </a:r>
            <a:r>
              <a:rPr lang="en-US" sz="5400" b="1" dirty="0">
                <a:solidFill>
                  <a:schemeClr val="tx1"/>
                </a:solidFill>
              </a:rPr>
              <a:t>:</a:t>
            </a:r>
            <a:r>
              <a:rPr lang="en-US" sz="5400" dirty="0">
                <a:solidFill>
                  <a:schemeClr val="tx1"/>
                </a:solidFill>
              </a:rPr>
              <a:t>40 train to London is late.</a:t>
            </a:r>
          </a:p>
        </p:txBody>
      </p:sp>
      <p:sp>
        <p:nvSpPr>
          <p:cNvPr id="43" name="شكل بيضاوي 42"/>
          <p:cNvSpPr/>
          <p:nvPr/>
        </p:nvSpPr>
        <p:spPr>
          <a:xfrm>
            <a:off x="3560763" y="6355826"/>
            <a:ext cx="9259448" cy="3712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13700" dirty="0">
                <a:solidFill>
                  <a:schemeClr val="tx1"/>
                </a:solidFill>
              </a:rPr>
              <a:t>10:40</a:t>
            </a:r>
            <a:endParaRPr lang="en-US" sz="4500" dirty="0"/>
          </a:p>
        </p:txBody>
      </p:sp>
      <p:sp>
        <p:nvSpPr>
          <p:cNvPr id="42" name="دائرة مجوفة 41"/>
          <p:cNvSpPr/>
          <p:nvPr/>
        </p:nvSpPr>
        <p:spPr>
          <a:xfrm>
            <a:off x="7643603" y="7631746"/>
            <a:ext cx="1093764" cy="1450511"/>
          </a:xfrm>
          <a:prstGeom prst="donut">
            <a:avLst>
              <a:gd name="adj" fmla="val 149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schemeClr val="tx1"/>
              </a:solidFill>
            </a:endParaRPr>
          </a:p>
        </p:txBody>
      </p:sp>
      <p:sp>
        <p:nvSpPr>
          <p:cNvPr id="47" name="مجسم مشطوف الحواف 46"/>
          <p:cNvSpPr/>
          <p:nvPr/>
        </p:nvSpPr>
        <p:spPr>
          <a:xfrm>
            <a:off x="2183730" y="5129212"/>
            <a:ext cx="11734729" cy="6241092"/>
          </a:xfrm>
          <a:prstGeom prst="bevel">
            <a:avLst/>
          </a:prstGeom>
          <a:gradFill>
            <a:gsLst>
              <a:gs pos="0">
                <a:srgbClr val="FF3399"/>
              </a:gs>
              <a:gs pos="9568">
                <a:srgbClr val="FF246B"/>
              </a:gs>
              <a:gs pos="0">
                <a:srgbClr val="FF0000"/>
              </a:gs>
              <a:gs pos="30000">
                <a:srgbClr val="FFFF00"/>
              </a:gs>
              <a:gs pos="86000">
                <a:srgbClr val="01A78F"/>
              </a:gs>
              <a:gs pos="100000">
                <a:srgbClr val="3366FF"/>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4700" dirty="0">
                <a:solidFill>
                  <a:schemeClr val="tx1"/>
                </a:solidFill>
              </a:rPr>
              <a:t>We went out for the day; they stayed in.</a:t>
            </a:r>
          </a:p>
          <a:p>
            <a:pPr algn="ctr"/>
            <a:endParaRPr lang="en-US" sz="4700" dirty="0">
              <a:solidFill>
                <a:schemeClr val="tx1"/>
              </a:solidFill>
            </a:endParaRPr>
          </a:p>
        </p:txBody>
      </p:sp>
      <p:sp>
        <p:nvSpPr>
          <p:cNvPr id="46" name="شكل بيضاوي 45"/>
          <p:cNvSpPr/>
          <p:nvPr/>
        </p:nvSpPr>
        <p:spPr>
          <a:xfrm>
            <a:off x="3610824" y="6248655"/>
            <a:ext cx="9259448" cy="3712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11600" dirty="0">
                <a:solidFill>
                  <a:schemeClr val="tx1"/>
                </a:solidFill>
              </a:rPr>
              <a:t>day; they</a:t>
            </a:r>
          </a:p>
          <a:p>
            <a:pPr algn="ctr"/>
            <a:endParaRPr lang="en-US" sz="1700" dirty="0"/>
          </a:p>
        </p:txBody>
      </p:sp>
      <p:sp>
        <p:nvSpPr>
          <p:cNvPr id="45" name="دائرة مجوفة 44"/>
          <p:cNvSpPr/>
          <p:nvPr/>
        </p:nvSpPr>
        <p:spPr>
          <a:xfrm>
            <a:off x="7369283" y="7511130"/>
            <a:ext cx="1093764" cy="1450511"/>
          </a:xfrm>
          <a:prstGeom prst="donut">
            <a:avLst>
              <a:gd name="adj" fmla="val 149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schemeClr val="tx1"/>
              </a:solidFill>
            </a:endParaRPr>
          </a:p>
        </p:txBody>
      </p:sp>
      <p:sp>
        <p:nvSpPr>
          <p:cNvPr id="48" name="مجسم مشطوف الحواف 47"/>
          <p:cNvSpPr/>
          <p:nvPr/>
        </p:nvSpPr>
        <p:spPr>
          <a:xfrm>
            <a:off x="2183725" y="5206401"/>
            <a:ext cx="11734729" cy="6241092"/>
          </a:xfrm>
          <a:prstGeom prst="bevel">
            <a:avLst/>
          </a:prstGeom>
          <a:gradFill>
            <a:gsLst>
              <a:gs pos="0">
                <a:srgbClr val="FF3399"/>
              </a:gs>
              <a:gs pos="9568">
                <a:srgbClr val="FF246B"/>
              </a:gs>
              <a:gs pos="0">
                <a:srgbClr val="FF0000"/>
              </a:gs>
              <a:gs pos="30000">
                <a:srgbClr val="FFFF00"/>
              </a:gs>
              <a:gs pos="86000">
                <a:srgbClr val="01A78F"/>
              </a:gs>
              <a:gs pos="100000">
                <a:srgbClr val="3366FF"/>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dirty="0">
                <a:solidFill>
                  <a:schemeClr val="tx1"/>
                </a:solidFill>
              </a:rPr>
              <a:t>The company‘s profits.</a:t>
            </a:r>
          </a:p>
          <a:p>
            <a:pPr algn="ctr"/>
            <a:r>
              <a:rPr lang="en-US" sz="5900" dirty="0">
                <a:solidFill>
                  <a:schemeClr val="tx1"/>
                </a:solidFill>
              </a:rPr>
              <a:t>I don‘t like smoking. </a:t>
            </a:r>
          </a:p>
          <a:p>
            <a:pPr algn="ctr"/>
            <a:r>
              <a:rPr lang="en-US" sz="5900" dirty="0">
                <a:solidFill>
                  <a:schemeClr val="tx1"/>
                </a:solidFill>
              </a:rPr>
              <a:t>(= do not)</a:t>
            </a:r>
          </a:p>
        </p:txBody>
      </p:sp>
      <p:sp>
        <p:nvSpPr>
          <p:cNvPr id="58" name="شكل بيضاوي 57"/>
          <p:cNvSpPr/>
          <p:nvPr/>
        </p:nvSpPr>
        <p:spPr>
          <a:xfrm>
            <a:off x="3417276" y="6596577"/>
            <a:ext cx="9259448" cy="3712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6600" dirty="0">
                <a:solidFill>
                  <a:schemeClr val="tx1"/>
                </a:solidFill>
              </a:rPr>
              <a:t>company‘s profits</a:t>
            </a:r>
          </a:p>
          <a:p>
            <a:pPr algn="ctr"/>
            <a:r>
              <a:rPr lang="en-US" sz="6600" dirty="0">
                <a:solidFill>
                  <a:schemeClr val="tx1"/>
                </a:solidFill>
              </a:rPr>
              <a:t>don‘t </a:t>
            </a:r>
          </a:p>
          <a:p>
            <a:pPr algn="ctr"/>
            <a:endParaRPr lang="en-US" sz="1700" dirty="0"/>
          </a:p>
        </p:txBody>
      </p:sp>
      <p:sp>
        <p:nvSpPr>
          <p:cNvPr id="49" name="دائرة مجوفة 48"/>
          <p:cNvSpPr/>
          <p:nvPr/>
        </p:nvSpPr>
        <p:spPr>
          <a:xfrm>
            <a:off x="7994287" y="8139153"/>
            <a:ext cx="1093764" cy="1450511"/>
          </a:xfrm>
          <a:prstGeom prst="donut">
            <a:avLst>
              <a:gd name="adj" fmla="val 149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schemeClr val="tx1"/>
              </a:solidFill>
            </a:endParaRPr>
          </a:p>
        </p:txBody>
      </p:sp>
      <p:sp>
        <p:nvSpPr>
          <p:cNvPr id="59" name="دائرة مجوفة 58"/>
          <p:cNvSpPr/>
          <p:nvPr/>
        </p:nvSpPr>
        <p:spPr>
          <a:xfrm>
            <a:off x="7810553" y="6604690"/>
            <a:ext cx="1093764" cy="1450511"/>
          </a:xfrm>
          <a:prstGeom prst="donut">
            <a:avLst>
              <a:gd name="adj" fmla="val 149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solidFill>
                <a:schemeClr val="tx1"/>
              </a:solidFill>
            </a:endParaRPr>
          </a:p>
        </p:txBody>
      </p:sp>
    </p:spTree>
    <p:extLst>
      <p:ext uri="{BB962C8B-B14F-4D97-AF65-F5344CB8AC3E}">
        <p14:creationId xmlns:p14="http://schemas.microsoft.com/office/powerpoint/2010/main" val="85769063"/>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lt">
                                    <p:tmPct val="10000"/>
                                  </p:iterate>
                                  <p:childTnLst>
                                    <p:set>
                                      <p:cBhvr>
                                        <p:cTn id="6" dur="1" fill="hold">
                                          <p:stCondLst>
                                            <p:cond delay="0"/>
                                          </p:stCondLst>
                                        </p:cTn>
                                        <p:tgtEl>
                                          <p:spTgt spid="62">
                                            <p:txEl>
                                              <p:pRg st="1" end="1"/>
                                            </p:txEl>
                                          </p:spTgt>
                                        </p:tgtEl>
                                        <p:attrNameLst>
                                          <p:attrName>style.visibility</p:attrName>
                                        </p:attrNameLst>
                                      </p:cBhvr>
                                      <p:to>
                                        <p:strVal val="visible"/>
                                      </p:to>
                                    </p:set>
                                    <p:anim calcmode="lin" valueType="num">
                                      <p:cBhvr additive="base">
                                        <p:cTn id="7" dur="1000" fill="hold"/>
                                        <p:tgtEl>
                                          <p:spTgt spid="62">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2">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78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2"/>
                                        </p:tgtEl>
                                        <p:attrNameLst>
                                          <p:attrName>style.visibility</p:attrName>
                                        </p:attrNameLst>
                                      </p:cBhvr>
                                      <p:to>
                                        <p:strVal val="visible"/>
                                      </p:to>
                                    </p:set>
                                    <p:anim calcmode="lin" valueType="num">
                                      <p:cBhvr>
                                        <p:cTn id="12" dur="1000" fill="hold"/>
                                        <p:tgtEl>
                                          <p:spTgt spid="62"/>
                                        </p:tgtEl>
                                        <p:attrNameLst>
                                          <p:attrName>ppt_w</p:attrName>
                                        </p:attrNameLst>
                                      </p:cBhvr>
                                      <p:tavLst>
                                        <p:tav tm="0">
                                          <p:val>
                                            <p:fltVal val="0"/>
                                          </p:val>
                                        </p:tav>
                                        <p:tav tm="100000">
                                          <p:val>
                                            <p:strVal val="#ppt_w"/>
                                          </p:val>
                                        </p:tav>
                                      </p:tavLst>
                                    </p:anim>
                                    <p:anim calcmode="lin" valueType="num">
                                      <p:cBhvr>
                                        <p:cTn id="13" dur="1000" fill="hold"/>
                                        <p:tgtEl>
                                          <p:spTgt spid="62"/>
                                        </p:tgtEl>
                                        <p:attrNameLst>
                                          <p:attrName>ppt_h</p:attrName>
                                        </p:attrNameLst>
                                      </p:cBhvr>
                                      <p:tavLst>
                                        <p:tav tm="0">
                                          <p:val>
                                            <p:fltVal val="0"/>
                                          </p:val>
                                        </p:tav>
                                        <p:tav tm="100000">
                                          <p:val>
                                            <p:strVal val="#ppt_h"/>
                                          </p:val>
                                        </p:tav>
                                      </p:tavLst>
                                    </p:anim>
                                    <p:animEffect transition="in" filter="fade">
                                      <p:cBhvr>
                                        <p:cTn id="14" dur="10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par>
                          <p:cTn id="24" fill="hold">
                            <p:stCondLst>
                              <p:cond delay="1000"/>
                            </p:stCondLst>
                            <p:childTnLst>
                              <p:par>
                                <p:cTn id="25" presetID="22" presetClass="entr" presetSubtype="2"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right)">
                                      <p:cBhvr>
                                        <p:cTn id="27" dur="500"/>
                                        <p:tgtEl>
                                          <p:spTgt spid="52"/>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1000" fill="hold"/>
                                        <p:tgtEl>
                                          <p:spTgt spid="63"/>
                                        </p:tgtEl>
                                        <p:attrNameLst>
                                          <p:attrName>ppt_w</p:attrName>
                                        </p:attrNameLst>
                                      </p:cBhvr>
                                      <p:tavLst>
                                        <p:tav tm="0">
                                          <p:val>
                                            <p:fltVal val="0"/>
                                          </p:val>
                                        </p:tav>
                                        <p:tav tm="100000">
                                          <p:val>
                                            <p:strVal val="#ppt_w"/>
                                          </p:val>
                                        </p:tav>
                                      </p:tavLst>
                                    </p:anim>
                                    <p:anim calcmode="lin" valueType="num">
                                      <p:cBhvr>
                                        <p:cTn id="32" dur="1000" fill="hold"/>
                                        <p:tgtEl>
                                          <p:spTgt spid="63"/>
                                        </p:tgtEl>
                                        <p:attrNameLst>
                                          <p:attrName>ppt_h</p:attrName>
                                        </p:attrNameLst>
                                      </p:cBhvr>
                                      <p:tavLst>
                                        <p:tav tm="0">
                                          <p:val>
                                            <p:fltVal val="0"/>
                                          </p:val>
                                        </p:tav>
                                        <p:tav tm="100000">
                                          <p:val>
                                            <p:strVal val="#ppt_h"/>
                                          </p:val>
                                        </p:tav>
                                      </p:tavLst>
                                    </p:anim>
                                    <p:animEffect transition="in" filter="fade">
                                      <p:cBhvr>
                                        <p:cTn id="33" dur="10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4"/>
                                        </p:tgtEl>
                                        <p:attrNameLst>
                                          <p:attrName>ppt_w</p:attrName>
                                        </p:attrNameLst>
                                      </p:cBhvr>
                                      <p:tavLst>
                                        <p:tav tm="0">
                                          <p:val>
                                            <p:strVal val="ppt_w"/>
                                          </p:val>
                                        </p:tav>
                                        <p:tav tm="100000">
                                          <p:val>
                                            <p:fltVal val="0"/>
                                          </p:val>
                                        </p:tav>
                                      </p:tavLst>
                                    </p:anim>
                                    <p:anim calcmode="lin" valueType="num">
                                      <p:cBhvr>
                                        <p:cTn id="57" dur="500"/>
                                        <p:tgtEl>
                                          <p:spTgt spid="4"/>
                                        </p:tgtEl>
                                        <p:attrNameLst>
                                          <p:attrName>ppt_h</p:attrName>
                                        </p:attrNameLst>
                                      </p:cBhvr>
                                      <p:tavLst>
                                        <p:tav tm="0">
                                          <p:val>
                                            <p:strVal val="ppt_h"/>
                                          </p:val>
                                        </p:tav>
                                        <p:tav tm="100000">
                                          <p:val>
                                            <p:fltVal val="0"/>
                                          </p:val>
                                        </p:tav>
                                      </p:tavLst>
                                    </p:anim>
                                    <p:animEffect transition="out" filter="fade">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par>
                                <p:cTn id="60" presetID="53" presetClass="exit" presetSubtype="32" fill="hold" grpId="1" nodeType="withEffect">
                                  <p:stCondLst>
                                    <p:cond delay="0"/>
                                  </p:stCondLst>
                                  <p:childTnLst>
                                    <p:anim calcmode="lin" valueType="num">
                                      <p:cBhvr>
                                        <p:cTn id="61" dur="500"/>
                                        <p:tgtEl>
                                          <p:spTgt spid="6"/>
                                        </p:tgtEl>
                                        <p:attrNameLst>
                                          <p:attrName>ppt_w</p:attrName>
                                        </p:attrNameLst>
                                      </p:cBhvr>
                                      <p:tavLst>
                                        <p:tav tm="0">
                                          <p:val>
                                            <p:strVal val="ppt_w"/>
                                          </p:val>
                                        </p:tav>
                                        <p:tav tm="100000">
                                          <p:val>
                                            <p:fltVal val="0"/>
                                          </p:val>
                                        </p:tav>
                                      </p:tavLst>
                                    </p:anim>
                                    <p:anim calcmode="lin" valueType="num">
                                      <p:cBhvr>
                                        <p:cTn id="62" dur="500"/>
                                        <p:tgtEl>
                                          <p:spTgt spid="6"/>
                                        </p:tgtEl>
                                        <p:attrNameLst>
                                          <p:attrName>ppt_h</p:attrName>
                                        </p:attrNameLst>
                                      </p:cBhvr>
                                      <p:tavLst>
                                        <p:tav tm="0">
                                          <p:val>
                                            <p:strVal val="ppt_h"/>
                                          </p:val>
                                        </p:tav>
                                        <p:tav tm="100000">
                                          <p:val>
                                            <p:fltVal val="0"/>
                                          </p:val>
                                        </p:tav>
                                      </p:tavLst>
                                    </p:anim>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7"/>
                                        </p:tgtEl>
                                        <p:attrNameLst>
                                          <p:attrName>ppt_w</p:attrName>
                                        </p:attrNameLst>
                                      </p:cBhvr>
                                      <p:tavLst>
                                        <p:tav tm="0">
                                          <p:val>
                                            <p:strVal val="ppt_w"/>
                                          </p:val>
                                        </p:tav>
                                        <p:tav tm="100000">
                                          <p:val>
                                            <p:fltVal val="0"/>
                                          </p:val>
                                        </p:tav>
                                      </p:tavLst>
                                    </p:anim>
                                    <p:anim calcmode="lin" valueType="num">
                                      <p:cBhvr>
                                        <p:cTn id="67" dur="500"/>
                                        <p:tgtEl>
                                          <p:spTgt spid="7"/>
                                        </p:tgtEl>
                                        <p:attrNameLst>
                                          <p:attrName>ppt_h</p:attrName>
                                        </p:attrNameLst>
                                      </p:cBhvr>
                                      <p:tavLst>
                                        <p:tav tm="0">
                                          <p:val>
                                            <p:strVal val="ppt_h"/>
                                          </p:val>
                                        </p:tav>
                                        <p:tav tm="100000">
                                          <p:val>
                                            <p:fltVal val="0"/>
                                          </p:val>
                                        </p:tav>
                                      </p:tavLst>
                                    </p:anim>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right)">
                                      <p:cBhvr>
                                        <p:cTn id="74" dur="500"/>
                                        <p:tgtEl>
                                          <p:spTgt spid="53"/>
                                        </p:tgtEl>
                                      </p:cBhvr>
                                    </p:animEffec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p:cTn id="78" dur="500" fill="hold"/>
                                        <p:tgtEl>
                                          <p:spTgt spid="66"/>
                                        </p:tgtEl>
                                        <p:attrNameLst>
                                          <p:attrName>ppt_w</p:attrName>
                                        </p:attrNameLst>
                                      </p:cBhvr>
                                      <p:tavLst>
                                        <p:tav tm="0">
                                          <p:val>
                                            <p:fltVal val="0"/>
                                          </p:val>
                                        </p:tav>
                                        <p:tav tm="100000">
                                          <p:val>
                                            <p:strVal val="#ppt_w"/>
                                          </p:val>
                                        </p:tav>
                                      </p:tavLst>
                                    </p:anim>
                                    <p:anim calcmode="lin" valueType="num">
                                      <p:cBhvr>
                                        <p:cTn id="79" dur="500" fill="hold"/>
                                        <p:tgtEl>
                                          <p:spTgt spid="66"/>
                                        </p:tgtEl>
                                        <p:attrNameLst>
                                          <p:attrName>ppt_h</p:attrName>
                                        </p:attrNameLst>
                                      </p:cBhvr>
                                      <p:tavLst>
                                        <p:tav tm="0">
                                          <p:val>
                                            <p:fltVal val="0"/>
                                          </p:val>
                                        </p:tav>
                                        <p:tav tm="100000">
                                          <p:val>
                                            <p:strVal val="#ppt_h"/>
                                          </p:val>
                                        </p:tav>
                                      </p:tavLst>
                                    </p:anim>
                                    <p:animEffect transition="in" filter="fade">
                                      <p:cBhvr>
                                        <p:cTn id="80" dur="500"/>
                                        <p:tgtEl>
                                          <p:spTgt spid="6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wipe(right)">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right)">
                                      <p:cBhvr>
                                        <p:cTn id="104" dur="500"/>
                                        <p:tgtEl>
                                          <p:spTgt spid="3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wipe(right)">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xit" presetSubtype="32" fill="hold" grpId="1" nodeType="clickEffect">
                                  <p:stCondLst>
                                    <p:cond delay="0"/>
                                  </p:stCondLst>
                                  <p:childTnLst>
                                    <p:anim calcmode="lin" valueType="num">
                                      <p:cBhvr>
                                        <p:cTn id="113" dur="500"/>
                                        <p:tgtEl>
                                          <p:spTgt spid="35"/>
                                        </p:tgtEl>
                                        <p:attrNameLst>
                                          <p:attrName>ppt_w</p:attrName>
                                        </p:attrNameLst>
                                      </p:cBhvr>
                                      <p:tavLst>
                                        <p:tav tm="0">
                                          <p:val>
                                            <p:strVal val="ppt_w"/>
                                          </p:val>
                                        </p:tav>
                                        <p:tav tm="100000">
                                          <p:val>
                                            <p:fltVal val="0"/>
                                          </p:val>
                                        </p:tav>
                                      </p:tavLst>
                                    </p:anim>
                                    <p:anim calcmode="lin" valueType="num">
                                      <p:cBhvr>
                                        <p:cTn id="114" dur="500"/>
                                        <p:tgtEl>
                                          <p:spTgt spid="35"/>
                                        </p:tgtEl>
                                        <p:attrNameLst>
                                          <p:attrName>ppt_h</p:attrName>
                                        </p:attrNameLst>
                                      </p:cBhvr>
                                      <p:tavLst>
                                        <p:tav tm="0">
                                          <p:val>
                                            <p:strVal val="ppt_h"/>
                                          </p:val>
                                        </p:tav>
                                        <p:tav tm="100000">
                                          <p:val>
                                            <p:fltVal val="0"/>
                                          </p:val>
                                        </p:tav>
                                      </p:tavLst>
                                    </p:anim>
                                    <p:animEffect transition="out" filter="fade">
                                      <p:cBhvr>
                                        <p:cTn id="115" dur="500"/>
                                        <p:tgtEl>
                                          <p:spTgt spid="35"/>
                                        </p:tgtEl>
                                      </p:cBhvr>
                                    </p:animEffect>
                                    <p:set>
                                      <p:cBhvr>
                                        <p:cTn id="116" dur="1" fill="hold">
                                          <p:stCondLst>
                                            <p:cond delay="499"/>
                                          </p:stCondLst>
                                        </p:cTn>
                                        <p:tgtEl>
                                          <p:spTgt spid="35"/>
                                        </p:tgtEl>
                                        <p:attrNameLst>
                                          <p:attrName>style.visibility</p:attrName>
                                        </p:attrNameLst>
                                      </p:cBhvr>
                                      <p:to>
                                        <p:strVal val="hidden"/>
                                      </p:to>
                                    </p:set>
                                  </p:childTnLst>
                                </p:cTn>
                              </p:par>
                              <p:par>
                                <p:cTn id="117" presetID="53" presetClass="exit" presetSubtype="32" fill="hold" grpId="1" nodeType="withEffect">
                                  <p:stCondLst>
                                    <p:cond delay="0"/>
                                  </p:stCondLst>
                                  <p:childTnLst>
                                    <p:anim calcmode="lin" valueType="num">
                                      <p:cBhvr>
                                        <p:cTn id="118" dur="500"/>
                                        <p:tgtEl>
                                          <p:spTgt spid="38"/>
                                        </p:tgtEl>
                                        <p:attrNameLst>
                                          <p:attrName>ppt_w</p:attrName>
                                        </p:attrNameLst>
                                      </p:cBhvr>
                                      <p:tavLst>
                                        <p:tav tm="0">
                                          <p:val>
                                            <p:strVal val="ppt_w"/>
                                          </p:val>
                                        </p:tav>
                                        <p:tav tm="100000">
                                          <p:val>
                                            <p:fltVal val="0"/>
                                          </p:val>
                                        </p:tav>
                                      </p:tavLst>
                                    </p:anim>
                                    <p:anim calcmode="lin" valueType="num">
                                      <p:cBhvr>
                                        <p:cTn id="119" dur="500"/>
                                        <p:tgtEl>
                                          <p:spTgt spid="38"/>
                                        </p:tgtEl>
                                        <p:attrNameLst>
                                          <p:attrName>ppt_h</p:attrName>
                                        </p:attrNameLst>
                                      </p:cBhvr>
                                      <p:tavLst>
                                        <p:tav tm="0">
                                          <p:val>
                                            <p:strVal val="ppt_h"/>
                                          </p:val>
                                        </p:tav>
                                        <p:tav tm="100000">
                                          <p:val>
                                            <p:fltVal val="0"/>
                                          </p:val>
                                        </p:tav>
                                      </p:tavLst>
                                    </p:anim>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par>
                                <p:cTn id="122" presetID="53" presetClass="exit" presetSubtype="32" fill="hold" grpId="1" nodeType="withEffect">
                                  <p:stCondLst>
                                    <p:cond delay="0"/>
                                  </p:stCondLst>
                                  <p:childTnLst>
                                    <p:anim calcmode="lin" valueType="num">
                                      <p:cBhvr>
                                        <p:cTn id="123" dur="500"/>
                                        <p:tgtEl>
                                          <p:spTgt spid="40"/>
                                        </p:tgtEl>
                                        <p:attrNameLst>
                                          <p:attrName>ppt_w</p:attrName>
                                        </p:attrNameLst>
                                      </p:cBhvr>
                                      <p:tavLst>
                                        <p:tav tm="0">
                                          <p:val>
                                            <p:strVal val="ppt_w"/>
                                          </p:val>
                                        </p:tav>
                                        <p:tav tm="100000">
                                          <p:val>
                                            <p:fltVal val="0"/>
                                          </p:val>
                                        </p:tav>
                                      </p:tavLst>
                                    </p:anim>
                                    <p:anim calcmode="lin" valueType="num">
                                      <p:cBhvr>
                                        <p:cTn id="124" dur="500"/>
                                        <p:tgtEl>
                                          <p:spTgt spid="40"/>
                                        </p:tgtEl>
                                        <p:attrNameLst>
                                          <p:attrName>ppt_h</p:attrName>
                                        </p:attrNameLst>
                                      </p:cBhvr>
                                      <p:tavLst>
                                        <p:tav tm="0">
                                          <p:val>
                                            <p:strVal val="ppt_h"/>
                                          </p:val>
                                        </p:tav>
                                        <p:tav tm="100000">
                                          <p:val>
                                            <p:fltVal val="0"/>
                                          </p:val>
                                        </p:tav>
                                      </p:tavLst>
                                    </p:anim>
                                    <p:animEffect transition="out" filter="fade">
                                      <p:cBhvr>
                                        <p:cTn id="125" dur="500"/>
                                        <p:tgtEl>
                                          <p:spTgt spid="40"/>
                                        </p:tgtEl>
                                      </p:cBhvr>
                                    </p:animEffect>
                                    <p:set>
                                      <p:cBhvr>
                                        <p:cTn id="126" dur="1" fill="hold">
                                          <p:stCondLst>
                                            <p:cond delay="499"/>
                                          </p:stCondLst>
                                        </p:cTn>
                                        <p:tgtEl>
                                          <p:spTgt spid="40"/>
                                        </p:tgtEl>
                                        <p:attrNameLst>
                                          <p:attrName>style.visibility</p:attrName>
                                        </p:attrNameLst>
                                      </p:cBhvr>
                                      <p:to>
                                        <p:strVal val="hidden"/>
                                      </p:to>
                                    </p:set>
                                  </p:childTnLst>
                                </p:cTn>
                              </p:par>
                              <p:par>
                                <p:cTn id="127" presetID="53" presetClass="exit" presetSubtype="32" fill="hold" grpId="1" nodeType="withEffect">
                                  <p:stCondLst>
                                    <p:cond delay="0"/>
                                  </p:stCondLst>
                                  <p:childTnLst>
                                    <p:anim calcmode="lin" valueType="num">
                                      <p:cBhvr>
                                        <p:cTn id="128" dur="500"/>
                                        <p:tgtEl>
                                          <p:spTgt spid="39"/>
                                        </p:tgtEl>
                                        <p:attrNameLst>
                                          <p:attrName>ppt_w</p:attrName>
                                        </p:attrNameLst>
                                      </p:cBhvr>
                                      <p:tavLst>
                                        <p:tav tm="0">
                                          <p:val>
                                            <p:strVal val="ppt_w"/>
                                          </p:val>
                                        </p:tav>
                                        <p:tav tm="100000">
                                          <p:val>
                                            <p:fltVal val="0"/>
                                          </p:val>
                                        </p:tav>
                                      </p:tavLst>
                                    </p:anim>
                                    <p:anim calcmode="lin" valueType="num">
                                      <p:cBhvr>
                                        <p:cTn id="129" dur="500"/>
                                        <p:tgtEl>
                                          <p:spTgt spid="39"/>
                                        </p:tgtEl>
                                        <p:attrNameLst>
                                          <p:attrName>ppt_h</p:attrName>
                                        </p:attrNameLst>
                                      </p:cBhvr>
                                      <p:tavLst>
                                        <p:tav tm="0">
                                          <p:val>
                                            <p:strVal val="ppt_h"/>
                                          </p:val>
                                        </p:tav>
                                        <p:tav tm="100000">
                                          <p:val>
                                            <p:fltVal val="0"/>
                                          </p:val>
                                        </p:tav>
                                      </p:tavLst>
                                    </p:anim>
                                    <p:animEffect transition="out" filter="fade">
                                      <p:cBhvr>
                                        <p:cTn id="130" dur="500"/>
                                        <p:tgtEl>
                                          <p:spTgt spid="39"/>
                                        </p:tgtEl>
                                      </p:cBhvr>
                                    </p:animEffect>
                                    <p:set>
                                      <p:cBhvr>
                                        <p:cTn id="131" dur="1" fill="hold">
                                          <p:stCondLst>
                                            <p:cond delay="499"/>
                                          </p:stCondLst>
                                        </p:cTn>
                                        <p:tgtEl>
                                          <p:spTgt spid="39"/>
                                        </p:tgtEl>
                                        <p:attrNameLst>
                                          <p:attrName>style.visibility</p:attrName>
                                        </p:attrNameLst>
                                      </p:cBhvr>
                                      <p:to>
                                        <p:strVal val="hidden"/>
                                      </p:to>
                                    </p:set>
                                  </p:childTnLst>
                                </p:cTn>
                              </p:par>
                              <p:par>
                                <p:cTn id="132" presetID="53" presetClass="exit" presetSubtype="32" fill="hold" grpId="1" nodeType="withEffect">
                                  <p:stCondLst>
                                    <p:cond delay="0"/>
                                  </p:stCondLst>
                                  <p:childTnLst>
                                    <p:anim calcmode="lin" valueType="num">
                                      <p:cBhvr>
                                        <p:cTn id="133" dur="500"/>
                                        <p:tgtEl>
                                          <p:spTgt spid="36"/>
                                        </p:tgtEl>
                                        <p:attrNameLst>
                                          <p:attrName>ppt_w</p:attrName>
                                        </p:attrNameLst>
                                      </p:cBhvr>
                                      <p:tavLst>
                                        <p:tav tm="0">
                                          <p:val>
                                            <p:strVal val="ppt_w"/>
                                          </p:val>
                                        </p:tav>
                                        <p:tav tm="100000">
                                          <p:val>
                                            <p:fltVal val="0"/>
                                          </p:val>
                                        </p:tav>
                                      </p:tavLst>
                                    </p:anim>
                                    <p:anim calcmode="lin" valueType="num">
                                      <p:cBhvr>
                                        <p:cTn id="134" dur="500"/>
                                        <p:tgtEl>
                                          <p:spTgt spid="36"/>
                                        </p:tgtEl>
                                        <p:attrNameLst>
                                          <p:attrName>ppt_h</p:attrName>
                                        </p:attrNameLst>
                                      </p:cBhvr>
                                      <p:tavLst>
                                        <p:tav tm="0">
                                          <p:val>
                                            <p:strVal val="ppt_h"/>
                                          </p:val>
                                        </p:tav>
                                        <p:tav tm="100000">
                                          <p:val>
                                            <p:fltVal val="0"/>
                                          </p:val>
                                        </p:tav>
                                      </p:tavLst>
                                    </p:anim>
                                    <p:animEffect transition="out" filter="fade">
                                      <p:cBhvr>
                                        <p:cTn id="135" dur="500"/>
                                        <p:tgtEl>
                                          <p:spTgt spid="36"/>
                                        </p:tgtEl>
                                      </p:cBhvr>
                                    </p:animEffect>
                                    <p:set>
                                      <p:cBhvr>
                                        <p:cTn id="136" dur="1" fill="hold">
                                          <p:stCondLst>
                                            <p:cond delay="499"/>
                                          </p:stCondLst>
                                        </p:cTn>
                                        <p:tgtEl>
                                          <p:spTgt spid="36"/>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grpId="0"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wipe(right)">
                                      <p:cBhvr>
                                        <p:cTn id="141" dur="500"/>
                                        <p:tgtEl>
                                          <p:spTgt spid="19"/>
                                        </p:tgtEl>
                                      </p:cBhvr>
                                    </p:animEffect>
                                  </p:childTnLst>
                                </p:cTn>
                              </p:par>
                            </p:childTnLst>
                          </p:cTn>
                        </p:par>
                        <p:par>
                          <p:cTn id="142" fill="hold">
                            <p:stCondLst>
                              <p:cond delay="500"/>
                            </p:stCondLst>
                            <p:childTnLst>
                              <p:par>
                                <p:cTn id="143" presetID="53" presetClass="entr" presetSubtype="16" fill="hold" grpId="0" nodeType="after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p:cTn id="145" dur="500" fill="hold"/>
                                        <p:tgtEl>
                                          <p:spTgt spid="67"/>
                                        </p:tgtEl>
                                        <p:attrNameLst>
                                          <p:attrName>ppt_w</p:attrName>
                                        </p:attrNameLst>
                                      </p:cBhvr>
                                      <p:tavLst>
                                        <p:tav tm="0">
                                          <p:val>
                                            <p:fltVal val="0"/>
                                          </p:val>
                                        </p:tav>
                                        <p:tav tm="100000">
                                          <p:val>
                                            <p:strVal val="#ppt_w"/>
                                          </p:val>
                                        </p:tav>
                                      </p:tavLst>
                                    </p:anim>
                                    <p:anim calcmode="lin" valueType="num">
                                      <p:cBhvr>
                                        <p:cTn id="146" dur="500" fill="hold"/>
                                        <p:tgtEl>
                                          <p:spTgt spid="67"/>
                                        </p:tgtEl>
                                        <p:attrNameLst>
                                          <p:attrName>ppt_h</p:attrName>
                                        </p:attrNameLst>
                                      </p:cBhvr>
                                      <p:tavLst>
                                        <p:tav tm="0">
                                          <p:val>
                                            <p:fltVal val="0"/>
                                          </p:val>
                                        </p:tav>
                                        <p:tav tm="100000">
                                          <p:val>
                                            <p:strVal val="#ppt_h"/>
                                          </p:val>
                                        </p:tav>
                                      </p:tavLst>
                                    </p:anim>
                                    <p:animEffect transition="in" filter="fade">
                                      <p:cBhvr>
                                        <p:cTn id="147" dur="500"/>
                                        <p:tgtEl>
                                          <p:spTgt spid="67"/>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44"/>
                                        </p:tgtEl>
                                        <p:attrNameLst>
                                          <p:attrName>style.visibility</p:attrName>
                                        </p:attrNameLst>
                                      </p:cBhvr>
                                      <p:to>
                                        <p:strVal val="visible"/>
                                      </p:to>
                                    </p:set>
                                    <p:anim calcmode="lin" valueType="num">
                                      <p:cBhvr>
                                        <p:cTn id="152" dur="500" fill="hold"/>
                                        <p:tgtEl>
                                          <p:spTgt spid="44"/>
                                        </p:tgtEl>
                                        <p:attrNameLst>
                                          <p:attrName>ppt_w</p:attrName>
                                        </p:attrNameLst>
                                      </p:cBhvr>
                                      <p:tavLst>
                                        <p:tav tm="0">
                                          <p:val>
                                            <p:fltVal val="0"/>
                                          </p:val>
                                        </p:tav>
                                        <p:tav tm="100000">
                                          <p:val>
                                            <p:strVal val="#ppt_w"/>
                                          </p:val>
                                        </p:tav>
                                      </p:tavLst>
                                    </p:anim>
                                    <p:anim calcmode="lin" valueType="num">
                                      <p:cBhvr>
                                        <p:cTn id="153" dur="500" fill="hold"/>
                                        <p:tgtEl>
                                          <p:spTgt spid="44"/>
                                        </p:tgtEl>
                                        <p:attrNameLst>
                                          <p:attrName>ppt_h</p:attrName>
                                        </p:attrNameLst>
                                      </p:cBhvr>
                                      <p:tavLst>
                                        <p:tav tm="0">
                                          <p:val>
                                            <p:fltVal val="0"/>
                                          </p:val>
                                        </p:tav>
                                        <p:tav tm="100000">
                                          <p:val>
                                            <p:strVal val="#ppt_h"/>
                                          </p:val>
                                        </p:tav>
                                      </p:tavLst>
                                    </p:anim>
                                    <p:animEffect transition="in" filter="fade">
                                      <p:cBhvr>
                                        <p:cTn id="154" dur="500"/>
                                        <p:tgtEl>
                                          <p:spTgt spid="44"/>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grpId="0" nodeType="clickEffect">
                                  <p:stCondLst>
                                    <p:cond delay="0"/>
                                  </p:stCondLst>
                                  <p:childTnLst>
                                    <p:set>
                                      <p:cBhvr>
                                        <p:cTn id="158" dur="1" fill="hold">
                                          <p:stCondLst>
                                            <p:cond delay="0"/>
                                          </p:stCondLst>
                                        </p:cTn>
                                        <p:tgtEl>
                                          <p:spTgt spid="43"/>
                                        </p:tgtEl>
                                        <p:attrNameLst>
                                          <p:attrName>style.visibility</p:attrName>
                                        </p:attrNameLst>
                                      </p:cBhvr>
                                      <p:to>
                                        <p:strVal val="visible"/>
                                      </p:to>
                                    </p:set>
                                    <p:anim calcmode="lin" valueType="num">
                                      <p:cBhvr>
                                        <p:cTn id="159" dur="500" fill="hold"/>
                                        <p:tgtEl>
                                          <p:spTgt spid="43"/>
                                        </p:tgtEl>
                                        <p:attrNameLst>
                                          <p:attrName>ppt_w</p:attrName>
                                        </p:attrNameLst>
                                      </p:cBhvr>
                                      <p:tavLst>
                                        <p:tav tm="0">
                                          <p:val>
                                            <p:fltVal val="0"/>
                                          </p:val>
                                        </p:tav>
                                        <p:tav tm="100000">
                                          <p:val>
                                            <p:strVal val="#ppt_w"/>
                                          </p:val>
                                        </p:tav>
                                      </p:tavLst>
                                    </p:anim>
                                    <p:anim calcmode="lin" valueType="num">
                                      <p:cBhvr>
                                        <p:cTn id="160" dur="500" fill="hold"/>
                                        <p:tgtEl>
                                          <p:spTgt spid="43"/>
                                        </p:tgtEl>
                                        <p:attrNameLst>
                                          <p:attrName>ppt_h</p:attrName>
                                        </p:attrNameLst>
                                      </p:cBhvr>
                                      <p:tavLst>
                                        <p:tav tm="0">
                                          <p:val>
                                            <p:fltVal val="0"/>
                                          </p:val>
                                        </p:tav>
                                        <p:tav tm="100000">
                                          <p:val>
                                            <p:strVal val="#ppt_h"/>
                                          </p:val>
                                        </p:tav>
                                      </p:tavLst>
                                    </p:anim>
                                    <p:animEffect transition="in" filter="fade">
                                      <p:cBhvr>
                                        <p:cTn id="161" dur="500"/>
                                        <p:tgtEl>
                                          <p:spTgt spid="43"/>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2" fill="hold" grpId="0" nodeType="clickEffect">
                                  <p:stCondLst>
                                    <p:cond delay="0"/>
                                  </p:stCondLst>
                                  <p:childTnLst>
                                    <p:set>
                                      <p:cBhvr>
                                        <p:cTn id="165" dur="1" fill="hold">
                                          <p:stCondLst>
                                            <p:cond delay="0"/>
                                          </p:stCondLst>
                                        </p:cTn>
                                        <p:tgtEl>
                                          <p:spTgt spid="42"/>
                                        </p:tgtEl>
                                        <p:attrNameLst>
                                          <p:attrName>style.visibility</p:attrName>
                                        </p:attrNameLst>
                                      </p:cBhvr>
                                      <p:to>
                                        <p:strVal val="visible"/>
                                      </p:to>
                                    </p:set>
                                    <p:animEffect transition="in" filter="wipe(right)">
                                      <p:cBhvr>
                                        <p:cTn id="166" dur="500"/>
                                        <p:tgtEl>
                                          <p:spTgt spid="42"/>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xit" presetSubtype="32" fill="hold" grpId="1" nodeType="clickEffect">
                                  <p:stCondLst>
                                    <p:cond delay="0"/>
                                  </p:stCondLst>
                                  <p:childTnLst>
                                    <p:anim calcmode="lin" valueType="num">
                                      <p:cBhvr>
                                        <p:cTn id="170" dur="500"/>
                                        <p:tgtEl>
                                          <p:spTgt spid="44"/>
                                        </p:tgtEl>
                                        <p:attrNameLst>
                                          <p:attrName>ppt_w</p:attrName>
                                        </p:attrNameLst>
                                      </p:cBhvr>
                                      <p:tavLst>
                                        <p:tav tm="0">
                                          <p:val>
                                            <p:strVal val="ppt_w"/>
                                          </p:val>
                                        </p:tav>
                                        <p:tav tm="100000">
                                          <p:val>
                                            <p:fltVal val="0"/>
                                          </p:val>
                                        </p:tav>
                                      </p:tavLst>
                                    </p:anim>
                                    <p:anim calcmode="lin" valueType="num">
                                      <p:cBhvr>
                                        <p:cTn id="171" dur="500"/>
                                        <p:tgtEl>
                                          <p:spTgt spid="44"/>
                                        </p:tgtEl>
                                        <p:attrNameLst>
                                          <p:attrName>ppt_h</p:attrName>
                                        </p:attrNameLst>
                                      </p:cBhvr>
                                      <p:tavLst>
                                        <p:tav tm="0">
                                          <p:val>
                                            <p:strVal val="ppt_h"/>
                                          </p:val>
                                        </p:tav>
                                        <p:tav tm="100000">
                                          <p:val>
                                            <p:fltVal val="0"/>
                                          </p:val>
                                        </p:tav>
                                      </p:tavLst>
                                    </p:anim>
                                    <p:animEffect transition="out" filter="fade">
                                      <p:cBhvr>
                                        <p:cTn id="172" dur="500"/>
                                        <p:tgtEl>
                                          <p:spTgt spid="44"/>
                                        </p:tgtEl>
                                      </p:cBhvr>
                                    </p:animEffect>
                                    <p:set>
                                      <p:cBhvr>
                                        <p:cTn id="173" dur="1" fill="hold">
                                          <p:stCondLst>
                                            <p:cond delay="499"/>
                                          </p:stCondLst>
                                        </p:cTn>
                                        <p:tgtEl>
                                          <p:spTgt spid="44"/>
                                        </p:tgtEl>
                                        <p:attrNameLst>
                                          <p:attrName>style.visibility</p:attrName>
                                        </p:attrNameLst>
                                      </p:cBhvr>
                                      <p:to>
                                        <p:strVal val="hidden"/>
                                      </p:to>
                                    </p:set>
                                  </p:childTnLst>
                                </p:cTn>
                              </p:par>
                              <p:par>
                                <p:cTn id="174" presetID="53" presetClass="exit" presetSubtype="32" fill="hold" grpId="1" nodeType="withEffect">
                                  <p:stCondLst>
                                    <p:cond delay="0"/>
                                  </p:stCondLst>
                                  <p:childTnLst>
                                    <p:anim calcmode="lin" valueType="num">
                                      <p:cBhvr>
                                        <p:cTn id="175" dur="500"/>
                                        <p:tgtEl>
                                          <p:spTgt spid="43"/>
                                        </p:tgtEl>
                                        <p:attrNameLst>
                                          <p:attrName>ppt_w</p:attrName>
                                        </p:attrNameLst>
                                      </p:cBhvr>
                                      <p:tavLst>
                                        <p:tav tm="0">
                                          <p:val>
                                            <p:strVal val="ppt_w"/>
                                          </p:val>
                                        </p:tav>
                                        <p:tav tm="100000">
                                          <p:val>
                                            <p:fltVal val="0"/>
                                          </p:val>
                                        </p:tav>
                                      </p:tavLst>
                                    </p:anim>
                                    <p:anim calcmode="lin" valueType="num">
                                      <p:cBhvr>
                                        <p:cTn id="176" dur="500"/>
                                        <p:tgtEl>
                                          <p:spTgt spid="43"/>
                                        </p:tgtEl>
                                        <p:attrNameLst>
                                          <p:attrName>ppt_h</p:attrName>
                                        </p:attrNameLst>
                                      </p:cBhvr>
                                      <p:tavLst>
                                        <p:tav tm="0">
                                          <p:val>
                                            <p:strVal val="ppt_h"/>
                                          </p:val>
                                        </p:tav>
                                        <p:tav tm="100000">
                                          <p:val>
                                            <p:fltVal val="0"/>
                                          </p:val>
                                        </p:tav>
                                      </p:tavLst>
                                    </p:anim>
                                    <p:animEffect transition="out" filter="fade">
                                      <p:cBhvr>
                                        <p:cTn id="177" dur="500"/>
                                        <p:tgtEl>
                                          <p:spTgt spid="43"/>
                                        </p:tgtEl>
                                      </p:cBhvr>
                                    </p:animEffect>
                                    <p:set>
                                      <p:cBhvr>
                                        <p:cTn id="178" dur="1" fill="hold">
                                          <p:stCondLst>
                                            <p:cond delay="499"/>
                                          </p:stCondLst>
                                        </p:cTn>
                                        <p:tgtEl>
                                          <p:spTgt spid="43"/>
                                        </p:tgtEl>
                                        <p:attrNameLst>
                                          <p:attrName>style.visibility</p:attrName>
                                        </p:attrNameLst>
                                      </p:cBhvr>
                                      <p:to>
                                        <p:strVal val="hidden"/>
                                      </p:to>
                                    </p:set>
                                  </p:childTnLst>
                                </p:cTn>
                              </p:par>
                              <p:par>
                                <p:cTn id="179" presetID="53" presetClass="exit" presetSubtype="32" fill="hold" grpId="1" nodeType="withEffect">
                                  <p:stCondLst>
                                    <p:cond delay="0"/>
                                  </p:stCondLst>
                                  <p:childTnLst>
                                    <p:anim calcmode="lin" valueType="num">
                                      <p:cBhvr>
                                        <p:cTn id="180" dur="500"/>
                                        <p:tgtEl>
                                          <p:spTgt spid="42"/>
                                        </p:tgtEl>
                                        <p:attrNameLst>
                                          <p:attrName>ppt_w</p:attrName>
                                        </p:attrNameLst>
                                      </p:cBhvr>
                                      <p:tavLst>
                                        <p:tav tm="0">
                                          <p:val>
                                            <p:strVal val="ppt_w"/>
                                          </p:val>
                                        </p:tav>
                                        <p:tav tm="100000">
                                          <p:val>
                                            <p:fltVal val="0"/>
                                          </p:val>
                                        </p:tav>
                                      </p:tavLst>
                                    </p:anim>
                                    <p:anim calcmode="lin" valueType="num">
                                      <p:cBhvr>
                                        <p:cTn id="181" dur="500"/>
                                        <p:tgtEl>
                                          <p:spTgt spid="42"/>
                                        </p:tgtEl>
                                        <p:attrNameLst>
                                          <p:attrName>ppt_h</p:attrName>
                                        </p:attrNameLst>
                                      </p:cBhvr>
                                      <p:tavLst>
                                        <p:tav tm="0">
                                          <p:val>
                                            <p:strVal val="ppt_h"/>
                                          </p:val>
                                        </p:tav>
                                        <p:tav tm="100000">
                                          <p:val>
                                            <p:fltVal val="0"/>
                                          </p:val>
                                        </p:tav>
                                      </p:tavLst>
                                    </p:anim>
                                    <p:animEffect transition="out" filter="fade">
                                      <p:cBhvr>
                                        <p:cTn id="182" dur="500"/>
                                        <p:tgtEl>
                                          <p:spTgt spid="42"/>
                                        </p:tgtEl>
                                      </p:cBhvr>
                                    </p:animEffect>
                                    <p:set>
                                      <p:cBhvr>
                                        <p:cTn id="183" dur="1" fill="hold">
                                          <p:stCondLst>
                                            <p:cond delay="499"/>
                                          </p:stCondLst>
                                        </p:cTn>
                                        <p:tgtEl>
                                          <p:spTgt spid="42"/>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2" presetClass="entr" presetSubtype="2" fill="hold" nodeType="clickEffect">
                                  <p:stCondLst>
                                    <p:cond delay="0"/>
                                  </p:stCondLst>
                                  <p:childTnLst>
                                    <p:set>
                                      <p:cBhvr>
                                        <p:cTn id="187" dur="1" fill="hold">
                                          <p:stCondLst>
                                            <p:cond delay="0"/>
                                          </p:stCondLst>
                                        </p:cTn>
                                        <p:tgtEl>
                                          <p:spTgt spid="55"/>
                                        </p:tgtEl>
                                        <p:attrNameLst>
                                          <p:attrName>style.visibility</p:attrName>
                                        </p:attrNameLst>
                                      </p:cBhvr>
                                      <p:to>
                                        <p:strVal val="visible"/>
                                      </p:to>
                                    </p:set>
                                    <p:animEffect transition="in" filter="wipe(right)">
                                      <p:cBhvr>
                                        <p:cTn id="188" dur="500"/>
                                        <p:tgtEl>
                                          <p:spTgt spid="55"/>
                                        </p:tgtEl>
                                      </p:cBhvr>
                                    </p:animEffect>
                                  </p:childTnLst>
                                </p:cTn>
                              </p:par>
                            </p:childTnLst>
                          </p:cTn>
                        </p:par>
                        <p:par>
                          <p:cTn id="189" fill="hold">
                            <p:stCondLst>
                              <p:cond delay="500"/>
                            </p:stCondLst>
                            <p:childTnLst>
                              <p:par>
                                <p:cTn id="190" presetID="53" presetClass="entr" presetSubtype="16" fill="hold" grpId="0" nodeType="afterEffect">
                                  <p:stCondLst>
                                    <p:cond delay="0"/>
                                  </p:stCondLst>
                                  <p:childTnLst>
                                    <p:set>
                                      <p:cBhvr>
                                        <p:cTn id="191" dur="1" fill="hold">
                                          <p:stCondLst>
                                            <p:cond delay="0"/>
                                          </p:stCondLst>
                                        </p:cTn>
                                        <p:tgtEl>
                                          <p:spTgt spid="69"/>
                                        </p:tgtEl>
                                        <p:attrNameLst>
                                          <p:attrName>style.visibility</p:attrName>
                                        </p:attrNameLst>
                                      </p:cBhvr>
                                      <p:to>
                                        <p:strVal val="visible"/>
                                      </p:to>
                                    </p:set>
                                    <p:anim calcmode="lin" valueType="num">
                                      <p:cBhvr>
                                        <p:cTn id="192" dur="500" fill="hold"/>
                                        <p:tgtEl>
                                          <p:spTgt spid="69"/>
                                        </p:tgtEl>
                                        <p:attrNameLst>
                                          <p:attrName>ppt_w</p:attrName>
                                        </p:attrNameLst>
                                      </p:cBhvr>
                                      <p:tavLst>
                                        <p:tav tm="0">
                                          <p:val>
                                            <p:fltVal val="0"/>
                                          </p:val>
                                        </p:tav>
                                        <p:tav tm="100000">
                                          <p:val>
                                            <p:strVal val="#ppt_w"/>
                                          </p:val>
                                        </p:tav>
                                      </p:tavLst>
                                    </p:anim>
                                    <p:anim calcmode="lin" valueType="num">
                                      <p:cBhvr>
                                        <p:cTn id="193" dur="500" fill="hold"/>
                                        <p:tgtEl>
                                          <p:spTgt spid="69"/>
                                        </p:tgtEl>
                                        <p:attrNameLst>
                                          <p:attrName>ppt_h</p:attrName>
                                        </p:attrNameLst>
                                      </p:cBhvr>
                                      <p:tavLst>
                                        <p:tav tm="0">
                                          <p:val>
                                            <p:fltVal val="0"/>
                                          </p:val>
                                        </p:tav>
                                        <p:tav tm="100000">
                                          <p:val>
                                            <p:strVal val="#ppt_h"/>
                                          </p:val>
                                        </p:tav>
                                      </p:tavLst>
                                    </p:anim>
                                    <p:animEffect transition="in" filter="fade">
                                      <p:cBhvr>
                                        <p:cTn id="194" dur="500"/>
                                        <p:tgtEl>
                                          <p:spTgt spid="69"/>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grpId="0" nodeType="clickEffect">
                                  <p:stCondLst>
                                    <p:cond delay="0"/>
                                  </p:stCondLst>
                                  <p:childTnLst>
                                    <p:set>
                                      <p:cBhvr>
                                        <p:cTn id="198" dur="1" fill="hold">
                                          <p:stCondLst>
                                            <p:cond delay="0"/>
                                          </p:stCondLst>
                                        </p:cTn>
                                        <p:tgtEl>
                                          <p:spTgt spid="47"/>
                                        </p:tgtEl>
                                        <p:attrNameLst>
                                          <p:attrName>style.visibility</p:attrName>
                                        </p:attrNameLst>
                                      </p:cBhvr>
                                      <p:to>
                                        <p:strVal val="visible"/>
                                      </p:to>
                                    </p:set>
                                    <p:anim calcmode="lin" valueType="num">
                                      <p:cBhvr>
                                        <p:cTn id="199" dur="500" fill="hold"/>
                                        <p:tgtEl>
                                          <p:spTgt spid="47"/>
                                        </p:tgtEl>
                                        <p:attrNameLst>
                                          <p:attrName>ppt_w</p:attrName>
                                        </p:attrNameLst>
                                      </p:cBhvr>
                                      <p:tavLst>
                                        <p:tav tm="0">
                                          <p:val>
                                            <p:fltVal val="0"/>
                                          </p:val>
                                        </p:tav>
                                        <p:tav tm="100000">
                                          <p:val>
                                            <p:strVal val="#ppt_w"/>
                                          </p:val>
                                        </p:tav>
                                      </p:tavLst>
                                    </p:anim>
                                    <p:anim calcmode="lin" valueType="num">
                                      <p:cBhvr>
                                        <p:cTn id="200" dur="500" fill="hold"/>
                                        <p:tgtEl>
                                          <p:spTgt spid="47"/>
                                        </p:tgtEl>
                                        <p:attrNameLst>
                                          <p:attrName>ppt_h</p:attrName>
                                        </p:attrNameLst>
                                      </p:cBhvr>
                                      <p:tavLst>
                                        <p:tav tm="0">
                                          <p:val>
                                            <p:fltVal val="0"/>
                                          </p:val>
                                        </p:tav>
                                        <p:tav tm="100000">
                                          <p:val>
                                            <p:strVal val="#ppt_h"/>
                                          </p:val>
                                        </p:tav>
                                      </p:tavLst>
                                    </p:anim>
                                    <p:animEffect transition="in" filter="fade">
                                      <p:cBhvr>
                                        <p:cTn id="201" dur="500"/>
                                        <p:tgtEl>
                                          <p:spTgt spid="47"/>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16" fill="hold" grpId="0" nodeType="clickEffect">
                                  <p:stCondLst>
                                    <p:cond delay="0"/>
                                  </p:stCondLst>
                                  <p:childTnLst>
                                    <p:set>
                                      <p:cBhvr>
                                        <p:cTn id="205" dur="1" fill="hold">
                                          <p:stCondLst>
                                            <p:cond delay="0"/>
                                          </p:stCondLst>
                                        </p:cTn>
                                        <p:tgtEl>
                                          <p:spTgt spid="46"/>
                                        </p:tgtEl>
                                        <p:attrNameLst>
                                          <p:attrName>style.visibility</p:attrName>
                                        </p:attrNameLst>
                                      </p:cBhvr>
                                      <p:to>
                                        <p:strVal val="visible"/>
                                      </p:to>
                                    </p:set>
                                    <p:anim calcmode="lin" valueType="num">
                                      <p:cBhvr>
                                        <p:cTn id="206" dur="500" fill="hold"/>
                                        <p:tgtEl>
                                          <p:spTgt spid="46"/>
                                        </p:tgtEl>
                                        <p:attrNameLst>
                                          <p:attrName>ppt_w</p:attrName>
                                        </p:attrNameLst>
                                      </p:cBhvr>
                                      <p:tavLst>
                                        <p:tav tm="0">
                                          <p:val>
                                            <p:fltVal val="0"/>
                                          </p:val>
                                        </p:tav>
                                        <p:tav tm="100000">
                                          <p:val>
                                            <p:strVal val="#ppt_w"/>
                                          </p:val>
                                        </p:tav>
                                      </p:tavLst>
                                    </p:anim>
                                    <p:anim calcmode="lin" valueType="num">
                                      <p:cBhvr>
                                        <p:cTn id="207" dur="500" fill="hold"/>
                                        <p:tgtEl>
                                          <p:spTgt spid="46"/>
                                        </p:tgtEl>
                                        <p:attrNameLst>
                                          <p:attrName>ppt_h</p:attrName>
                                        </p:attrNameLst>
                                      </p:cBhvr>
                                      <p:tavLst>
                                        <p:tav tm="0">
                                          <p:val>
                                            <p:fltVal val="0"/>
                                          </p:val>
                                        </p:tav>
                                        <p:tav tm="100000">
                                          <p:val>
                                            <p:strVal val="#ppt_h"/>
                                          </p:val>
                                        </p:tav>
                                      </p:tavLst>
                                    </p:anim>
                                    <p:animEffect transition="in" filter="fade">
                                      <p:cBhvr>
                                        <p:cTn id="208" dur="500"/>
                                        <p:tgtEl>
                                          <p:spTgt spid="46"/>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2" fill="hold" grpId="0" nodeType="clickEffect">
                                  <p:stCondLst>
                                    <p:cond delay="0"/>
                                  </p:stCondLst>
                                  <p:childTnLst>
                                    <p:set>
                                      <p:cBhvr>
                                        <p:cTn id="212" dur="1" fill="hold">
                                          <p:stCondLst>
                                            <p:cond delay="0"/>
                                          </p:stCondLst>
                                        </p:cTn>
                                        <p:tgtEl>
                                          <p:spTgt spid="45"/>
                                        </p:tgtEl>
                                        <p:attrNameLst>
                                          <p:attrName>style.visibility</p:attrName>
                                        </p:attrNameLst>
                                      </p:cBhvr>
                                      <p:to>
                                        <p:strVal val="visible"/>
                                      </p:to>
                                    </p:set>
                                    <p:animEffect transition="in" filter="wipe(right)">
                                      <p:cBhvr>
                                        <p:cTn id="213" dur="500"/>
                                        <p:tgtEl>
                                          <p:spTgt spid="45"/>
                                        </p:tgtEl>
                                      </p:cBhvr>
                                    </p:animEffect>
                                  </p:childTnLst>
                                </p:cTn>
                              </p:par>
                            </p:childTnLst>
                          </p:cTn>
                        </p:par>
                      </p:childTnLst>
                    </p:cTn>
                  </p:par>
                  <p:par>
                    <p:cTn id="214" fill="hold">
                      <p:stCondLst>
                        <p:cond delay="indefinite"/>
                      </p:stCondLst>
                      <p:childTnLst>
                        <p:par>
                          <p:cTn id="215" fill="hold">
                            <p:stCondLst>
                              <p:cond delay="0"/>
                            </p:stCondLst>
                            <p:childTnLst>
                              <p:par>
                                <p:cTn id="216" presetID="53" presetClass="exit" presetSubtype="32" fill="hold" grpId="1" nodeType="clickEffect">
                                  <p:stCondLst>
                                    <p:cond delay="0"/>
                                  </p:stCondLst>
                                  <p:childTnLst>
                                    <p:anim calcmode="lin" valueType="num">
                                      <p:cBhvr>
                                        <p:cTn id="217" dur="500"/>
                                        <p:tgtEl>
                                          <p:spTgt spid="47"/>
                                        </p:tgtEl>
                                        <p:attrNameLst>
                                          <p:attrName>ppt_w</p:attrName>
                                        </p:attrNameLst>
                                      </p:cBhvr>
                                      <p:tavLst>
                                        <p:tav tm="0">
                                          <p:val>
                                            <p:strVal val="ppt_w"/>
                                          </p:val>
                                        </p:tav>
                                        <p:tav tm="100000">
                                          <p:val>
                                            <p:fltVal val="0"/>
                                          </p:val>
                                        </p:tav>
                                      </p:tavLst>
                                    </p:anim>
                                    <p:anim calcmode="lin" valueType="num">
                                      <p:cBhvr>
                                        <p:cTn id="218" dur="500"/>
                                        <p:tgtEl>
                                          <p:spTgt spid="47"/>
                                        </p:tgtEl>
                                        <p:attrNameLst>
                                          <p:attrName>ppt_h</p:attrName>
                                        </p:attrNameLst>
                                      </p:cBhvr>
                                      <p:tavLst>
                                        <p:tav tm="0">
                                          <p:val>
                                            <p:strVal val="ppt_h"/>
                                          </p:val>
                                        </p:tav>
                                        <p:tav tm="100000">
                                          <p:val>
                                            <p:fltVal val="0"/>
                                          </p:val>
                                        </p:tav>
                                      </p:tavLst>
                                    </p:anim>
                                    <p:animEffect transition="out" filter="fade">
                                      <p:cBhvr>
                                        <p:cTn id="219" dur="500"/>
                                        <p:tgtEl>
                                          <p:spTgt spid="47"/>
                                        </p:tgtEl>
                                      </p:cBhvr>
                                    </p:animEffect>
                                    <p:set>
                                      <p:cBhvr>
                                        <p:cTn id="220" dur="1" fill="hold">
                                          <p:stCondLst>
                                            <p:cond delay="499"/>
                                          </p:stCondLst>
                                        </p:cTn>
                                        <p:tgtEl>
                                          <p:spTgt spid="47"/>
                                        </p:tgtEl>
                                        <p:attrNameLst>
                                          <p:attrName>style.visibility</p:attrName>
                                        </p:attrNameLst>
                                      </p:cBhvr>
                                      <p:to>
                                        <p:strVal val="hidden"/>
                                      </p:to>
                                    </p:set>
                                  </p:childTnLst>
                                </p:cTn>
                              </p:par>
                              <p:par>
                                <p:cTn id="221" presetID="53" presetClass="exit" presetSubtype="32" fill="hold" grpId="1" nodeType="withEffect">
                                  <p:stCondLst>
                                    <p:cond delay="0"/>
                                  </p:stCondLst>
                                  <p:childTnLst>
                                    <p:anim calcmode="lin" valueType="num">
                                      <p:cBhvr>
                                        <p:cTn id="222" dur="500"/>
                                        <p:tgtEl>
                                          <p:spTgt spid="46"/>
                                        </p:tgtEl>
                                        <p:attrNameLst>
                                          <p:attrName>ppt_w</p:attrName>
                                        </p:attrNameLst>
                                      </p:cBhvr>
                                      <p:tavLst>
                                        <p:tav tm="0">
                                          <p:val>
                                            <p:strVal val="ppt_w"/>
                                          </p:val>
                                        </p:tav>
                                        <p:tav tm="100000">
                                          <p:val>
                                            <p:fltVal val="0"/>
                                          </p:val>
                                        </p:tav>
                                      </p:tavLst>
                                    </p:anim>
                                    <p:anim calcmode="lin" valueType="num">
                                      <p:cBhvr>
                                        <p:cTn id="223" dur="500"/>
                                        <p:tgtEl>
                                          <p:spTgt spid="46"/>
                                        </p:tgtEl>
                                        <p:attrNameLst>
                                          <p:attrName>ppt_h</p:attrName>
                                        </p:attrNameLst>
                                      </p:cBhvr>
                                      <p:tavLst>
                                        <p:tav tm="0">
                                          <p:val>
                                            <p:strVal val="ppt_h"/>
                                          </p:val>
                                        </p:tav>
                                        <p:tav tm="100000">
                                          <p:val>
                                            <p:fltVal val="0"/>
                                          </p:val>
                                        </p:tav>
                                      </p:tavLst>
                                    </p:anim>
                                    <p:animEffect transition="out" filter="fade">
                                      <p:cBhvr>
                                        <p:cTn id="224" dur="500"/>
                                        <p:tgtEl>
                                          <p:spTgt spid="46"/>
                                        </p:tgtEl>
                                      </p:cBhvr>
                                    </p:animEffect>
                                    <p:set>
                                      <p:cBhvr>
                                        <p:cTn id="225" dur="1" fill="hold">
                                          <p:stCondLst>
                                            <p:cond delay="499"/>
                                          </p:stCondLst>
                                        </p:cTn>
                                        <p:tgtEl>
                                          <p:spTgt spid="46"/>
                                        </p:tgtEl>
                                        <p:attrNameLst>
                                          <p:attrName>style.visibility</p:attrName>
                                        </p:attrNameLst>
                                      </p:cBhvr>
                                      <p:to>
                                        <p:strVal val="hidden"/>
                                      </p:to>
                                    </p:set>
                                  </p:childTnLst>
                                </p:cTn>
                              </p:par>
                              <p:par>
                                <p:cTn id="226" presetID="53" presetClass="exit" presetSubtype="32" fill="hold" grpId="1" nodeType="withEffect">
                                  <p:stCondLst>
                                    <p:cond delay="0"/>
                                  </p:stCondLst>
                                  <p:childTnLst>
                                    <p:anim calcmode="lin" valueType="num">
                                      <p:cBhvr>
                                        <p:cTn id="227" dur="500"/>
                                        <p:tgtEl>
                                          <p:spTgt spid="45"/>
                                        </p:tgtEl>
                                        <p:attrNameLst>
                                          <p:attrName>ppt_w</p:attrName>
                                        </p:attrNameLst>
                                      </p:cBhvr>
                                      <p:tavLst>
                                        <p:tav tm="0">
                                          <p:val>
                                            <p:strVal val="ppt_w"/>
                                          </p:val>
                                        </p:tav>
                                        <p:tav tm="100000">
                                          <p:val>
                                            <p:fltVal val="0"/>
                                          </p:val>
                                        </p:tav>
                                      </p:tavLst>
                                    </p:anim>
                                    <p:anim calcmode="lin" valueType="num">
                                      <p:cBhvr>
                                        <p:cTn id="228" dur="500"/>
                                        <p:tgtEl>
                                          <p:spTgt spid="45"/>
                                        </p:tgtEl>
                                        <p:attrNameLst>
                                          <p:attrName>ppt_h</p:attrName>
                                        </p:attrNameLst>
                                      </p:cBhvr>
                                      <p:tavLst>
                                        <p:tav tm="0">
                                          <p:val>
                                            <p:strVal val="ppt_h"/>
                                          </p:val>
                                        </p:tav>
                                        <p:tav tm="100000">
                                          <p:val>
                                            <p:fltVal val="0"/>
                                          </p:val>
                                        </p:tav>
                                      </p:tavLst>
                                    </p:anim>
                                    <p:animEffect transition="out" filter="fade">
                                      <p:cBhvr>
                                        <p:cTn id="229" dur="500"/>
                                        <p:tgtEl>
                                          <p:spTgt spid="45"/>
                                        </p:tgtEl>
                                      </p:cBhvr>
                                    </p:animEffect>
                                    <p:set>
                                      <p:cBhvr>
                                        <p:cTn id="230" dur="1" fill="hold">
                                          <p:stCondLst>
                                            <p:cond delay="499"/>
                                          </p:stCondLst>
                                        </p:cTn>
                                        <p:tgtEl>
                                          <p:spTgt spid="45"/>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22" presetClass="entr" presetSubtype="2" fill="hold" nodeType="clickEffect">
                                  <p:stCondLst>
                                    <p:cond delay="0"/>
                                  </p:stCondLst>
                                  <p:childTnLst>
                                    <p:set>
                                      <p:cBhvr>
                                        <p:cTn id="234" dur="1" fill="hold">
                                          <p:stCondLst>
                                            <p:cond delay="0"/>
                                          </p:stCondLst>
                                        </p:cTn>
                                        <p:tgtEl>
                                          <p:spTgt spid="56"/>
                                        </p:tgtEl>
                                        <p:attrNameLst>
                                          <p:attrName>style.visibility</p:attrName>
                                        </p:attrNameLst>
                                      </p:cBhvr>
                                      <p:to>
                                        <p:strVal val="visible"/>
                                      </p:to>
                                    </p:set>
                                    <p:animEffect transition="in" filter="wipe(right)">
                                      <p:cBhvr>
                                        <p:cTn id="235" dur="500"/>
                                        <p:tgtEl>
                                          <p:spTgt spid="56"/>
                                        </p:tgtEl>
                                      </p:cBhvr>
                                    </p:animEffect>
                                  </p:childTnLst>
                                </p:cTn>
                              </p:par>
                            </p:childTnLst>
                          </p:cTn>
                        </p:par>
                        <p:par>
                          <p:cTn id="236" fill="hold">
                            <p:stCondLst>
                              <p:cond delay="500"/>
                            </p:stCondLst>
                            <p:childTnLst>
                              <p:par>
                                <p:cTn id="237" presetID="53" presetClass="entr" presetSubtype="16" fill="hold" grpId="0" nodeType="afterEffect">
                                  <p:stCondLst>
                                    <p:cond delay="0"/>
                                  </p:stCondLst>
                                  <p:childTnLst>
                                    <p:set>
                                      <p:cBhvr>
                                        <p:cTn id="238" dur="1" fill="hold">
                                          <p:stCondLst>
                                            <p:cond delay="0"/>
                                          </p:stCondLst>
                                        </p:cTn>
                                        <p:tgtEl>
                                          <p:spTgt spid="71"/>
                                        </p:tgtEl>
                                        <p:attrNameLst>
                                          <p:attrName>style.visibility</p:attrName>
                                        </p:attrNameLst>
                                      </p:cBhvr>
                                      <p:to>
                                        <p:strVal val="visible"/>
                                      </p:to>
                                    </p:set>
                                    <p:anim calcmode="lin" valueType="num">
                                      <p:cBhvr>
                                        <p:cTn id="239" dur="500" fill="hold"/>
                                        <p:tgtEl>
                                          <p:spTgt spid="71"/>
                                        </p:tgtEl>
                                        <p:attrNameLst>
                                          <p:attrName>ppt_w</p:attrName>
                                        </p:attrNameLst>
                                      </p:cBhvr>
                                      <p:tavLst>
                                        <p:tav tm="0">
                                          <p:val>
                                            <p:fltVal val="0"/>
                                          </p:val>
                                        </p:tav>
                                        <p:tav tm="100000">
                                          <p:val>
                                            <p:strVal val="#ppt_w"/>
                                          </p:val>
                                        </p:tav>
                                      </p:tavLst>
                                    </p:anim>
                                    <p:anim calcmode="lin" valueType="num">
                                      <p:cBhvr>
                                        <p:cTn id="240" dur="500" fill="hold"/>
                                        <p:tgtEl>
                                          <p:spTgt spid="71"/>
                                        </p:tgtEl>
                                        <p:attrNameLst>
                                          <p:attrName>ppt_h</p:attrName>
                                        </p:attrNameLst>
                                      </p:cBhvr>
                                      <p:tavLst>
                                        <p:tav tm="0">
                                          <p:val>
                                            <p:fltVal val="0"/>
                                          </p:val>
                                        </p:tav>
                                        <p:tav tm="100000">
                                          <p:val>
                                            <p:strVal val="#ppt_h"/>
                                          </p:val>
                                        </p:tav>
                                      </p:tavLst>
                                    </p:anim>
                                    <p:animEffect transition="in" filter="fade">
                                      <p:cBhvr>
                                        <p:cTn id="241" dur="500"/>
                                        <p:tgtEl>
                                          <p:spTgt spid="71"/>
                                        </p:tgtEl>
                                      </p:cBhvr>
                                    </p:animEffect>
                                  </p:childTnLst>
                                </p:cTn>
                              </p:par>
                            </p:childTnLst>
                          </p:cTn>
                        </p:par>
                      </p:childTnLst>
                    </p:cTn>
                  </p:par>
                  <p:par>
                    <p:cTn id="242" fill="hold">
                      <p:stCondLst>
                        <p:cond delay="indefinite"/>
                      </p:stCondLst>
                      <p:childTnLst>
                        <p:par>
                          <p:cTn id="243" fill="hold">
                            <p:stCondLst>
                              <p:cond delay="0"/>
                            </p:stCondLst>
                            <p:childTnLst>
                              <p:par>
                                <p:cTn id="244" presetID="53" presetClass="entr" presetSubtype="16" fill="hold" grpId="0" nodeType="clickEffect">
                                  <p:stCondLst>
                                    <p:cond delay="0"/>
                                  </p:stCondLst>
                                  <p:childTnLst>
                                    <p:set>
                                      <p:cBhvr>
                                        <p:cTn id="245" dur="1" fill="hold">
                                          <p:stCondLst>
                                            <p:cond delay="0"/>
                                          </p:stCondLst>
                                        </p:cTn>
                                        <p:tgtEl>
                                          <p:spTgt spid="48"/>
                                        </p:tgtEl>
                                        <p:attrNameLst>
                                          <p:attrName>style.visibility</p:attrName>
                                        </p:attrNameLst>
                                      </p:cBhvr>
                                      <p:to>
                                        <p:strVal val="visible"/>
                                      </p:to>
                                    </p:set>
                                    <p:anim calcmode="lin" valueType="num">
                                      <p:cBhvr>
                                        <p:cTn id="246" dur="500" fill="hold"/>
                                        <p:tgtEl>
                                          <p:spTgt spid="48"/>
                                        </p:tgtEl>
                                        <p:attrNameLst>
                                          <p:attrName>ppt_w</p:attrName>
                                        </p:attrNameLst>
                                      </p:cBhvr>
                                      <p:tavLst>
                                        <p:tav tm="0">
                                          <p:val>
                                            <p:fltVal val="0"/>
                                          </p:val>
                                        </p:tav>
                                        <p:tav tm="100000">
                                          <p:val>
                                            <p:strVal val="#ppt_w"/>
                                          </p:val>
                                        </p:tav>
                                      </p:tavLst>
                                    </p:anim>
                                    <p:anim calcmode="lin" valueType="num">
                                      <p:cBhvr>
                                        <p:cTn id="247" dur="500" fill="hold"/>
                                        <p:tgtEl>
                                          <p:spTgt spid="48"/>
                                        </p:tgtEl>
                                        <p:attrNameLst>
                                          <p:attrName>ppt_h</p:attrName>
                                        </p:attrNameLst>
                                      </p:cBhvr>
                                      <p:tavLst>
                                        <p:tav tm="0">
                                          <p:val>
                                            <p:fltVal val="0"/>
                                          </p:val>
                                        </p:tav>
                                        <p:tav tm="100000">
                                          <p:val>
                                            <p:strVal val="#ppt_h"/>
                                          </p:val>
                                        </p:tav>
                                      </p:tavLst>
                                    </p:anim>
                                    <p:animEffect transition="in" filter="fade">
                                      <p:cBhvr>
                                        <p:cTn id="248" dur="500"/>
                                        <p:tgtEl>
                                          <p:spTgt spid="48"/>
                                        </p:tgtEl>
                                      </p:cBhvr>
                                    </p:animEffect>
                                  </p:childTnLst>
                                </p:cTn>
                              </p:par>
                            </p:childTnLst>
                          </p:cTn>
                        </p:par>
                      </p:childTnLst>
                    </p:cTn>
                  </p:par>
                  <p:par>
                    <p:cTn id="249" fill="hold">
                      <p:stCondLst>
                        <p:cond delay="indefinite"/>
                      </p:stCondLst>
                      <p:childTnLst>
                        <p:par>
                          <p:cTn id="250" fill="hold">
                            <p:stCondLst>
                              <p:cond delay="0"/>
                            </p:stCondLst>
                            <p:childTnLst>
                              <p:par>
                                <p:cTn id="251" presetID="53" presetClass="entr" presetSubtype="16" fill="hold" grpId="0" nodeType="clickEffect">
                                  <p:stCondLst>
                                    <p:cond delay="0"/>
                                  </p:stCondLst>
                                  <p:childTnLst>
                                    <p:set>
                                      <p:cBhvr>
                                        <p:cTn id="252" dur="1" fill="hold">
                                          <p:stCondLst>
                                            <p:cond delay="0"/>
                                          </p:stCondLst>
                                        </p:cTn>
                                        <p:tgtEl>
                                          <p:spTgt spid="58"/>
                                        </p:tgtEl>
                                        <p:attrNameLst>
                                          <p:attrName>style.visibility</p:attrName>
                                        </p:attrNameLst>
                                      </p:cBhvr>
                                      <p:to>
                                        <p:strVal val="visible"/>
                                      </p:to>
                                    </p:set>
                                    <p:anim calcmode="lin" valueType="num">
                                      <p:cBhvr>
                                        <p:cTn id="253" dur="500" fill="hold"/>
                                        <p:tgtEl>
                                          <p:spTgt spid="58"/>
                                        </p:tgtEl>
                                        <p:attrNameLst>
                                          <p:attrName>ppt_w</p:attrName>
                                        </p:attrNameLst>
                                      </p:cBhvr>
                                      <p:tavLst>
                                        <p:tav tm="0">
                                          <p:val>
                                            <p:fltVal val="0"/>
                                          </p:val>
                                        </p:tav>
                                        <p:tav tm="100000">
                                          <p:val>
                                            <p:strVal val="#ppt_w"/>
                                          </p:val>
                                        </p:tav>
                                      </p:tavLst>
                                    </p:anim>
                                    <p:anim calcmode="lin" valueType="num">
                                      <p:cBhvr>
                                        <p:cTn id="254" dur="500" fill="hold"/>
                                        <p:tgtEl>
                                          <p:spTgt spid="58"/>
                                        </p:tgtEl>
                                        <p:attrNameLst>
                                          <p:attrName>ppt_h</p:attrName>
                                        </p:attrNameLst>
                                      </p:cBhvr>
                                      <p:tavLst>
                                        <p:tav tm="0">
                                          <p:val>
                                            <p:fltVal val="0"/>
                                          </p:val>
                                        </p:tav>
                                        <p:tav tm="100000">
                                          <p:val>
                                            <p:strVal val="#ppt_h"/>
                                          </p:val>
                                        </p:tav>
                                      </p:tavLst>
                                    </p:anim>
                                    <p:animEffect transition="in" filter="fade">
                                      <p:cBhvr>
                                        <p:cTn id="255" dur="500"/>
                                        <p:tgtEl>
                                          <p:spTgt spid="58"/>
                                        </p:tgtEl>
                                      </p:cBhvr>
                                    </p:animEffect>
                                  </p:childTnLst>
                                </p:cTn>
                              </p:par>
                            </p:childTnLst>
                          </p:cTn>
                        </p:par>
                      </p:childTnLst>
                    </p:cTn>
                  </p:par>
                  <p:par>
                    <p:cTn id="256" fill="hold">
                      <p:stCondLst>
                        <p:cond delay="indefinite"/>
                      </p:stCondLst>
                      <p:childTnLst>
                        <p:par>
                          <p:cTn id="257" fill="hold">
                            <p:stCondLst>
                              <p:cond delay="0"/>
                            </p:stCondLst>
                            <p:childTnLst>
                              <p:par>
                                <p:cTn id="258" presetID="22" presetClass="entr" presetSubtype="2" fill="hold" grpId="0" nodeType="clickEffect">
                                  <p:stCondLst>
                                    <p:cond delay="0"/>
                                  </p:stCondLst>
                                  <p:childTnLst>
                                    <p:set>
                                      <p:cBhvr>
                                        <p:cTn id="259" dur="1" fill="hold">
                                          <p:stCondLst>
                                            <p:cond delay="0"/>
                                          </p:stCondLst>
                                        </p:cTn>
                                        <p:tgtEl>
                                          <p:spTgt spid="59"/>
                                        </p:tgtEl>
                                        <p:attrNameLst>
                                          <p:attrName>style.visibility</p:attrName>
                                        </p:attrNameLst>
                                      </p:cBhvr>
                                      <p:to>
                                        <p:strVal val="visible"/>
                                      </p:to>
                                    </p:set>
                                    <p:animEffect transition="in" filter="wipe(right)">
                                      <p:cBhvr>
                                        <p:cTn id="260" dur="500"/>
                                        <p:tgtEl>
                                          <p:spTgt spid="59"/>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2" fill="hold" grpId="0" nodeType="clickEffect">
                                  <p:stCondLst>
                                    <p:cond delay="0"/>
                                  </p:stCondLst>
                                  <p:childTnLst>
                                    <p:set>
                                      <p:cBhvr>
                                        <p:cTn id="264" dur="1" fill="hold">
                                          <p:stCondLst>
                                            <p:cond delay="0"/>
                                          </p:stCondLst>
                                        </p:cTn>
                                        <p:tgtEl>
                                          <p:spTgt spid="49"/>
                                        </p:tgtEl>
                                        <p:attrNameLst>
                                          <p:attrName>style.visibility</p:attrName>
                                        </p:attrNameLst>
                                      </p:cBhvr>
                                      <p:to>
                                        <p:strVal val="visible"/>
                                      </p:to>
                                    </p:set>
                                    <p:animEffect transition="in" filter="wipe(right)">
                                      <p:cBhvr>
                                        <p:cTn id="265" dur="500"/>
                                        <p:tgtEl>
                                          <p:spTgt spid="49"/>
                                        </p:tgtEl>
                                      </p:cBhvr>
                                    </p:animEffect>
                                  </p:childTnLst>
                                </p:cTn>
                              </p:par>
                            </p:childTnLst>
                          </p:cTn>
                        </p:par>
                      </p:childTnLst>
                    </p:cTn>
                  </p:par>
                  <p:par>
                    <p:cTn id="266" fill="hold">
                      <p:stCondLst>
                        <p:cond delay="indefinite"/>
                      </p:stCondLst>
                      <p:childTnLst>
                        <p:par>
                          <p:cTn id="267" fill="hold">
                            <p:stCondLst>
                              <p:cond delay="0"/>
                            </p:stCondLst>
                            <p:childTnLst>
                              <p:par>
                                <p:cTn id="268" presetID="53" presetClass="exit" presetSubtype="32" fill="hold" grpId="1" nodeType="clickEffect">
                                  <p:stCondLst>
                                    <p:cond delay="0"/>
                                  </p:stCondLst>
                                  <p:childTnLst>
                                    <p:anim calcmode="lin" valueType="num">
                                      <p:cBhvr>
                                        <p:cTn id="269" dur="500"/>
                                        <p:tgtEl>
                                          <p:spTgt spid="48"/>
                                        </p:tgtEl>
                                        <p:attrNameLst>
                                          <p:attrName>ppt_w</p:attrName>
                                        </p:attrNameLst>
                                      </p:cBhvr>
                                      <p:tavLst>
                                        <p:tav tm="0">
                                          <p:val>
                                            <p:strVal val="ppt_w"/>
                                          </p:val>
                                        </p:tav>
                                        <p:tav tm="100000">
                                          <p:val>
                                            <p:fltVal val="0"/>
                                          </p:val>
                                        </p:tav>
                                      </p:tavLst>
                                    </p:anim>
                                    <p:anim calcmode="lin" valueType="num">
                                      <p:cBhvr>
                                        <p:cTn id="270" dur="500"/>
                                        <p:tgtEl>
                                          <p:spTgt spid="48"/>
                                        </p:tgtEl>
                                        <p:attrNameLst>
                                          <p:attrName>ppt_h</p:attrName>
                                        </p:attrNameLst>
                                      </p:cBhvr>
                                      <p:tavLst>
                                        <p:tav tm="0">
                                          <p:val>
                                            <p:strVal val="ppt_h"/>
                                          </p:val>
                                        </p:tav>
                                        <p:tav tm="100000">
                                          <p:val>
                                            <p:fltVal val="0"/>
                                          </p:val>
                                        </p:tav>
                                      </p:tavLst>
                                    </p:anim>
                                    <p:animEffect transition="out" filter="fade">
                                      <p:cBhvr>
                                        <p:cTn id="271" dur="500"/>
                                        <p:tgtEl>
                                          <p:spTgt spid="48"/>
                                        </p:tgtEl>
                                      </p:cBhvr>
                                    </p:animEffect>
                                    <p:set>
                                      <p:cBhvr>
                                        <p:cTn id="272" dur="1" fill="hold">
                                          <p:stCondLst>
                                            <p:cond delay="499"/>
                                          </p:stCondLst>
                                        </p:cTn>
                                        <p:tgtEl>
                                          <p:spTgt spid="48"/>
                                        </p:tgtEl>
                                        <p:attrNameLst>
                                          <p:attrName>style.visibility</p:attrName>
                                        </p:attrNameLst>
                                      </p:cBhvr>
                                      <p:to>
                                        <p:strVal val="hidden"/>
                                      </p:to>
                                    </p:set>
                                  </p:childTnLst>
                                </p:cTn>
                              </p:par>
                              <p:par>
                                <p:cTn id="273" presetID="53" presetClass="exit" presetSubtype="32" fill="hold" grpId="1" nodeType="withEffect">
                                  <p:stCondLst>
                                    <p:cond delay="0"/>
                                  </p:stCondLst>
                                  <p:childTnLst>
                                    <p:anim calcmode="lin" valueType="num">
                                      <p:cBhvr>
                                        <p:cTn id="274" dur="500"/>
                                        <p:tgtEl>
                                          <p:spTgt spid="58"/>
                                        </p:tgtEl>
                                        <p:attrNameLst>
                                          <p:attrName>ppt_w</p:attrName>
                                        </p:attrNameLst>
                                      </p:cBhvr>
                                      <p:tavLst>
                                        <p:tav tm="0">
                                          <p:val>
                                            <p:strVal val="ppt_w"/>
                                          </p:val>
                                        </p:tav>
                                        <p:tav tm="100000">
                                          <p:val>
                                            <p:fltVal val="0"/>
                                          </p:val>
                                        </p:tav>
                                      </p:tavLst>
                                    </p:anim>
                                    <p:anim calcmode="lin" valueType="num">
                                      <p:cBhvr>
                                        <p:cTn id="275" dur="500"/>
                                        <p:tgtEl>
                                          <p:spTgt spid="58"/>
                                        </p:tgtEl>
                                        <p:attrNameLst>
                                          <p:attrName>ppt_h</p:attrName>
                                        </p:attrNameLst>
                                      </p:cBhvr>
                                      <p:tavLst>
                                        <p:tav tm="0">
                                          <p:val>
                                            <p:strVal val="ppt_h"/>
                                          </p:val>
                                        </p:tav>
                                        <p:tav tm="100000">
                                          <p:val>
                                            <p:fltVal val="0"/>
                                          </p:val>
                                        </p:tav>
                                      </p:tavLst>
                                    </p:anim>
                                    <p:animEffect transition="out" filter="fade">
                                      <p:cBhvr>
                                        <p:cTn id="276" dur="500"/>
                                        <p:tgtEl>
                                          <p:spTgt spid="58"/>
                                        </p:tgtEl>
                                      </p:cBhvr>
                                    </p:animEffect>
                                    <p:set>
                                      <p:cBhvr>
                                        <p:cTn id="277" dur="1" fill="hold">
                                          <p:stCondLst>
                                            <p:cond delay="499"/>
                                          </p:stCondLst>
                                        </p:cTn>
                                        <p:tgtEl>
                                          <p:spTgt spid="58"/>
                                        </p:tgtEl>
                                        <p:attrNameLst>
                                          <p:attrName>style.visibility</p:attrName>
                                        </p:attrNameLst>
                                      </p:cBhvr>
                                      <p:to>
                                        <p:strVal val="hidden"/>
                                      </p:to>
                                    </p:set>
                                  </p:childTnLst>
                                </p:cTn>
                              </p:par>
                              <p:par>
                                <p:cTn id="278" presetID="53" presetClass="exit" presetSubtype="32" fill="hold" grpId="1" nodeType="withEffect">
                                  <p:stCondLst>
                                    <p:cond delay="0"/>
                                  </p:stCondLst>
                                  <p:childTnLst>
                                    <p:anim calcmode="lin" valueType="num">
                                      <p:cBhvr>
                                        <p:cTn id="279" dur="500"/>
                                        <p:tgtEl>
                                          <p:spTgt spid="49"/>
                                        </p:tgtEl>
                                        <p:attrNameLst>
                                          <p:attrName>ppt_w</p:attrName>
                                        </p:attrNameLst>
                                      </p:cBhvr>
                                      <p:tavLst>
                                        <p:tav tm="0">
                                          <p:val>
                                            <p:strVal val="ppt_w"/>
                                          </p:val>
                                        </p:tav>
                                        <p:tav tm="100000">
                                          <p:val>
                                            <p:fltVal val="0"/>
                                          </p:val>
                                        </p:tav>
                                      </p:tavLst>
                                    </p:anim>
                                    <p:anim calcmode="lin" valueType="num">
                                      <p:cBhvr>
                                        <p:cTn id="280" dur="500"/>
                                        <p:tgtEl>
                                          <p:spTgt spid="49"/>
                                        </p:tgtEl>
                                        <p:attrNameLst>
                                          <p:attrName>ppt_h</p:attrName>
                                        </p:attrNameLst>
                                      </p:cBhvr>
                                      <p:tavLst>
                                        <p:tav tm="0">
                                          <p:val>
                                            <p:strVal val="ppt_h"/>
                                          </p:val>
                                        </p:tav>
                                        <p:tav tm="100000">
                                          <p:val>
                                            <p:fltVal val="0"/>
                                          </p:val>
                                        </p:tav>
                                      </p:tavLst>
                                    </p:anim>
                                    <p:animEffect transition="out" filter="fade">
                                      <p:cBhvr>
                                        <p:cTn id="281" dur="500"/>
                                        <p:tgtEl>
                                          <p:spTgt spid="49"/>
                                        </p:tgtEl>
                                      </p:cBhvr>
                                    </p:animEffect>
                                    <p:set>
                                      <p:cBhvr>
                                        <p:cTn id="282" dur="1" fill="hold">
                                          <p:stCondLst>
                                            <p:cond delay="499"/>
                                          </p:stCondLst>
                                        </p:cTn>
                                        <p:tgtEl>
                                          <p:spTgt spid="49"/>
                                        </p:tgtEl>
                                        <p:attrNameLst>
                                          <p:attrName>style.visibility</p:attrName>
                                        </p:attrNameLst>
                                      </p:cBhvr>
                                      <p:to>
                                        <p:strVal val="hidden"/>
                                      </p:to>
                                    </p:set>
                                  </p:childTnLst>
                                </p:cTn>
                              </p:par>
                              <p:par>
                                <p:cTn id="283" presetID="53" presetClass="exit" presetSubtype="32" fill="hold" grpId="1" nodeType="withEffect">
                                  <p:stCondLst>
                                    <p:cond delay="0"/>
                                  </p:stCondLst>
                                  <p:childTnLst>
                                    <p:anim calcmode="lin" valueType="num">
                                      <p:cBhvr>
                                        <p:cTn id="284" dur="500"/>
                                        <p:tgtEl>
                                          <p:spTgt spid="59"/>
                                        </p:tgtEl>
                                        <p:attrNameLst>
                                          <p:attrName>ppt_w</p:attrName>
                                        </p:attrNameLst>
                                      </p:cBhvr>
                                      <p:tavLst>
                                        <p:tav tm="0">
                                          <p:val>
                                            <p:strVal val="ppt_w"/>
                                          </p:val>
                                        </p:tav>
                                        <p:tav tm="100000">
                                          <p:val>
                                            <p:fltVal val="0"/>
                                          </p:val>
                                        </p:tav>
                                      </p:tavLst>
                                    </p:anim>
                                    <p:anim calcmode="lin" valueType="num">
                                      <p:cBhvr>
                                        <p:cTn id="285" dur="500"/>
                                        <p:tgtEl>
                                          <p:spTgt spid="59"/>
                                        </p:tgtEl>
                                        <p:attrNameLst>
                                          <p:attrName>ppt_h</p:attrName>
                                        </p:attrNameLst>
                                      </p:cBhvr>
                                      <p:tavLst>
                                        <p:tav tm="0">
                                          <p:val>
                                            <p:strVal val="ppt_h"/>
                                          </p:val>
                                        </p:tav>
                                        <p:tav tm="100000">
                                          <p:val>
                                            <p:fltVal val="0"/>
                                          </p:val>
                                        </p:tav>
                                      </p:tavLst>
                                    </p:anim>
                                    <p:animEffect transition="out" filter="fade">
                                      <p:cBhvr>
                                        <p:cTn id="286" dur="500"/>
                                        <p:tgtEl>
                                          <p:spTgt spid="59"/>
                                        </p:tgtEl>
                                      </p:cBhvr>
                                    </p:animEffect>
                                    <p:set>
                                      <p:cBhvr>
                                        <p:cTn id="287"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2" grpId="0"/>
      <p:bldP spid="63" grpId="0"/>
      <p:bldP spid="66" grpId="0"/>
      <p:bldP spid="67" grpId="0"/>
      <p:bldP spid="69" grpId="0"/>
      <p:bldP spid="71" grpId="0"/>
      <p:bldP spid="4" grpId="0" animBg="1"/>
      <p:bldP spid="4" grpId="1" animBg="1"/>
      <p:bldP spid="6" grpId="0" animBg="1"/>
      <p:bldP spid="6" grpId="1" animBg="1"/>
      <p:bldP spid="7" grpId="0" animBg="1"/>
      <p:bldP spid="7" grpId="1" animBg="1"/>
      <p:bldP spid="35" grpId="0" animBg="1"/>
      <p:bldP spid="35" grpId="1" animBg="1"/>
      <p:bldP spid="38" grpId="0" animBg="1"/>
      <p:bldP spid="38" grpId="1" animBg="1"/>
      <p:bldP spid="39" grpId="0" animBg="1"/>
      <p:bldP spid="39" grpId="1" animBg="1"/>
      <p:bldP spid="40" grpId="0" animBg="1"/>
      <p:bldP spid="40" grpId="1" animBg="1"/>
      <p:bldP spid="36" grpId="0" animBg="1"/>
      <p:bldP spid="36" grpId="1" animBg="1"/>
      <p:bldP spid="44" grpId="0" animBg="1"/>
      <p:bldP spid="44" grpId="1" animBg="1"/>
      <p:bldP spid="43" grpId="0" animBg="1"/>
      <p:bldP spid="43" grpId="1" animBg="1"/>
      <p:bldP spid="42" grpId="0" animBg="1"/>
      <p:bldP spid="42" grpId="1" animBg="1"/>
      <p:bldP spid="47" grpId="0" animBg="1"/>
      <p:bldP spid="47" grpId="1" animBg="1"/>
      <p:bldP spid="46" grpId="0" animBg="1"/>
      <p:bldP spid="46" grpId="1" animBg="1"/>
      <p:bldP spid="45" grpId="0" animBg="1"/>
      <p:bldP spid="45" grpId="1" animBg="1"/>
      <p:bldP spid="48" grpId="0" animBg="1"/>
      <p:bldP spid="48" grpId="1" animBg="1"/>
      <p:bldP spid="58" grpId="0" animBg="1"/>
      <p:bldP spid="58" grpId="1" animBg="1"/>
      <p:bldP spid="49" grpId="0" animBg="1"/>
      <p:bldP spid="49" grpId="1" animBg="1"/>
      <p:bldP spid="59" grpId="0" animBg="1"/>
      <p:bldP spid="5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688E391-A4EC-43CC-84E1-2A97413358B5}"/>
              </a:ext>
            </a:extLst>
          </p:cNvPr>
          <p:cNvSpPr/>
          <p:nvPr/>
        </p:nvSpPr>
        <p:spPr>
          <a:xfrm>
            <a:off x="10204179" y="2628326"/>
            <a:ext cx="8411081" cy="8410963"/>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defTabSz="998069" rtl="0" fontAlgn="auto">
              <a:spcBef>
                <a:spcPts val="0"/>
              </a:spcBef>
              <a:spcAft>
                <a:spcPts val="0"/>
              </a:spcAft>
            </a:pPr>
            <a:endParaRPr lang="en-IN" sz="1900">
              <a:solidFill>
                <a:prstClr val="white"/>
              </a:solidFill>
              <a:latin typeface="Calibri" panose="020F0502020204030204"/>
            </a:endParaRPr>
          </a:p>
        </p:txBody>
      </p:sp>
      <p:sp>
        <p:nvSpPr>
          <p:cNvPr id="5" name="Oval 4">
            <a:extLst>
              <a:ext uri="{FF2B5EF4-FFF2-40B4-BE49-F238E27FC236}">
                <a16:creationId xmlns:a16="http://schemas.microsoft.com/office/drawing/2014/main" id="{398AEBB6-B745-4DA5-9DC0-D1720C7977AA}"/>
              </a:ext>
            </a:extLst>
          </p:cNvPr>
          <p:cNvSpPr/>
          <p:nvPr/>
        </p:nvSpPr>
        <p:spPr>
          <a:xfrm>
            <a:off x="10578336" y="3002498"/>
            <a:ext cx="7662823" cy="7662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defTabSz="998069" rtl="0" fontAlgn="auto">
              <a:spcBef>
                <a:spcPts val="0"/>
              </a:spcBef>
              <a:spcAft>
                <a:spcPts val="0"/>
              </a:spcAft>
            </a:pPr>
            <a:endParaRPr lang="en-IN" sz="1900">
              <a:solidFill>
                <a:prstClr val="white"/>
              </a:solidFill>
              <a:latin typeface="Calibri" panose="020F0502020204030204"/>
            </a:endParaRPr>
          </a:p>
        </p:txBody>
      </p:sp>
      <p:sp>
        <p:nvSpPr>
          <p:cNvPr id="6" name="TextBox 5">
            <a:extLst>
              <a:ext uri="{FF2B5EF4-FFF2-40B4-BE49-F238E27FC236}">
                <a16:creationId xmlns:a16="http://schemas.microsoft.com/office/drawing/2014/main" id="{98EF3829-FAB4-4704-A79C-51BE93D222B5}"/>
              </a:ext>
            </a:extLst>
          </p:cNvPr>
          <p:cNvSpPr txBox="1"/>
          <p:nvPr/>
        </p:nvSpPr>
        <p:spPr>
          <a:xfrm>
            <a:off x="13182602" y="4668362"/>
            <a:ext cx="3867472" cy="4270850"/>
          </a:xfrm>
          <a:prstGeom prst="rect">
            <a:avLst/>
          </a:prstGeom>
          <a:noFill/>
        </p:spPr>
        <p:txBody>
          <a:bodyPr wrap="square" lIns="53489" tIns="26746" rIns="53489" bIns="26746" rtlCol="0">
            <a:spAutoFit/>
          </a:bodyPr>
          <a:lstStyle/>
          <a:p>
            <a:pPr algn="l" defTabSz="998069" rtl="0" fontAlgn="auto">
              <a:spcBef>
                <a:spcPts val="0"/>
              </a:spcBef>
              <a:spcAft>
                <a:spcPts val="0"/>
              </a:spcAft>
            </a:pPr>
            <a:r>
              <a:rPr lang="en-US" sz="27400" dirty="0">
                <a:solidFill>
                  <a:prstClr val="white"/>
                </a:solidFill>
              </a:rPr>
              <a:t>5</a:t>
            </a:r>
            <a:endParaRPr lang="en-IN" sz="27400" dirty="0">
              <a:solidFill>
                <a:prstClr val="white"/>
              </a:solidFill>
            </a:endParaRPr>
          </a:p>
        </p:txBody>
      </p:sp>
      <p:sp>
        <p:nvSpPr>
          <p:cNvPr id="7" name="TextBox 6">
            <a:extLst>
              <a:ext uri="{FF2B5EF4-FFF2-40B4-BE49-F238E27FC236}">
                <a16:creationId xmlns:a16="http://schemas.microsoft.com/office/drawing/2014/main" id="{21F230B8-35E4-4D9C-A959-8E85E21AFBED}"/>
              </a:ext>
            </a:extLst>
          </p:cNvPr>
          <p:cNvSpPr txBox="1"/>
          <p:nvPr/>
        </p:nvSpPr>
        <p:spPr>
          <a:xfrm>
            <a:off x="13201332" y="4647506"/>
            <a:ext cx="3867472" cy="4270850"/>
          </a:xfrm>
          <a:prstGeom prst="rect">
            <a:avLst/>
          </a:prstGeom>
          <a:noFill/>
        </p:spPr>
        <p:txBody>
          <a:bodyPr wrap="square" lIns="53489" tIns="26746" rIns="53489" bIns="26746" rtlCol="0">
            <a:spAutoFit/>
          </a:bodyPr>
          <a:lstStyle/>
          <a:p>
            <a:pPr algn="l" defTabSz="998069" rtl="0" fontAlgn="auto">
              <a:spcBef>
                <a:spcPts val="0"/>
              </a:spcBef>
              <a:spcAft>
                <a:spcPts val="0"/>
              </a:spcAft>
            </a:pPr>
            <a:r>
              <a:rPr lang="en-US" sz="27400" dirty="0">
                <a:solidFill>
                  <a:prstClr val="white"/>
                </a:solidFill>
              </a:rPr>
              <a:t>4</a:t>
            </a:r>
            <a:endParaRPr lang="en-IN" sz="27400" dirty="0">
              <a:solidFill>
                <a:prstClr val="white"/>
              </a:solidFill>
            </a:endParaRPr>
          </a:p>
        </p:txBody>
      </p:sp>
      <p:sp>
        <p:nvSpPr>
          <p:cNvPr id="8" name="TextBox 7">
            <a:extLst>
              <a:ext uri="{FF2B5EF4-FFF2-40B4-BE49-F238E27FC236}">
                <a16:creationId xmlns:a16="http://schemas.microsoft.com/office/drawing/2014/main" id="{361D0A5D-ED46-477A-BDD2-A08EA7396568}"/>
              </a:ext>
            </a:extLst>
          </p:cNvPr>
          <p:cNvSpPr txBox="1"/>
          <p:nvPr/>
        </p:nvSpPr>
        <p:spPr>
          <a:xfrm>
            <a:off x="13048934" y="4698373"/>
            <a:ext cx="3867472" cy="4270850"/>
          </a:xfrm>
          <a:prstGeom prst="rect">
            <a:avLst/>
          </a:prstGeom>
          <a:noFill/>
        </p:spPr>
        <p:txBody>
          <a:bodyPr wrap="square" lIns="53489" tIns="26746" rIns="53489" bIns="26746" rtlCol="0">
            <a:spAutoFit/>
          </a:bodyPr>
          <a:lstStyle/>
          <a:p>
            <a:pPr algn="l" defTabSz="998069" rtl="0" fontAlgn="auto">
              <a:spcBef>
                <a:spcPts val="0"/>
              </a:spcBef>
              <a:spcAft>
                <a:spcPts val="0"/>
              </a:spcAft>
            </a:pPr>
            <a:r>
              <a:rPr lang="en-US" sz="27400" dirty="0">
                <a:solidFill>
                  <a:prstClr val="white"/>
                </a:solidFill>
              </a:rPr>
              <a:t>3</a:t>
            </a:r>
            <a:endParaRPr lang="en-IN" sz="27400" dirty="0">
              <a:solidFill>
                <a:prstClr val="white"/>
              </a:solidFill>
            </a:endParaRPr>
          </a:p>
        </p:txBody>
      </p:sp>
      <p:sp>
        <p:nvSpPr>
          <p:cNvPr id="9" name="TextBox 8">
            <a:extLst>
              <a:ext uri="{FF2B5EF4-FFF2-40B4-BE49-F238E27FC236}">
                <a16:creationId xmlns:a16="http://schemas.microsoft.com/office/drawing/2014/main" id="{67BF0D30-E77E-4112-8313-1DCD3D1C0FFB}"/>
              </a:ext>
            </a:extLst>
          </p:cNvPr>
          <p:cNvSpPr txBox="1"/>
          <p:nvPr/>
        </p:nvSpPr>
        <p:spPr>
          <a:xfrm>
            <a:off x="13201332" y="4647506"/>
            <a:ext cx="3867472" cy="4270850"/>
          </a:xfrm>
          <a:prstGeom prst="rect">
            <a:avLst/>
          </a:prstGeom>
          <a:noFill/>
        </p:spPr>
        <p:txBody>
          <a:bodyPr wrap="square" lIns="53489" tIns="26746" rIns="53489" bIns="26746" rtlCol="0">
            <a:spAutoFit/>
          </a:bodyPr>
          <a:lstStyle/>
          <a:p>
            <a:pPr algn="l" defTabSz="998069" rtl="0" fontAlgn="auto">
              <a:spcBef>
                <a:spcPts val="0"/>
              </a:spcBef>
              <a:spcAft>
                <a:spcPts val="0"/>
              </a:spcAft>
            </a:pPr>
            <a:r>
              <a:rPr lang="en-US" sz="27400" dirty="0">
                <a:solidFill>
                  <a:prstClr val="white"/>
                </a:solidFill>
              </a:rPr>
              <a:t>2</a:t>
            </a:r>
            <a:endParaRPr lang="en-IN" sz="27400" dirty="0">
              <a:solidFill>
                <a:prstClr val="white"/>
              </a:solidFill>
            </a:endParaRPr>
          </a:p>
        </p:txBody>
      </p:sp>
      <p:sp>
        <p:nvSpPr>
          <p:cNvPr id="10" name="TextBox 9">
            <a:extLst>
              <a:ext uri="{FF2B5EF4-FFF2-40B4-BE49-F238E27FC236}">
                <a16:creationId xmlns:a16="http://schemas.microsoft.com/office/drawing/2014/main" id="{23B42990-DB8C-4790-B7D8-70A807A78C65}"/>
              </a:ext>
            </a:extLst>
          </p:cNvPr>
          <p:cNvSpPr txBox="1"/>
          <p:nvPr/>
        </p:nvSpPr>
        <p:spPr>
          <a:xfrm>
            <a:off x="13048934" y="4668362"/>
            <a:ext cx="3867472" cy="4270850"/>
          </a:xfrm>
          <a:prstGeom prst="rect">
            <a:avLst/>
          </a:prstGeom>
          <a:noFill/>
        </p:spPr>
        <p:txBody>
          <a:bodyPr wrap="square" lIns="53489" tIns="26746" rIns="53489" bIns="26746" rtlCol="0">
            <a:spAutoFit/>
          </a:bodyPr>
          <a:lstStyle/>
          <a:p>
            <a:pPr algn="l" defTabSz="998069" rtl="0" fontAlgn="auto">
              <a:spcBef>
                <a:spcPts val="0"/>
              </a:spcBef>
              <a:spcAft>
                <a:spcPts val="0"/>
              </a:spcAft>
            </a:pPr>
            <a:r>
              <a:rPr lang="en-US" sz="27400" dirty="0">
                <a:solidFill>
                  <a:prstClr val="white"/>
                </a:solidFill>
              </a:rPr>
              <a:t>1</a:t>
            </a:r>
            <a:endParaRPr lang="en-IN" sz="27400" dirty="0">
              <a:solidFill>
                <a:prstClr val="white"/>
              </a:solidFill>
            </a:endParaRPr>
          </a:p>
        </p:txBody>
      </p:sp>
      <p:sp>
        <p:nvSpPr>
          <p:cNvPr id="11" name="TextBox 10">
            <a:extLst>
              <a:ext uri="{FF2B5EF4-FFF2-40B4-BE49-F238E27FC236}">
                <a16:creationId xmlns:a16="http://schemas.microsoft.com/office/drawing/2014/main" id="{569FF018-6883-4BB4-8031-4D4F7C190149}"/>
              </a:ext>
            </a:extLst>
          </p:cNvPr>
          <p:cNvSpPr txBox="1"/>
          <p:nvPr/>
        </p:nvSpPr>
        <p:spPr>
          <a:xfrm>
            <a:off x="3045630" y="1166818"/>
            <a:ext cx="22728112" cy="1162307"/>
          </a:xfrm>
          <a:prstGeom prst="rect">
            <a:avLst/>
          </a:prstGeom>
          <a:noFill/>
        </p:spPr>
        <p:txBody>
          <a:bodyPr wrap="square" lIns="53489" tIns="26746" rIns="53489" bIns="26746" rtlCol="0">
            <a:spAutoFit/>
          </a:bodyPr>
          <a:lstStyle/>
          <a:p>
            <a:pPr algn="ctr" defTabSz="998069" rtl="0" fontAlgn="auto">
              <a:spcBef>
                <a:spcPts val="0"/>
              </a:spcBef>
              <a:spcAft>
                <a:spcPts val="0"/>
              </a:spcAft>
            </a:pPr>
            <a:r>
              <a:rPr lang="en-US" sz="7100" b="1" spc="328" dirty="0">
                <a:solidFill>
                  <a:srgbClr val="00FFFF"/>
                </a:solidFill>
              </a:rPr>
              <a:t>Welcome everybody</a:t>
            </a:r>
            <a:endParaRPr lang="en-IN" sz="7100" b="1" spc="328" dirty="0">
              <a:solidFill>
                <a:srgbClr val="00FFFF"/>
              </a:solidFill>
            </a:endParaRPr>
          </a:p>
        </p:txBody>
      </p:sp>
    </p:spTree>
    <p:extLst>
      <p:ext uri="{BB962C8B-B14F-4D97-AF65-F5344CB8AC3E}">
        <p14:creationId xmlns:p14="http://schemas.microsoft.com/office/powerpoint/2010/main" val="3013953203"/>
      </p:ext>
    </p:extLst>
  </p:cSld>
  <p:clrMapOvr>
    <a:masterClrMapping/>
  </p:clrMapOvr>
  <mc:AlternateContent xmlns:mc="http://schemas.openxmlformats.org/markup-compatibility/2006" xmlns:p14="http://schemas.microsoft.com/office/powerpoint/2010/main">
    <mc:Choice Requires="p14">
      <p:transition spd="med" advClick="0" advTm="5000">
        <p14:rippl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1" presetClass="entr" presetSubtype="1" repeatCount="5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000"/>
                                        <p:tgtEl>
                                          <p:spTgt spid="4"/>
                                        </p:tgtEl>
                                      </p:cBhvr>
                                    </p:animEffect>
                                  </p:childTnLst>
                                </p:cTn>
                              </p:par>
                              <p:par>
                                <p:cTn id="14" presetID="21" presetClass="entr" presetSubtype="1" repeatCount="5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000"/>
                                        <p:tgtEl>
                                          <p:spTgt spid="5"/>
                                        </p:tgtEl>
                                      </p:cBhvr>
                                    </p:animEffect>
                                  </p:childTnLst>
                                </p:cTn>
                              </p:par>
                              <p:par>
                                <p:cTn id="17" presetID="1" presetClass="entr" presetSubtype="0" fill="hold" grpId="1" nodeType="withEffect">
                                  <p:stCondLst>
                                    <p:cond delay="10"/>
                                  </p:stCondLst>
                                  <p:childTnLst>
                                    <p:set>
                                      <p:cBhvr>
                                        <p:cTn id="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par>
                                <p:cTn id="19" presetID="1" presetClass="exit" presetSubtype="0" fill="hold" grpId="0" nodeType="withEffect">
                                  <p:stCondLst>
                                    <p:cond delay="1000"/>
                                  </p:stCondLst>
                                  <p:childTnLst>
                                    <p:set>
                                      <p:cBhvr>
                                        <p:cTn id="20" dur="1" fill="hold">
                                          <p:stCondLst>
                                            <p:cond delay="0"/>
                                          </p:stCondLst>
                                        </p:cTn>
                                        <p:tgtEl>
                                          <p:spTgt spid="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1" presetID="1" presetClass="entr" presetSubtype="0"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par>
                                <p:cTn id="23" presetID="1" presetClass="exit" presetSubtype="0" fill="hold" grpId="1" nodeType="withEffect">
                                  <p:stCondLst>
                                    <p:cond delay="2000"/>
                                  </p:stCondLst>
                                  <p:childTnLst>
                                    <p:set>
                                      <p:cBhvr>
                                        <p:cTn id="24"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5" presetID="1"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par>
                                <p:cTn id="27" presetID="1" presetClass="exit" presetSubtype="0" fill="hold" grpId="1" nodeType="withEffect">
                                  <p:stCondLst>
                                    <p:cond delay="3000"/>
                                  </p:stCondLst>
                                  <p:childTnLst>
                                    <p:set>
                                      <p:cBhvr>
                                        <p:cTn id="28"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par>
                                <p:cTn id="29" presetID="1" presetClass="entr" presetSubtype="0" fill="hold" grpId="0" nodeType="withEffect">
                                  <p:stCondLst>
                                    <p:cond delay="3000"/>
                                  </p:stCondLst>
                                  <p:childTnLst>
                                    <p:set>
                                      <p:cBhvr>
                                        <p:cTn id="30"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1" nodeType="withEffect">
                                  <p:stCondLst>
                                    <p:cond delay="4000"/>
                                  </p:stCondLst>
                                  <p:childTnLst>
                                    <p:set>
                                      <p:cBhvr>
                                        <p:cTn id="32"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3" presetID="1" presetClass="entr" presetSubtype="0" fill="hold" grpId="0" nodeType="withEffect">
                                  <p:stCondLst>
                                    <p:cond delay="4000"/>
                                  </p:stCondLst>
                                  <p:childTnLst>
                                    <p:set>
                                      <p:cBhvr>
                                        <p:cTn id="34"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grpId="1" nodeType="withEffect">
                                  <p:stCondLst>
                                    <p:cond delay="5000"/>
                                  </p:stCondLst>
                                  <p:childTnLst>
                                    <p:set>
                                      <p:cBhvr>
                                        <p:cTn id="36"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p:bldP spid="7" grpId="1"/>
      <p:bldP spid="8" grpId="0"/>
      <p:bldP spid="8" grpId="1"/>
      <p:bldP spid="9" grpId="0"/>
      <p:bldP spid="9" grpId="1"/>
      <p:bldP spid="10" grpId="0"/>
      <p:bldP spid="10" grpId="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6" name="مجموعة 45"/>
          <p:cNvGrpSpPr/>
          <p:nvPr/>
        </p:nvGrpSpPr>
        <p:grpSpPr>
          <a:xfrm>
            <a:off x="2227353" y="1328002"/>
            <a:ext cx="24177447" cy="14874035"/>
            <a:chOff x="10995892" y="52684"/>
            <a:chExt cx="7836514" cy="5919891"/>
          </a:xfrm>
        </p:grpSpPr>
        <p:pic>
          <p:nvPicPr>
            <p:cNvPr id="47" name="صورة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892" y="52684"/>
              <a:ext cx="7836514" cy="5919891"/>
            </a:xfrm>
            <a:prstGeom prst="rect">
              <a:avLst/>
            </a:prstGeom>
          </p:spPr>
        </p:pic>
        <p:sp>
          <p:nvSpPr>
            <p:cNvPr id="48" name="مستطيل 47"/>
            <p:cNvSpPr/>
            <p:nvPr/>
          </p:nvSpPr>
          <p:spPr>
            <a:xfrm>
              <a:off x="11321144" y="631371"/>
              <a:ext cx="7120303" cy="40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50800" dir="5400000" algn="ctr" rotWithShape="0">
                    <a:srgbClr val="FF0000">
                      <a:alpha val="23000"/>
                    </a:srgbClr>
                  </a:outerShdw>
                  <a:reflection blurRad="6350" stA="60000" endA="900" endPos="58000" dir="5400000" sy="-100000" algn="bl" rotWithShape="0"/>
                </a:effectLst>
              </a:endParaRPr>
            </a:p>
          </p:txBody>
        </p:sp>
      </p:grpSp>
      <p:sp>
        <p:nvSpPr>
          <p:cNvPr id="69" name="شكل بيضاوي 68"/>
          <p:cNvSpPr/>
          <p:nvPr/>
        </p:nvSpPr>
        <p:spPr>
          <a:xfrm>
            <a:off x="20571417" y="10732136"/>
            <a:ext cx="1514731" cy="14941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3800" b="1" dirty="0">
              <a:solidFill>
                <a:schemeClr val="tx1"/>
              </a:solidFill>
            </a:endParaRPr>
          </a:p>
        </p:txBody>
      </p:sp>
      <p:sp>
        <p:nvSpPr>
          <p:cNvPr id="8" name="مربع نص 7"/>
          <p:cNvSpPr txBox="1"/>
          <p:nvPr/>
        </p:nvSpPr>
        <p:spPr>
          <a:xfrm>
            <a:off x="11810999" y="14130769"/>
            <a:ext cx="4800601" cy="599643"/>
          </a:xfrm>
          <a:prstGeom prst="rect">
            <a:avLst/>
          </a:prstGeom>
          <a:noFill/>
        </p:spPr>
        <p:txBody>
          <a:bodyPr wrap="square" lIns="53489" tIns="26746" rIns="53489" bIns="26746" rtlCol="0">
            <a:spAutoFit/>
          </a:bodyPr>
          <a:lstStyle/>
          <a:p>
            <a:pPr algn="ctr"/>
            <a:r>
              <a:rPr lang="en-US" sz="3500" dirty="0">
                <a:effectLst>
                  <a:outerShdw blurRad="38100" dist="38100" dir="2700000" algn="tl">
                    <a:srgbClr val="000000">
                      <a:alpha val="43137"/>
                    </a:srgbClr>
                  </a:outerShdw>
                </a:effectLst>
                <a:latin typeface="Aharoni" pitchFamily="2" charset="-79"/>
                <a:cs typeface="Aharoni" pitchFamily="2" charset="-79"/>
              </a:rPr>
              <a:t>SAMSUNG</a:t>
            </a:r>
            <a:endParaRPr lang="en-US" dirty="0">
              <a:effectLst>
                <a:outerShdw blurRad="38100" dist="38100" dir="2700000" algn="tl">
                  <a:srgbClr val="000000">
                    <a:alpha val="43137"/>
                  </a:srgbClr>
                </a:outerShdw>
              </a:effectLst>
              <a:latin typeface="Aharoni" pitchFamily="2" charset="-79"/>
              <a:cs typeface="Aharoni" pitchFamily="2" charset="-79"/>
            </a:endParaRPr>
          </a:p>
        </p:txBody>
      </p:sp>
      <p:sp>
        <p:nvSpPr>
          <p:cNvPr id="9" name="شكل بيضاوي 8"/>
          <p:cNvSpPr/>
          <p:nvPr/>
        </p:nvSpPr>
        <p:spPr>
          <a:xfrm>
            <a:off x="2914859" y="13023222"/>
            <a:ext cx="405051" cy="40504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9606" y="976923"/>
            <a:ext cx="5126226" cy="8645420"/>
          </a:xfrm>
          <a:prstGeom prst="rect">
            <a:avLst/>
          </a:prstGeom>
        </p:spPr>
      </p:pic>
      <p:sp>
        <p:nvSpPr>
          <p:cNvPr id="10" name="مربع نص 9"/>
          <p:cNvSpPr txBox="1"/>
          <p:nvPr/>
        </p:nvSpPr>
        <p:spPr>
          <a:xfrm>
            <a:off x="3117383" y="4071497"/>
            <a:ext cx="21967772" cy="6582832"/>
          </a:xfrm>
          <a:prstGeom prst="rect">
            <a:avLst/>
          </a:prstGeom>
          <a:noFill/>
        </p:spPr>
        <p:txBody>
          <a:bodyPr wrap="square" lIns="53489" tIns="26746" rIns="53489" bIns="26746" rtlCol="0">
            <a:spAutoFit/>
            <a:scene3d>
              <a:camera prst="orthographicFront"/>
              <a:lightRig rig="threePt" dir="t"/>
            </a:scene3d>
            <a:sp3d extrusionH="57150">
              <a:bevelT w="38100" h="38100"/>
            </a:sp3d>
          </a:bodyPr>
          <a:lstStyle/>
          <a:p>
            <a:pPr algn="ctr"/>
            <a:r>
              <a:rPr lang="en-US" sz="42100" b="1" dirty="0">
                <a:solidFill>
                  <a:schemeClr val="bg1"/>
                </a:solidFill>
                <a:effectLst>
                  <a:glow rad="63500">
                    <a:srgbClr val="FF0000">
                      <a:alpha val="77000"/>
                    </a:srgbClr>
                  </a:glow>
                  <a:outerShdw blurRad="50800" dist="38100" dir="18900000" sx="27000" sy="27000" algn="bl" rotWithShape="0">
                    <a:prstClr val="black">
                      <a:alpha val="40000"/>
                    </a:prstClr>
                  </a:outerShdw>
                  <a:reflection blurRad="6350" stA="14000" endPos="45500" dist="12700" dir="5400000" sy="-100000" algn="bl" rotWithShape="0"/>
                </a:effectLst>
              </a:rPr>
              <a:t>Sample</a:t>
            </a:r>
            <a:endParaRPr lang="en-US" sz="17000" b="1" dirty="0">
              <a:solidFill>
                <a:schemeClr val="bg1"/>
              </a:solidFill>
              <a:effectLst>
                <a:glow rad="63500">
                  <a:srgbClr val="FF0000">
                    <a:alpha val="77000"/>
                  </a:srgbClr>
                </a:glow>
                <a:outerShdw blurRad="50800" dist="38100" dir="18900000" sx="27000" sy="27000" algn="bl" rotWithShape="0">
                  <a:prstClr val="black">
                    <a:alpha val="40000"/>
                  </a:prstClr>
                </a:outerShdw>
                <a:reflection blurRad="6350" stA="14000" endPos="45500" dist="12700" dir="5400000" sy="-100000" algn="bl" rotWithShape="0"/>
              </a:effectLst>
            </a:endParaRP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3603" y="2462227"/>
            <a:ext cx="6404204" cy="10800738"/>
          </a:xfrm>
          <a:prstGeom prst="rect">
            <a:avLst/>
          </a:prstGeom>
        </p:spPr>
      </p:pic>
    </p:spTree>
    <p:extLst>
      <p:ext uri="{BB962C8B-B14F-4D97-AF65-F5344CB8AC3E}">
        <p14:creationId xmlns:p14="http://schemas.microsoft.com/office/powerpoint/2010/main" val="417490981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1000"/>
                                        <p:tgtEl>
                                          <p:spTgt spid="4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87344" y="7589037"/>
            <a:ext cx="27470878" cy="8186748"/>
          </a:xfrm>
        </p:spPr>
        <p:txBody>
          <a:bodyPr/>
          <a:lstStyle/>
          <a:p>
            <a:pPr lvl="0"/>
            <a:r>
              <a:rPr lang="ar-IQ" sz="7100" b="1" dirty="0">
                <a:solidFill>
                  <a:schemeClr val="tx1"/>
                </a:solidFill>
              </a:rPr>
              <a:t/>
            </a:r>
            <a:br>
              <a:rPr lang="ar-IQ" sz="7100" b="1" dirty="0">
                <a:solidFill>
                  <a:schemeClr val="tx1"/>
                </a:solidFill>
              </a:rPr>
            </a:br>
            <a:r>
              <a:rPr lang="en-US" sz="7100" b="1" dirty="0">
                <a:solidFill>
                  <a:schemeClr val="tx1"/>
                </a:solidFill>
              </a:rPr>
              <a:t>A-</a:t>
            </a:r>
            <a:r>
              <a:rPr lang="en-US" sz="7100" dirty="0">
                <a:solidFill>
                  <a:schemeClr val="tx1"/>
                </a:solidFill>
              </a:rPr>
              <a:t>   Do you agree or disagree with the following statement? Technology has made the world  a better place to live. Use specific reasons and examples to support your opinion .</a:t>
            </a:r>
            <a:br>
              <a:rPr lang="en-US" sz="7100" dirty="0">
                <a:solidFill>
                  <a:schemeClr val="tx1"/>
                </a:solidFill>
              </a:rPr>
            </a:br>
            <a:r>
              <a:rPr lang="en-US" sz="7100" dirty="0">
                <a:solidFill>
                  <a:schemeClr val="tx1"/>
                </a:solidFill>
              </a:rPr>
              <a:t/>
            </a:r>
            <a:br>
              <a:rPr lang="en-US" sz="7100" dirty="0">
                <a:solidFill>
                  <a:schemeClr val="tx1"/>
                </a:solidFill>
              </a:rPr>
            </a:br>
            <a:r>
              <a:rPr lang="en-US" sz="7100" dirty="0">
                <a:solidFill>
                  <a:schemeClr val="tx1"/>
                </a:solidFill>
              </a:rPr>
              <a:t/>
            </a:r>
            <a:br>
              <a:rPr lang="en-US" sz="7100" dirty="0">
                <a:solidFill>
                  <a:schemeClr val="tx1"/>
                </a:solidFill>
              </a:rPr>
            </a:br>
            <a:r>
              <a:rPr lang="en-US" sz="7100" b="1" dirty="0">
                <a:solidFill>
                  <a:schemeClr val="tx1"/>
                </a:solidFill>
              </a:rPr>
              <a:t>B-  </a:t>
            </a:r>
            <a:r>
              <a:rPr lang="en-US" sz="7100" dirty="0">
                <a:solidFill>
                  <a:schemeClr val="tx1"/>
                </a:solidFill>
              </a:rPr>
              <a:t> How do movies or television  influence people’s  behavior? Use specific reasons and examples to support your answer.</a:t>
            </a:r>
            <a:br>
              <a:rPr lang="en-US" sz="7100" dirty="0">
                <a:solidFill>
                  <a:schemeClr val="tx1"/>
                </a:solidFill>
              </a:rPr>
            </a:br>
            <a:r>
              <a:rPr lang="en-US" sz="7100" dirty="0">
                <a:solidFill>
                  <a:schemeClr val="tx1"/>
                </a:solidFill>
              </a:rPr>
              <a:t> </a:t>
            </a:r>
            <a:br>
              <a:rPr lang="en-US" sz="7100" dirty="0">
                <a:solidFill>
                  <a:schemeClr val="tx1"/>
                </a:solidFill>
              </a:rPr>
            </a:br>
            <a:r>
              <a:rPr lang="en-US" sz="7100" dirty="0">
                <a:solidFill>
                  <a:schemeClr val="tx1"/>
                </a:solidFill>
              </a:rPr>
              <a:t/>
            </a:r>
            <a:br>
              <a:rPr lang="en-US" sz="7100" dirty="0">
                <a:solidFill>
                  <a:schemeClr val="tx1"/>
                </a:solidFill>
              </a:rPr>
            </a:br>
            <a:endParaRPr lang="en-US" sz="7100" dirty="0">
              <a:solidFill>
                <a:schemeClr val="tx1"/>
              </a:solidFill>
            </a:endParaRPr>
          </a:p>
        </p:txBody>
      </p:sp>
      <p:sp>
        <p:nvSpPr>
          <p:cNvPr id="3" name="مستطيل مستدير الزوايا 2"/>
          <p:cNvSpPr/>
          <p:nvPr/>
        </p:nvSpPr>
        <p:spPr>
          <a:xfrm>
            <a:off x="74" y="727861"/>
            <a:ext cx="28292759" cy="2657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t"/>
          <a:lstStyle/>
          <a:p>
            <a:pPr algn="ctr"/>
            <a:r>
              <a:rPr lang="en-US" sz="6600" b="1" dirty="0">
                <a:solidFill>
                  <a:schemeClr val="bg1"/>
                </a:solidFill>
              </a:rPr>
              <a:t>Write a well – organized composition of about 200 -250 words about  one of the following  topics:</a:t>
            </a:r>
            <a:br>
              <a:rPr lang="en-US" sz="6600" b="1" dirty="0">
                <a:solidFill>
                  <a:schemeClr val="bg1"/>
                </a:solidFill>
              </a:rPr>
            </a:br>
            <a:endParaRPr lang="en-US" sz="6600" dirty="0">
              <a:solidFill>
                <a:schemeClr val="bg1"/>
              </a:solidFill>
            </a:endParaRPr>
          </a:p>
        </p:txBody>
      </p:sp>
      <p:sp>
        <p:nvSpPr>
          <p:cNvPr id="4" name="دائرة مجوفة 3"/>
          <p:cNvSpPr/>
          <p:nvPr/>
        </p:nvSpPr>
        <p:spPr>
          <a:xfrm>
            <a:off x="8229611" y="4714578"/>
            <a:ext cx="3772369" cy="1457485"/>
          </a:xfrm>
          <a:prstGeom prst="donut">
            <a:avLst>
              <a:gd name="adj" fmla="val 5348"/>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6600">
              <a:solidFill>
                <a:schemeClr val="tx1"/>
              </a:solidFill>
            </a:endParaRPr>
          </a:p>
        </p:txBody>
      </p:sp>
      <p:sp>
        <p:nvSpPr>
          <p:cNvPr id="5" name="دائرة مجوفة 4"/>
          <p:cNvSpPr/>
          <p:nvPr/>
        </p:nvSpPr>
        <p:spPr>
          <a:xfrm>
            <a:off x="4953000" y="4628783"/>
            <a:ext cx="2551817" cy="1628953"/>
          </a:xfrm>
          <a:prstGeom prst="donut">
            <a:avLst>
              <a:gd name="adj" fmla="val 5348"/>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6600">
              <a:solidFill>
                <a:schemeClr val="tx1"/>
              </a:solidFill>
            </a:endParaRPr>
          </a:p>
        </p:txBody>
      </p:sp>
      <p:sp>
        <p:nvSpPr>
          <p:cNvPr id="6" name="دائرة مجوفة 5"/>
          <p:cNvSpPr/>
          <p:nvPr/>
        </p:nvSpPr>
        <p:spPr>
          <a:xfrm>
            <a:off x="2227406" y="9993888"/>
            <a:ext cx="2187271" cy="1628953"/>
          </a:xfrm>
          <a:prstGeom prst="donut">
            <a:avLst>
              <a:gd name="adj" fmla="val 5348"/>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6600">
              <a:solidFill>
                <a:schemeClr val="tx1"/>
              </a:solidFill>
            </a:endParaRPr>
          </a:p>
        </p:txBody>
      </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3737" y="12558531"/>
            <a:ext cx="3858102" cy="3608608"/>
          </a:xfrm>
          <a:prstGeom prst="rect">
            <a:avLst/>
          </a:prstGeom>
        </p:spPr>
      </p:pic>
      <p:pic>
        <p:nvPicPr>
          <p:cNvPr id="11" name="صورة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1841" y="12558531"/>
            <a:ext cx="3858102" cy="3608608"/>
          </a:xfrm>
          <a:prstGeom prst="rect">
            <a:avLst/>
          </a:prstGeom>
        </p:spPr>
      </p:pic>
      <p:pic>
        <p:nvPicPr>
          <p:cNvPr id="12" name="صورة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332" y="12558531"/>
            <a:ext cx="3858102" cy="3608608"/>
          </a:xfrm>
          <a:prstGeom prst="rect">
            <a:avLst/>
          </a:prstGeom>
        </p:spPr>
      </p:pic>
      <p:sp>
        <p:nvSpPr>
          <p:cNvPr id="8" name="مستطيل مستدير الزوايا 7"/>
          <p:cNvSpPr/>
          <p:nvPr/>
        </p:nvSpPr>
        <p:spPr>
          <a:xfrm>
            <a:off x="23241007" y="4714578"/>
            <a:ext cx="4543988" cy="145748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6600"/>
          </a:p>
        </p:txBody>
      </p:sp>
      <p:sp>
        <p:nvSpPr>
          <p:cNvPr id="13" name="مستطيل مستدير الزوايا 12"/>
          <p:cNvSpPr/>
          <p:nvPr/>
        </p:nvSpPr>
        <p:spPr>
          <a:xfrm>
            <a:off x="9296412" y="10139265"/>
            <a:ext cx="3969491" cy="145748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6600"/>
          </a:p>
        </p:txBody>
      </p:sp>
      <p:sp>
        <p:nvSpPr>
          <p:cNvPr id="9" name="مستطيل مستدير الزوايا 8"/>
          <p:cNvSpPr/>
          <p:nvPr/>
        </p:nvSpPr>
        <p:spPr>
          <a:xfrm>
            <a:off x="672745" y="5024394"/>
            <a:ext cx="1543242" cy="943079"/>
          </a:xfrm>
          <a:prstGeom prst="roundRect">
            <a:avLst/>
          </a:prstGeom>
          <a:noFill/>
          <a:ln w="53975">
            <a:solidFill>
              <a:srgbClr val="2616F6"/>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6600"/>
          </a:p>
        </p:txBody>
      </p:sp>
      <p:sp>
        <p:nvSpPr>
          <p:cNvPr id="14" name="مستطيل مستدير الزوايا 13"/>
          <p:cNvSpPr/>
          <p:nvPr/>
        </p:nvSpPr>
        <p:spPr>
          <a:xfrm>
            <a:off x="742758" y="10463275"/>
            <a:ext cx="1543242" cy="943079"/>
          </a:xfrm>
          <a:prstGeom prst="round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sz="6600"/>
          </a:p>
        </p:txBody>
      </p:sp>
    </p:spTree>
    <p:extLst>
      <p:ext uri="{BB962C8B-B14F-4D97-AF65-F5344CB8AC3E}">
        <p14:creationId xmlns:p14="http://schemas.microsoft.com/office/powerpoint/2010/main" val="2068439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8" grpId="0" animBg="1"/>
      <p:bldP spid="13" grpId="0" animBg="1"/>
      <p:bldP spid="9"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صورة 44"/>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762888" y="3499206"/>
            <a:ext cx="5265653" cy="5265580"/>
          </a:xfrm>
          <a:prstGeom prst="rect">
            <a:avLst/>
          </a:prstGeom>
        </p:spPr>
      </p:pic>
      <p:pic>
        <p:nvPicPr>
          <p:cNvPr id="28682" name="صورة 28681"/>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1775063" y="3499206"/>
            <a:ext cx="5265653" cy="5265580"/>
          </a:xfrm>
          <a:prstGeom prst="rect">
            <a:avLst/>
          </a:prstGeom>
        </p:spPr>
      </p:pic>
      <p:grpSp>
        <p:nvGrpSpPr>
          <p:cNvPr id="31" name="مجموعة 30"/>
          <p:cNvGrpSpPr/>
          <p:nvPr/>
        </p:nvGrpSpPr>
        <p:grpSpPr>
          <a:xfrm>
            <a:off x="8457557" y="4519271"/>
            <a:ext cx="12181435" cy="7773149"/>
            <a:chOff x="6856412" y="3618706"/>
            <a:chExt cx="12180092" cy="7772400"/>
          </a:xfrm>
        </p:grpSpPr>
        <p:sp>
          <p:nvSpPr>
            <p:cNvPr id="25" name="مستطيل 24"/>
            <p:cNvSpPr/>
            <p:nvPr/>
          </p:nvSpPr>
          <p:spPr>
            <a:xfrm>
              <a:off x="6856412" y="3618706"/>
              <a:ext cx="12180092" cy="7772400"/>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صورة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2" y="4771883"/>
              <a:ext cx="7086600" cy="5628623"/>
            </a:xfrm>
            <a:prstGeom prst="rect">
              <a:avLst/>
            </a:prstGeom>
          </p:spPr>
        </p:pic>
      </p:grpSp>
      <p:sp>
        <p:nvSpPr>
          <p:cNvPr id="13" name="مستطيل 12"/>
          <p:cNvSpPr/>
          <p:nvPr/>
        </p:nvSpPr>
        <p:spPr>
          <a:xfrm>
            <a:off x="20621523" y="3565887"/>
            <a:ext cx="685876" cy="87265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3" name="مستطيل 2"/>
          <p:cNvSpPr/>
          <p:nvPr/>
        </p:nvSpPr>
        <p:spPr>
          <a:xfrm>
            <a:off x="7695464" y="3528587"/>
            <a:ext cx="685876" cy="876384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12" name="مستطيل 11"/>
          <p:cNvSpPr/>
          <p:nvPr/>
        </p:nvSpPr>
        <p:spPr>
          <a:xfrm rot="16200000">
            <a:off x="13991404" y="-2796731"/>
            <a:ext cx="1020068" cy="1361193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53489" tIns="26746" rIns="53489" bIns="26746" rtlCol="0" anchor="ctr"/>
          <a:lstStyle/>
          <a:p>
            <a:pPr algn="ctr"/>
            <a:r>
              <a:rPr lang="en-US" sz="2800" b="1" dirty="0">
                <a:solidFill>
                  <a:schemeClr val="tx1"/>
                </a:solidFill>
              </a:rPr>
              <a:t>TOSHIBA</a:t>
            </a:r>
            <a:endParaRPr lang="en-US" sz="2600" b="1" dirty="0">
              <a:solidFill>
                <a:schemeClr val="tx1"/>
              </a:solidFill>
            </a:endParaRPr>
          </a:p>
        </p:txBody>
      </p:sp>
      <p:sp>
        <p:nvSpPr>
          <p:cNvPr id="5" name="مستطيل 4"/>
          <p:cNvSpPr/>
          <p:nvPr/>
        </p:nvSpPr>
        <p:spPr>
          <a:xfrm>
            <a:off x="8400306" y="4519271"/>
            <a:ext cx="3037877" cy="7773149"/>
          </a:xfrm>
          <a:prstGeom prst="rect">
            <a:avLst/>
          </a:prstGeom>
          <a:gradFill flip="none" rotWithShape="1">
            <a:gsLst>
              <a:gs pos="0">
                <a:schemeClr val="bg1">
                  <a:lumMod val="95000"/>
                </a:schemeClr>
              </a:gs>
              <a:gs pos="95342">
                <a:schemeClr val="bg1">
                  <a:lumMod val="85000"/>
                </a:schemeClr>
              </a:gs>
              <a:gs pos="56000">
                <a:schemeClr val="bg1">
                  <a:lumMod val="75000"/>
                </a:schemeClr>
              </a:gs>
              <a:gs pos="83000">
                <a:schemeClr val="bg1">
                  <a:lumMod val="9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19" name="مستطيل 18"/>
          <p:cNvSpPr/>
          <p:nvPr/>
        </p:nvSpPr>
        <p:spPr>
          <a:xfrm>
            <a:off x="17543815" y="4519271"/>
            <a:ext cx="3078382" cy="7773149"/>
          </a:xfrm>
          <a:prstGeom prst="rect">
            <a:avLst/>
          </a:prstGeom>
          <a:gradFill>
            <a:gsLst>
              <a:gs pos="0">
                <a:schemeClr val="bg1">
                  <a:lumMod val="95000"/>
                </a:schemeClr>
              </a:gs>
              <a:gs pos="95342">
                <a:schemeClr val="bg1">
                  <a:lumMod val="85000"/>
                </a:schemeClr>
              </a:gs>
              <a:gs pos="56000">
                <a:schemeClr val="bg1">
                  <a:lumMod val="75000"/>
                </a:schemeClr>
              </a:gs>
              <a:gs pos="83000">
                <a:schemeClr val="bg1">
                  <a:lumMod val="9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6" name="مستطيل 5"/>
          <p:cNvSpPr/>
          <p:nvPr/>
        </p:nvSpPr>
        <p:spPr>
          <a:xfrm>
            <a:off x="1600388" y="11569303"/>
            <a:ext cx="6075755" cy="7993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20" name="مستطيل 19"/>
          <p:cNvSpPr/>
          <p:nvPr/>
        </p:nvSpPr>
        <p:spPr>
          <a:xfrm>
            <a:off x="21336771" y="11531936"/>
            <a:ext cx="5832722" cy="83669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7" name="مستطيل 6"/>
          <p:cNvSpPr/>
          <p:nvPr/>
        </p:nvSpPr>
        <p:spPr>
          <a:xfrm>
            <a:off x="1141539" y="12140078"/>
            <a:ext cx="26532000" cy="1867875"/>
          </a:xfrm>
          <a:prstGeom prst="rect">
            <a:avLst/>
          </a:prstGeom>
          <a:blipFill>
            <a:blip r:embed="rId4"/>
            <a:tile tx="0" ty="0" sx="100000" sy="100000" flip="none" algn="tl"/>
          </a:blip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8" name="مستطيل 7"/>
          <p:cNvSpPr/>
          <p:nvPr/>
        </p:nvSpPr>
        <p:spPr>
          <a:xfrm>
            <a:off x="341217" y="14069245"/>
            <a:ext cx="27948467" cy="1451785"/>
          </a:xfrm>
          <a:prstGeom prst="rect">
            <a:avLst/>
          </a:prstGeom>
          <a:blipFill>
            <a:blip r:embed="rId4"/>
            <a:tile tx="0" ty="0" sx="100000" sy="100000" flip="none" algn="tl"/>
          </a:blipFill>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grpSp>
        <p:nvGrpSpPr>
          <p:cNvPr id="14" name="مجموعة 13"/>
          <p:cNvGrpSpPr/>
          <p:nvPr/>
        </p:nvGrpSpPr>
        <p:grpSpPr>
          <a:xfrm>
            <a:off x="7192240" y="7281792"/>
            <a:ext cx="335525" cy="1239670"/>
            <a:chOff x="4037012" y="4609306"/>
            <a:chExt cx="1143000" cy="2301922"/>
          </a:xfrm>
        </p:grpSpPr>
        <p:sp>
          <p:nvSpPr>
            <p:cNvPr id="9" name="مستطيل 8"/>
            <p:cNvSpPr/>
            <p:nvPr/>
          </p:nvSpPr>
          <p:spPr>
            <a:xfrm>
              <a:off x="4037012" y="4609306"/>
              <a:ext cx="1143000" cy="2286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ثلث متساوي الساقين 10"/>
            <p:cNvSpPr/>
            <p:nvPr/>
          </p:nvSpPr>
          <p:spPr>
            <a:xfrm>
              <a:off x="4150552" y="4685506"/>
              <a:ext cx="990600" cy="1080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مثلث متساوي الساقين 23"/>
            <p:cNvSpPr/>
            <p:nvPr/>
          </p:nvSpPr>
          <p:spPr>
            <a:xfrm flipV="1">
              <a:off x="4150550" y="5933471"/>
              <a:ext cx="990600" cy="977757"/>
            </a:xfrm>
            <a:prstGeom prs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مستطيل 20"/>
          <p:cNvSpPr/>
          <p:nvPr/>
        </p:nvSpPr>
        <p:spPr>
          <a:xfrm>
            <a:off x="15118170" y="-2828083"/>
            <a:ext cx="45726" cy="45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22" name="مستطيل 21"/>
          <p:cNvSpPr/>
          <p:nvPr/>
        </p:nvSpPr>
        <p:spPr>
          <a:xfrm>
            <a:off x="11887212" y="2091964"/>
            <a:ext cx="5328000" cy="1266151"/>
          </a:xfrm>
          <a:prstGeom prst="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dirty="0"/>
          </a:p>
        </p:txBody>
      </p:sp>
      <p:sp>
        <p:nvSpPr>
          <p:cNvPr id="28673" name="مستطيل مستدير الزوايا 28672"/>
          <p:cNvSpPr/>
          <p:nvPr/>
        </p:nvSpPr>
        <p:spPr>
          <a:xfrm flipH="1">
            <a:off x="609672" y="13840614"/>
            <a:ext cx="27504001" cy="445549"/>
          </a:xfrm>
          <a:prstGeom prst="roundRect">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pic>
        <p:nvPicPr>
          <p:cNvPr id="27" name="Picture 4" descr="A person standing posing for the camera&#10;&#10;Description generated with very high confidence">
            <a:extLst>
              <a:ext uri="{FF2B5EF4-FFF2-40B4-BE49-F238E27FC236}">
                <a16:creationId xmlns:a16="http://schemas.microsoft.com/office/drawing/2014/main" id="{7766406F-7414-4769-BB1A-0E5BC91A8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45692" y="7564252"/>
            <a:ext cx="2650990" cy="7956768"/>
          </a:xfrm>
          <a:prstGeom prst="rect">
            <a:avLst/>
          </a:prstGeom>
          <a:ln>
            <a:noFill/>
          </a:ln>
          <a:effectLst>
            <a:outerShdw blurRad="152400" dist="317500" dir="5400000" sx="90000" sy="-19000" rotWithShape="0">
              <a:prstClr val="black">
                <a:alpha val="15000"/>
              </a:prstClr>
            </a:outerShdw>
          </a:effectLst>
        </p:spPr>
      </p:pic>
      <p:pic>
        <p:nvPicPr>
          <p:cNvPr id="28" name="Picture 5" descr="A person standing posing for the camera&#10;&#10;Description generated with very high confidence">
            <a:extLst>
              <a:ext uri="{FF2B5EF4-FFF2-40B4-BE49-F238E27FC236}">
                <a16:creationId xmlns:a16="http://schemas.microsoft.com/office/drawing/2014/main" id="{1E459DAA-1E9F-47C0-8FE4-7810A3AA11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3185" y="5503409"/>
            <a:ext cx="2681572" cy="8317006"/>
          </a:xfrm>
          <a:prstGeom prst="rect">
            <a:avLst/>
          </a:prstGeom>
          <a:effectLst>
            <a:outerShdw blurRad="152400" dist="317500" dir="5400000" sx="90000" sy="-19000" rotWithShape="0">
              <a:prstClr val="black">
                <a:alpha val="15000"/>
              </a:prstClr>
            </a:outerShdw>
          </a:effectLst>
        </p:spPr>
      </p:pic>
      <p:sp>
        <p:nvSpPr>
          <p:cNvPr id="4" name="مستطيل 3"/>
          <p:cNvSpPr/>
          <p:nvPr/>
        </p:nvSpPr>
        <p:spPr>
          <a:xfrm>
            <a:off x="-87521" y="15474180"/>
            <a:ext cx="28839576" cy="93160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cxnSp>
        <p:nvCxnSpPr>
          <p:cNvPr id="17" name="رابط مستقيم 16"/>
          <p:cNvCxnSpPr/>
          <p:nvPr/>
        </p:nvCxnSpPr>
        <p:spPr>
          <a:xfrm flipV="1">
            <a:off x="1600374" y="228688"/>
            <a:ext cx="0" cy="11301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flipV="1">
            <a:off x="27176409" y="213456"/>
            <a:ext cx="0" cy="11301723"/>
          </a:xfrm>
          <a:prstGeom prst="line">
            <a:avLst/>
          </a:prstGeom>
        </p:spPr>
        <p:style>
          <a:lnRef idx="1">
            <a:schemeClr val="accent1"/>
          </a:lnRef>
          <a:fillRef idx="0">
            <a:schemeClr val="accent1"/>
          </a:fillRef>
          <a:effectRef idx="0">
            <a:schemeClr val="accent1"/>
          </a:effectRef>
          <a:fontRef idx="minor">
            <a:schemeClr val="tx1"/>
          </a:fontRef>
        </p:style>
      </p:cxnSp>
      <p:sp>
        <p:nvSpPr>
          <p:cNvPr id="18" name="شكل بيضاوي 17"/>
          <p:cNvSpPr/>
          <p:nvPr/>
        </p:nvSpPr>
        <p:spPr>
          <a:xfrm>
            <a:off x="12261671" y="2130019"/>
            <a:ext cx="539999" cy="5399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pic>
        <p:nvPicPr>
          <p:cNvPr id="30" name="صورة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46135" y="10379202"/>
            <a:ext cx="1304842" cy="2271926"/>
          </a:xfrm>
          <a:prstGeom prst="rect">
            <a:avLst/>
          </a:prstGeom>
        </p:spPr>
      </p:pic>
      <p:cxnSp>
        <p:nvCxnSpPr>
          <p:cNvPr id="10" name="رابط مستقيم 9"/>
          <p:cNvCxnSpPr/>
          <p:nvPr/>
        </p:nvCxnSpPr>
        <p:spPr>
          <a:xfrm>
            <a:off x="2269" y="10"/>
            <a:ext cx="1539190" cy="228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678" name="رابط مستقيم 28677"/>
          <p:cNvCxnSpPr/>
          <p:nvPr/>
        </p:nvCxnSpPr>
        <p:spPr>
          <a:xfrm>
            <a:off x="1600376" y="213453"/>
            <a:ext cx="25576033" cy="15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680" name="رابط مستقيم 28679"/>
          <p:cNvCxnSpPr/>
          <p:nvPr/>
        </p:nvCxnSpPr>
        <p:spPr>
          <a:xfrm flipV="1">
            <a:off x="27176414" y="7"/>
            <a:ext cx="1627191" cy="213442"/>
          </a:xfrm>
          <a:prstGeom prst="line">
            <a:avLst/>
          </a:prstGeom>
        </p:spPr>
        <p:style>
          <a:lnRef idx="1">
            <a:schemeClr val="accent1"/>
          </a:lnRef>
          <a:fillRef idx="0">
            <a:schemeClr val="accent1"/>
          </a:fillRef>
          <a:effectRef idx="0">
            <a:schemeClr val="accent1"/>
          </a:effectRef>
          <a:fontRef idx="minor">
            <a:schemeClr val="tx1"/>
          </a:fontRef>
        </p:style>
      </p:cxnSp>
      <p:sp>
        <p:nvSpPr>
          <p:cNvPr id="28684" name="مستطيل 28683"/>
          <p:cNvSpPr/>
          <p:nvPr/>
        </p:nvSpPr>
        <p:spPr>
          <a:xfrm>
            <a:off x="17299805" y="2091967"/>
            <a:ext cx="3959999" cy="1266151"/>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4500" dirty="0"/>
              <a:t>No smoking</a:t>
            </a:r>
          </a:p>
        </p:txBody>
      </p:sp>
      <p:pic>
        <p:nvPicPr>
          <p:cNvPr id="2" name="صورة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47178" y="4519269"/>
            <a:ext cx="1264228" cy="1552800"/>
          </a:xfrm>
          <a:prstGeom prst="rect">
            <a:avLst/>
          </a:prstGeom>
        </p:spPr>
      </p:pic>
      <p:sp>
        <p:nvSpPr>
          <p:cNvPr id="47" name="مستطيل 46"/>
          <p:cNvSpPr/>
          <p:nvPr/>
        </p:nvSpPr>
        <p:spPr>
          <a:xfrm>
            <a:off x="7695470" y="2085137"/>
            <a:ext cx="3959999" cy="1266151"/>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ar-SA" sz="4500" dirty="0"/>
              <a:t>ممنوع التدخين</a:t>
            </a:r>
            <a:endParaRPr lang="en-US" sz="4500" dirty="0"/>
          </a:p>
        </p:txBody>
      </p:sp>
      <p:sp>
        <p:nvSpPr>
          <p:cNvPr id="15" name="مستطيل 14"/>
          <p:cNvSpPr/>
          <p:nvPr/>
        </p:nvSpPr>
        <p:spPr>
          <a:xfrm>
            <a:off x="11440123" y="4516810"/>
            <a:ext cx="3037877" cy="7773149"/>
          </a:xfrm>
          <a:prstGeom prst="rect">
            <a:avLst/>
          </a:prstGeom>
          <a:gradFill>
            <a:gsLst>
              <a:gs pos="0">
                <a:schemeClr val="bg1">
                  <a:lumMod val="95000"/>
                </a:schemeClr>
              </a:gs>
              <a:gs pos="95342">
                <a:schemeClr val="bg1">
                  <a:lumMod val="85000"/>
                </a:schemeClr>
              </a:gs>
              <a:gs pos="56000">
                <a:schemeClr val="bg1">
                  <a:lumMod val="75000"/>
                </a:schemeClr>
              </a:gs>
              <a:gs pos="83000">
                <a:schemeClr val="bg1">
                  <a:lumMod val="9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16" name="مستطيل 15"/>
          <p:cNvSpPr/>
          <p:nvPr/>
        </p:nvSpPr>
        <p:spPr>
          <a:xfrm>
            <a:off x="14488126" y="4519278"/>
            <a:ext cx="3037877" cy="7773149"/>
          </a:xfrm>
          <a:prstGeom prst="rect">
            <a:avLst/>
          </a:prstGeom>
          <a:gradFill>
            <a:gsLst>
              <a:gs pos="0">
                <a:schemeClr val="bg1">
                  <a:lumMod val="95000"/>
                </a:schemeClr>
              </a:gs>
              <a:gs pos="95342">
                <a:schemeClr val="bg1">
                  <a:lumMod val="85000"/>
                </a:schemeClr>
              </a:gs>
              <a:gs pos="56000">
                <a:schemeClr val="bg1">
                  <a:lumMod val="75000"/>
                </a:schemeClr>
              </a:gs>
              <a:gs pos="83000">
                <a:schemeClr val="bg1">
                  <a:lumMod val="9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
        <p:nvSpPr>
          <p:cNvPr id="42" name="مربع نص 41"/>
          <p:cNvSpPr txBox="1"/>
          <p:nvPr/>
        </p:nvSpPr>
        <p:spPr>
          <a:xfrm>
            <a:off x="14020892" y="2136990"/>
            <a:ext cx="1143001" cy="1162307"/>
          </a:xfrm>
          <a:prstGeom prst="rect">
            <a:avLst/>
          </a:prstGeom>
          <a:noFill/>
        </p:spPr>
        <p:txBody>
          <a:bodyPr wrap="square" lIns="53489" tIns="26746" rIns="53489" bIns="26746" rtlCol="0" anchor="ctr">
            <a:spAutoFit/>
          </a:bodyPr>
          <a:lstStyle/>
          <a:p>
            <a:pPr algn="ctr" defTabSz="998069" rtl="0" fontAlgn="auto">
              <a:spcBef>
                <a:spcPts val="0"/>
              </a:spcBef>
              <a:spcAft>
                <a:spcPts val="0"/>
              </a:spcAft>
              <a:defRPr/>
            </a:pPr>
            <a:r>
              <a:rPr lang="en-US" sz="7100" b="1" spc="328" dirty="0">
                <a:solidFill>
                  <a:srgbClr val="00FFFF"/>
                </a:solidFill>
              </a:rPr>
              <a:t>5</a:t>
            </a:r>
            <a:endParaRPr lang="en-IN" sz="7100" b="1" spc="328" dirty="0">
              <a:solidFill>
                <a:srgbClr val="00FFFF"/>
              </a:solidFill>
            </a:endParaRPr>
          </a:p>
        </p:txBody>
      </p:sp>
      <p:sp>
        <p:nvSpPr>
          <p:cNvPr id="43" name="مربع نص 42"/>
          <p:cNvSpPr txBox="1"/>
          <p:nvPr/>
        </p:nvSpPr>
        <p:spPr>
          <a:xfrm>
            <a:off x="14020802" y="2138105"/>
            <a:ext cx="1143001" cy="1162307"/>
          </a:xfrm>
          <a:prstGeom prst="rect">
            <a:avLst/>
          </a:prstGeom>
          <a:noFill/>
        </p:spPr>
        <p:txBody>
          <a:bodyPr wrap="square" lIns="53489" tIns="26746" rIns="53489" bIns="26746" rtlCol="0" anchor="ctr">
            <a:spAutoFit/>
          </a:bodyPr>
          <a:lstStyle/>
          <a:p>
            <a:pPr algn="ctr" defTabSz="998069" rtl="0" fontAlgn="auto">
              <a:spcBef>
                <a:spcPts val="0"/>
              </a:spcBef>
              <a:spcAft>
                <a:spcPts val="0"/>
              </a:spcAft>
              <a:defRPr/>
            </a:pPr>
            <a:r>
              <a:rPr lang="en-US" sz="7100" b="1" spc="328" dirty="0">
                <a:solidFill>
                  <a:srgbClr val="00FFFF"/>
                </a:solidFill>
              </a:rPr>
              <a:t>4</a:t>
            </a:r>
            <a:endParaRPr lang="en-IN" sz="7100" b="1" spc="328" dirty="0">
              <a:solidFill>
                <a:srgbClr val="00FFFF"/>
              </a:solidFill>
            </a:endParaRPr>
          </a:p>
        </p:txBody>
      </p:sp>
      <p:sp>
        <p:nvSpPr>
          <p:cNvPr id="44" name="مربع نص 43"/>
          <p:cNvSpPr txBox="1"/>
          <p:nvPr/>
        </p:nvSpPr>
        <p:spPr>
          <a:xfrm>
            <a:off x="14020892" y="2114953"/>
            <a:ext cx="1143001" cy="1162307"/>
          </a:xfrm>
          <a:prstGeom prst="rect">
            <a:avLst/>
          </a:prstGeom>
          <a:noFill/>
        </p:spPr>
        <p:txBody>
          <a:bodyPr wrap="square" lIns="53489" tIns="26746" rIns="53489" bIns="26746" rtlCol="0" anchor="ctr">
            <a:spAutoFit/>
          </a:bodyPr>
          <a:lstStyle/>
          <a:p>
            <a:pPr algn="ctr" defTabSz="998069" rtl="0" fontAlgn="auto">
              <a:spcBef>
                <a:spcPts val="0"/>
              </a:spcBef>
              <a:spcAft>
                <a:spcPts val="0"/>
              </a:spcAft>
              <a:defRPr/>
            </a:pPr>
            <a:r>
              <a:rPr lang="en-US" sz="7100" b="1" spc="328" dirty="0">
                <a:solidFill>
                  <a:srgbClr val="00FFFF"/>
                </a:solidFill>
              </a:rPr>
              <a:t>3</a:t>
            </a:r>
            <a:endParaRPr lang="en-IN" sz="7100" b="1" spc="328" dirty="0">
              <a:solidFill>
                <a:srgbClr val="00FFFF"/>
              </a:solidFill>
            </a:endParaRPr>
          </a:p>
        </p:txBody>
      </p:sp>
      <p:sp>
        <p:nvSpPr>
          <p:cNvPr id="46" name="مربع نص 45"/>
          <p:cNvSpPr txBox="1"/>
          <p:nvPr/>
        </p:nvSpPr>
        <p:spPr>
          <a:xfrm>
            <a:off x="14020802" y="2138105"/>
            <a:ext cx="1143001" cy="1162307"/>
          </a:xfrm>
          <a:prstGeom prst="rect">
            <a:avLst/>
          </a:prstGeom>
          <a:noFill/>
        </p:spPr>
        <p:txBody>
          <a:bodyPr wrap="square" lIns="53489" tIns="26746" rIns="53489" bIns="26746" rtlCol="0" anchor="ctr">
            <a:spAutoFit/>
          </a:bodyPr>
          <a:lstStyle/>
          <a:p>
            <a:pPr algn="ctr" defTabSz="998069" rtl="0" fontAlgn="auto">
              <a:spcBef>
                <a:spcPts val="0"/>
              </a:spcBef>
              <a:spcAft>
                <a:spcPts val="0"/>
              </a:spcAft>
              <a:defRPr/>
            </a:pPr>
            <a:r>
              <a:rPr lang="en-US" sz="7100" b="1" spc="328" dirty="0">
                <a:solidFill>
                  <a:srgbClr val="00FFFF"/>
                </a:solidFill>
              </a:rPr>
              <a:t>2</a:t>
            </a:r>
            <a:endParaRPr lang="en-IN" sz="7100" b="1" spc="328" dirty="0">
              <a:solidFill>
                <a:srgbClr val="00FFFF"/>
              </a:solidFill>
            </a:endParaRPr>
          </a:p>
        </p:txBody>
      </p:sp>
      <p:sp>
        <p:nvSpPr>
          <p:cNvPr id="48" name="مربع نص 47"/>
          <p:cNvSpPr txBox="1"/>
          <p:nvPr/>
        </p:nvSpPr>
        <p:spPr>
          <a:xfrm>
            <a:off x="13979702" y="2114950"/>
            <a:ext cx="1143001" cy="1162307"/>
          </a:xfrm>
          <a:prstGeom prst="rect">
            <a:avLst/>
          </a:prstGeom>
          <a:noFill/>
        </p:spPr>
        <p:txBody>
          <a:bodyPr wrap="square" lIns="53489" tIns="26746" rIns="53489" bIns="26746" rtlCol="0" anchor="ctr">
            <a:spAutoFit/>
          </a:bodyPr>
          <a:lstStyle/>
          <a:p>
            <a:pPr algn="ctr" defTabSz="998069" rtl="0" fontAlgn="auto">
              <a:spcBef>
                <a:spcPts val="0"/>
              </a:spcBef>
              <a:spcAft>
                <a:spcPts val="0"/>
              </a:spcAft>
              <a:defRPr/>
            </a:pPr>
            <a:r>
              <a:rPr lang="en-US" sz="7100" b="1" spc="328" dirty="0">
                <a:solidFill>
                  <a:srgbClr val="00FFFF"/>
                </a:solidFill>
              </a:rPr>
              <a:t>1</a:t>
            </a:r>
            <a:endParaRPr lang="en-IN" sz="7100" b="1" spc="328" dirty="0">
              <a:solidFill>
                <a:srgbClr val="00FFFF"/>
              </a:solidFill>
            </a:endParaRPr>
          </a:p>
        </p:txBody>
      </p:sp>
      <p:sp>
        <p:nvSpPr>
          <p:cNvPr id="49" name="مربع نص 48"/>
          <p:cNvSpPr txBox="1"/>
          <p:nvPr/>
        </p:nvSpPr>
        <p:spPr>
          <a:xfrm>
            <a:off x="15970280" y="2138105"/>
            <a:ext cx="1143001" cy="1162307"/>
          </a:xfrm>
          <a:prstGeom prst="rect">
            <a:avLst/>
          </a:prstGeom>
          <a:noFill/>
        </p:spPr>
        <p:txBody>
          <a:bodyPr wrap="square" lIns="53489" tIns="26746" rIns="53489" bIns="26746" rtlCol="0" anchor="ctr">
            <a:spAutoFit/>
          </a:bodyPr>
          <a:lstStyle/>
          <a:p>
            <a:pPr algn="ctr" defTabSz="998069" rtl="0" fontAlgn="auto">
              <a:spcBef>
                <a:spcPts val="0"/>
              </a:spcBef>
              <a:spcAft>
                <a:spcPts val="0"/>
              </a:spcAft>
              <a:defRPr/>
            </a:pPr>
            <a:r>
              <a:rPr lang="en-US" sz="7100" b="1" spc="328" dirty="0">
                <a:solidFill>
                  <a:srgbClr val="00FFFF"/>
                </a:solidFill>
              </a:rPr>
              <a:t>G</a:t>
            </a:r>
            <a:endParaRPr lang="en-IN" sz="7100" b="1" spc="328" dirty="0">
              <a:solidFill>
                <a:srgbClr val="00FFFF"/>
              </a:solidFill>
            </a:endParaRPr>
          </a:p>
        </p:txBody>
      </p:sp>
      <p:sp>
        <p:nvSpPr>
          <p:cNvPr id="50" name="شكل بيضاوي 49"/>
          <p:cNvSpPr/>
          <p:nvPr/>
        </p:nvSpPr>
        <p:spPr>
          <a:xfrm>
            <a:off x="12268272" y="2696771"/>
            <a:ext cx="539999" cy="53999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xit" presetSubtype="0" fill="hold" grpId="1" nodeType="withEffect">
                                  <p:stCondLst>
                                    <p:cond delay="1000"/>
                                  </p:stCondLst>
                                  <p:childTnLst>
                                    <p:set>
                                      <p:cBhvr>
                                        <p:cTn id="10" dur="1" fill="hold">
                                          <p:stCondLst>
                                            <p:cond delay="0"/>
                                          </p:stCondLst>
                                        </p:cTn>
                                        <p:tgtEl>
                                          <p:spTgt spid="42"/>
                                        </p:tgtEl>
                                        <p:attrNameLst>
                                          <p:attrName>style.visibility</p:attrName>
                                        </p:attrNameLst>
                                      </p:cBhvr>
                                      <p:to>
                                        <p:strVal val="hidden"/>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par>
                                <p:cTn id="14" presetID="1" presetClass="exit" presetSubtype="0" fill="hold" grpId="1" nodeType="withEffect">
                                  <p:stCondLst>
                                    <p:cond delay="1000"/>
                                  </p:stCondLst>
                                  <p:childTnLst>
                                    <p:set>
                                      <p:cBhvr>
                                        <p:cTn id="15" dur="1" fill="hold">
                                          <p:stCondLst>
                                            <p:cond delay="0"/>
                                          </p:stCondLst>
                                        </p:cTn>
                                        <p:tgtEl>
                                          <p:spTgt spid="43"/>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xit" presetSubtype="0" fill="hold" grpId="1" nodeType="withEffect">
                                  <p:stCondLst>
                                    <p:cond delay="1000"/>
                                  </p:stCondLst>
                                  <p:childTnLst>
                                    <p:set>
                                      <p:cBhvr>
                                        <p:cTn id="20" dur="1" fill="hold">
                                          <p:stCondLst>
                                            <p:cond delay="0"/>
                                          </p:stCondLst>
                                        </p:cTn>
                                        <p:tgtEl>
                                          <p:spTgt spid="44"/>
                                        </p:tgtEl>
                                        <p:attrNameLst>
                                          <p:attrName>style.visibility</p:attrName>
                                        </p:attrNameLst>
                                      </p:cBhvr>
                                      <p:to>
                                        <p:strVal val="hidden"/>
                                      </p:to>
                                    </p:set>
                                  </p:childTnLst>
                                </p:cTn>
                              </p:par>
                            </p:childTnLst>
                          </p:cTn>
                        </p:par>
                        <p:par>
                          <p:cTn id="21" fill="hold">
                            <p:stCondLst>
                              <p:cond delay="3000"/>
                            </p:stCondLst>
                            <p:childTnLst>
                              <p:par>
                                <p:cTn id="22" presetID="1"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par>
                                <p:cTn id="24" presetID="1" presetClass="exit" presetSubtype="0" fill="hold" grpId="1" nodeType="withEffect">
                                  <p:stCondLst>
                                    <p:cond delay="1000"/>
                                  </p:stCondLst>
                                  <p:childTnLst>
                                    <p:set>
                                      <p:cBhvr>
                                        <p:cTn id="25" dur="1" fill="hold">
                                          <p:stCondLst>
                                            <p:cond delay="0"/>
                                          </p:stCondLst>
                                        </p:cTn>
                                        <p:tgtEl>
                                          <p:spTgt spid="46"/>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48"/>
                                        </p:tgtEl>
                                        <p:attrNameLst>
                                          <p:attrName>style.visibility</p:attrName>
                                        </p:attrNameLst>
                                      </p:cBhvr>
                                      <p:to>
                                        <p:strVal val="hidden"/>
                                      </p:to>
                                    </p:set>
                                  </p:childTnLst>
                                </p:cTn>
                              </p:par>
                            </p:childTnLst>
                          </p:cTn>
                        </p:par>
                        <p:par>
                          <p:cTn id="31" fill="hold">
                            <p:stCondLst>
                              <p:cond delay="5000"/>
                            </p:stCondLst>
                            <p:childTnLst>
                              <p:par>
                                <p:cTn id="32" presetID="1" presetClass="exit" presetSubtype="0" fill="hold" grpId="1" nodeType="afterEffect">
                                  <p:stCondLst>
                                    <p:cond delay="0"/>
                                  </p:stCondLst>
                                  <p:childTnLst>
                                    <p:set>
                                      <p:cBhvr>
                                        <p:cTn id="33" dur="1" fill="hold">
                                          <p:stCondLst>
                                            <p:cond delay="0"/>
                                          </p:stCondLst>
                                        </p:cTn>
                                        <p:tgtEl>
                                          <p:spTgt spid="18"/>
                                        </p:tgtEl>
                                        <p:attrNameLst>
                                          <p:attrName>style.visibility</p:attrName>
                                        </p:attrNameLst>
                                      </p:cBhvr>
                                      <p:to>
                                        <p:strVal val="hidden"/>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par>
                          <p:cTn id="39" fill="hold">
                            <p:stCondLst>
                              <p:cond delay="5000"/>
                            </p:stCondLst>
                            <p:childTnLst>
                              <p:par>
                                <p:cTn id="40" presetID="35" presetClass="path" presetSubtype="0" accel="50000" decel="50000" fill="hold" grpId="0" nodeType="afterEffect">
                                  <p:stCondLst>
                                    <p:cond delay="0"/>
                                  </p:stCondLst>
                                  <p:childTnLst>
                                    <p:animMotion origin="layout" path="M -0.00013 -3.23345E-6 L -0.11917 -3.23345E-6 " pathEditMode="relative" rAng="0" ptsTypes="AA">
                                      <p:cBhvr>
                                        <p:cTn id="41" dur="2000" fill="hold"/>
                                        <p:tgtEl>
                                          <p:spTgt spid="15"/>
                                        </p:tgtEl>
                                        <p:attrNameLst>
                                          <p:attrName>ppt_x</p:attrName>
                                          <p:attrName>ppt_y</p:attrName>
                                        </p:attrNameLst>
                                      </p:cBhvr>
                                      <p:rCtr x="-5952" y="0"/>
                                    </p:animMotion>
                                  </p:childTnLst>
                                </p:cTn>
                              </p:par>
                              <p:par>
                                <p:cTn id="42" presetID="63" presetClass="path" presetSubtype="0" accel="50000" decel="50000" fill="hold" grpId="0" nodeType="withEffect">
                                  <p:stCondLst>
                                    <p:cond delay="0"/>
                                  </p:stCondLst>
                                  <p:childTnLst>
                                    <p:animMotion origin="layout" path="M 0.00062 -3.23345E-6 L 0.11898 -3.23345E-6 " pathEditMode="relative" rAng="0" ptsTypes="AA">
                                      <p:cBhvr>
                                        <p:cTn id="43" dur="2000" fill="hold"/>
                                        <p:tgtEl>
                                          <p:spTgt spid="16"/>
                                        </p:tgtEl>
                                        <p:attrNameLst>
                                          <p:attrName>ppt_x</p:attrName>
                                          <p:attrName>ppt_y</p:attrName>
                                        </p:attrNameLst>
                                      </p:cBhvr>
                                      <p:rCtr x="5915" y="0"/>
                                    </p:animMotion>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5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5" grpId="0" animBg="1"/>
      <p:bldP spid="16" grpId="0" animBg="1"/>
      <p:bldP spid="42" grpId="0"/>
      <p:bldP spid="42" grpId="1"/>
      <p:bldP spid="43" grpId="0"/>
      <p:bldP spid="43" grpId="1"/>
      <p:bldP spid="44" grpId="0"/>
      <p:bldP spid="44" grpId="1"/>
      <p:bldP spid="46" grpId="0"/>
      <p:bldP spid="46" grpId="1"/>
      <p:bldP spid="48" grpId="0"/>
      <p:bldP spid="48" grpId="1"/>
      <p:bldP spid="49" grpId="0"/>
      <p:bldP spid="49" grpId="1"/>
      <p:bldP spid="50" grpId="0" animBg="1"/>
      <p:bldP spid="5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8"/>
          <p:cNvSpPr>
            <a:spLocks noChangeArrowheads="1"/>
          </p:cNvSpPr>
          <p:nvPr/>
        </p:nvSpPr>
        <p:spPr bwMode="auto">
          <a:xfrm>
            <a:off x="10543874" y="5252645"/>
            <a:ext cx="8417990" cy="130959"/>
          </a:xfrm>
          <a:prstGeom prst="rect">
            <a:avLst/>
          </a:prstGeom>
          <a:noFill/>
          <a:ln w="9525">
            <a:noFill/>
            <a:miter lim="800000"/>
            <a:headEnd/>
            <a:tailEnd/>
          </a:ln>
        </p:spPr>
        <p:txBody>
          <a:bodyPr wrap="none" lIns="53489" tIns="26746" rIns="53489" bIns="26746" anchor="ctr">
            <a:spAutoFit/>
          </a:bodyPr>
          <a:lstStyle/>
          <a:p>
            <a:pPr algn="l" rtl="0" eaLnBrk="0" hangingPunct="0"/>
            <a:r>
              <a:rPr lang="en-US" sz="500" b="1">
                <a:latin typeface="Franklin Gothic Book" pitchFamily="34" charset="0"/>
              </a:rPr>
              <a:t>									</a:t>
            </a:r>
            <a:endParaRPr lang="en-US"/>
          </a:p>
        </p:txBody>
      </p:sp>
      <p:sp>
        <p:nvSpPr>
          <p:cNvPr id="6149" name="Rectangle 9"/>
          <p:cNvSpPr>
            <a:spLocks noChangeArrowheads="1"/>
          </p:cNvSpPr>
          <p:nvPr/>
        </p:nvSpPr>
        <p:spPr bwMode="auto">
          <a:xfrm>
            <a:off x="11091752" y="10653717"/>
            <a:ext cx="8417990" cy="130959"/>
          </a:xfrm>
          <a:prstGeom prst="rect">
            <a:avLst/>
          </a:prstGeom>
          <a:noFill/>
          <a:ln w="9525">
            <a:noFill/>
            <a:miter lim="800000"/>
            <a:headEnd/>
            <a:tailEnd/>
          </a:ln>
        </p:spPr>
        <p:txBody>
          <a:bodyPr wrap="none" lIns="53489" tIns="26746" rIns="53489" bIns="26746" anchor="ctr">
            <a:spAutoFit/>
          </a:bodyPr>
          <a:lstStyle/>
          <a:p>
            <a:pPr algn="l" rtl="0" eaLnBrk="0" hangingPunct="0"/>
            <a:r>
              <a:rPr lang="en-US" sz="500" b="1">
                <a:latin typeface="Franklin Gothic Book" pitchFamily="34" charset="0"/>
              </a:rPr>
              <a:t>									</a:t>
            </a:r>
            <a:endParaRPr lang="en-US"/>
          </a:p>
        </p:txBody>
      </p:sp>
      <p:pic>
        <p:nvPicPr>
          <p:cNvPr id="3" name="عنصر نائب للمحتوى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4047" y="4050278"/>
            <a:ext cx="21555535" cy="10126339"/>
          </a:xfrm>
          <a:prstGeom prst="rect">
            <a:avLst/>
          </a:prstGeom>
          <a:ln w="228600" cap="sq" cmpd="thickThin">
            <a:solidFill>
              <a:srgbClr val="000000"/>
            </a:solidFill>
            <a:prstDash val="solid"/>
            <a:miter lim="800000"/>
          </a:ln>
          <a:effectLst>
            <a:innerShdw blurRad="76200">
              <a:srgbClr val="000000"/>
            </a:innerShdw>
          </a:effectLst>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9257" y="3991923"/>
            <a:ext cx="3088747" cy="2223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advClick="0" advTm="5000">
        <p14:rippl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grpSp>
        <p:nvGrpSpPr>
          <p:cNvPr id="12" name="مجموعة 11"/>
          <p:cNvGrpSpPr/>
          <p:nvPr/>
        </p:nvGrpSpPr>
        <p:grpSpPr>
          <a:xfrm rot="18229836">
            <a:off x="14249538" y="7435650"/>
            <a:ext cx="11422043" cy="3276962"/>
            <a:chOff x="6856412" y="3861292"/>
            <a:chExt cx="11420940" cy="3276600"/>
          </a:xfrm>
          <a:effectLst>
            <a:reflection blurRad="6350" stA="50000" endA="300" endPos="55000" dir="5400000" sy="-100000" algn="bl" rotWithShape="0"/>
          </a:effectLst>
          <a:scene3d>
            <a:camera prst="isometricRightUp"/>
            <a:lightRig rig="threePt" dir="t"/>
          </a:scene3d>
        </p:grpSpPr>
        <p:sp>
          <p:nvSpPr>
            <p:cNvPr id="3" name="قمر 2"/>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قمر 28"/>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مجموعة 30"/>
          <p:cNvGrpSpPr/>
          <p:nvPr/>
        </p:nvGrpSpPr>
        <p:grpSpPr>
          <a:xfrm rot="18229836">
            <a:off x="15212932" y="7435650"/>
            <a:ext cx="11422043" cy="3276962"/>
            <a:chOff x="6856412" y="3861292"/>
            <a:chExt cx="11420940" cy="3276600"/>
          </a:xfrm>
          <a:effectLst>
            <a:reflection blurRad="6350" stA="50000" endA="300" endPos="55000" dir="5400000" sy="-100000" algn="bl" rotWithShape="0"/>
          </a:effectLst>
          <a:scene3d>
            <a:camera prst="isometricRightUp"/>
            <a:lightRig rig="threePt" dir="t"/>
          </a:scene3d>
        </p:grpSpPr>
        <p:sp>
          <p:nvSpPr>
            <p:cNvPr id="32" name="قمر 31"/>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قمر 32"/>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مجموعة 33"/>
          <p:cNvGrpSpPr/>
          <p:nvPr/>
        </p:nvGrpSpPr>
        <p:grpSpPr>
          <a:xfrm rot="18229836">
            <a:off x="16176327" y="7435650"/>
            <a:ext cx="11422043" cy="3276962"/>
            <a:chOff x="6856412" y="3861292"/>
            <a:chExt cx="11420940" cy="3276600"/>
          </a:xfrm>
          <a:effectLst>
            <a:reflection blurRad="6350" stA="50000" endA="300" endPos="55000" dir="5400000" sy="-100000" algn="bl" rotWithShape="0"/>
          </a:effectLst>
          <a:scene3d>
            <a:camera prst="isometricRightUp"/>
            <a:lightRig rig="threePt" dir="t"/>
          </a:scene3d>
        </p:grpSpPr>
        <p:sp>
          <p:nvSpPr>
            <p:cNvPr id="38" name="قمر 37"/>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قمر 38"/>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مجموعة 39"/>
          <p:cNvGrpSpPr/>
          <p:nvPr/>
        </p:nvGrpSpPr>
        <p:grpSpPr>
          <a:xfrm rot="18229836">
            <a:off x="17139723" y="7435650"/>
            <a:ext cx="11422043" cy="3276962"/>
            <a:chOff x="6856412" y="3861292"/>
            <a:chExt cx="11420940" cy="3276600"/>
          </a:xfrm>
          <a:effectLst>
            <a:reflection blurRad="6350" stA="50000" endA="300" endPos="55000" dir="5400000" sy="-100000" algn="bl" rotWithShape="0"/>
          </a:effectLst>
          <a:scene3d>
            <a:camera prst="isometricRightUp"/>
            <a:lightRig rig="threePt" dir="t"/>
          </a:scene3d>
        </p:grpSpPr>
        <p:sp>
          <p:nvSpPr>
            <p:cNvPr id="41" name="قمر 40"/>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قمر 44"/>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مجموعة 45"/>
          <p:cNvGrpSpPr/>
          <p:nvPr/>
        </p:nvGrpSpPr>
        <p:grpSpPr>
          <a:xfrm rot="18229836">
            <a:off x="18103120" y="7435650"/>
            <a:ext cx="11422043" cy="3276962"/>
            <a:chOff x="6856412" y="3861292"/>
            <a:chExt cx="11420940" cy="3276600"/>
          </a:xfrm>
          <a:effectLst>
            <a:reflection blurRad="6350" stA="50000" endA="300" endPos="55000" dir="5400000" sy="-100000" algn="bl" rotWithShape="0"/>
          </a:effectLst>
          <a:scene3d>
            <a:camera prst="isometricRightUp"/>
            <a:lightRig rig="threePt" dir="t"/>
          </a:scene3d>
        </p:grpSpPr>
        <p:sp>
          <p:nvSpPr>
            <p:cNvPr id="47" name="قمر 46"/>
            <p:cNvSpPr/>
            <p:nvPr/>
          </p:nvSpPr>
          <p:spPr>
            <a:xfrm>
              <a:off x="6856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قمر 47"/>
            <p:cNvSpPr/>
            <p:nvPr/>
          </p:nvSpPr>
          <p:spPr>
            <a:xfrm flipH="1">
              <a:off x="12571412" y="3861292"/>
              <a:ext cx="5705940" cy="3276600"/>
            </a:xfrm>
            <a:prstGeom prst="moon">
              <a:avLst>
                <a:gd name="adj" fmla="val 2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مستطيل مستدير الزوايا 6"/>
          <p:cNvSpPr/>
          <p:nvPr/>
        </p:nvSpPr>
        <p:spPr>
          <a:xfrm>
            <a:off x="534214" y="763625"/>
            <a:ext cx="16812450" cy="13662047"/>
          </a:xfrm>
          <a:prstGeom prst="roundRect">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sp>
        <p:nvSpPr>
          <p:cNvPr id="6" name="مربع نص 5"/>
          <p:cNvSpPr txBox="1"/>
          <p:nvPr/>
        </p:nvSpPr>
        <p:spPr>
          <a:xfrm>
            <a:off x="18803516" y="3417864"/>
            <a:ext cx="1694295" cy="2646879"/>
          </a:xfrm>
          <a:prstGeom prst="rect">
            <a:avLst/>
          </a:prstGeom>
          <a:noFill/>
        </p:spPr>
        <p:txBody>
          <a:bodyPr wrap="square" lIns="90921" tIns="45455" rIns="90921" bIns="45455" rtlCol="0">
            <a:spAutoFit/>
          </a:bodyPr>
          <a:lstStyle/>
          <a:p>
            <a:pPr algn="ctr"/>
            <a:r>
              <a:rPr lang="en-US" sz="16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p>
        </p:txBody>
      </p:sp>
      <p:sp>
        <p:nvSpPr>
          <p:cNvPr id="26" name="مربع نص 25"/>
          <p:cNvSpPr txBox="1"/>
          <p:nvPr/>
        </p:nvSpPr>
        <p:spPr>
          <a:xfrm>
            <a:off x="19857240" y="3397256"/>
            <a:ext cx="1694295" cy="2646879"/>
          </a:xfrm>
          <a:prstGeom prst="rect">
            <a:avLst/>
          </a:prstGeom>
          <a:noFill/>
        </p:spPr>
        <p:txBody>
          <a:bodyPr wrap="square" lIns="90921" tIns="45455" rIns="90921" bIns="45455" rtlCol="0">
            <a:spAutoFit/>
          </a:bodyPr>
          <a:lstStyle/>
          <a:p>
            <a:pPr algn="ctr"/>
            <a:r>
              <a:rPr lang="en-US" sz="16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a:t>
            </a:r>
          </a:p>
        </p:txBody>
      </p:sp>
      <p:sp>
        <p:nvSpPr>
          <p:cNvPr id="28" name="مربع نص 27"/>
          <p:cNvSpPr txBox="1"/>
          <p:nvPr/>
        </p:nvSpPr>
        <p:spPr>
          <a:xfrm>
            <a:off x="20937115" y="3417377"/>
            <a:ext cx="1694295" cy="2646879"/>
          </a:xfrm>
          <a:prstGeom prst="rect">
            <a:avLst/>
          </a:prstGeom>
          <a:noFill/>
        </p:spPr>
        <p:txBody>
          <a:bodyPr wrap="square" lIns="90921" tIns="45455" rIns="90921" bIns="45455" rtlCol="0">
            <a:spAutoFit/>
          </a:bodyPr>
          <a:lstStyle/>
          <a:p>
            <a:pPr algn="ctr"/>
            <a:r>
              <a:rPr lang="en-US" sz="16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a:t>
            </a:r>
          </a:p>
        </p:txBody>
      </p:sp>
      <p:sp>
        <p:nvSpPr>
          <p:cNvPr id="30" name="مربع نص 29"/>
          <p:cNvSpPr txBox="1"/>
          <p:nvPr/>
        </p:nvSpPr>
        <p:spPr>
          <a:xfrm>
            <a:off x="22021812" y="3417377"/>
            <a:ext cx="1694295" cy="2646879"/>
          </a:xfrm>
          <a:prstGeom prst="rect">
            <a:avLst/>
          </a:prstGeom>
          <a:noFill/>
        </p:spPr>
        <p:txBody>
          <a:bodyPr wrap="square" lIns="90921" tIns="45455" rIns="90921" bIns="45455" rtlCol="0">
            <a:spAutoFit/>
          </a:bodyPr>
          <a:lstStyle/>
          <a:p>
            <a:pPr algn="ctr"/>
            <a:r>
              <a:rPr lang="en-US" sz="16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4</a:t>
            </a:r>
          </a:p>
        </p:txBody>
      </p:sp>
      <p:sp>
        <p:nvSpPr>
          <p:cNvPr id="35" name="مربع نص 34"/>
          <p:cNvSpPr txBox="1"/>
          <p:nvPr/>
        </p:nvSpPr>
        <p:spPr>
          <a:xfrm>
            <a:off x="23170195" y="3397256"/>
            <a:ext cx="1694295" cy="2646879"/>
          </a:xfrm>
          <a:prstGeom prst="rect">
            <a:avLst/>
          </a:prstGeom>
          <a:noFill/>
        </p:spPr>
        <p:txBody>
          <a:bodyPr wrap="square" lIns="90921" tIns="45455" rIns="90921" bIns="45455" rtlCol="0">
            <a:spAutoFit/>
          </a:bodyPr>
          <a:lstStyle/>
          <a:p>
            <a:pPr algn="ctr"/>
            <a:r>
              <a:rPr lang="en-US" sz="16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a:t>
            </a:r>
          </a:p>
        </p:txBody>
      </p:sp>
      <p:sp>
        <p:nvSpPr>
          <p:cNvPr id="14" name="morph_truck.swf"/>
          <p:cNvSpPr>
            <a:spLocks noChangeAspect="1"/>
          </p:cNvSpPr>
          <p:nvPr>
            <p:custDataLst>
              <p:tags r:id="rId1"/>
            </p:custDataLst>
          </p:nvPr>
        </p:nvSpPr>
        <p:spPr>
          <a:xfrm>
            <a:off x="1371624" y="1547883"/>
            <a:ext cx="15087603" cy="12096749"/>
          </a:xfrm>
          <a:prstGeom prst="rect">
            <a:avLst/>
          </a:prstGeom>
          <a:blipFill>
            <a:blip r:embed="rId3"/>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a:endParaRPr lang="en-US"/>
          </a:p>
        </p:txBody>
      </p:sp>
      <p:sp>
        <p:nvSpPr>
          <p:cNvPr id="15" name="مربع نص 14"/>
          <p:cNvSpPr txBox="1"/>
          <p:nvPr/>
        </p:nvSpPr>
        <p:spPr>
          <a:xfrm>
            <a:off x="17068870" y="763566"/>
            <a:ext cx="11285887" cy="2123658"/>
          </a:xfrm>
          <a:prstGeom prst="rect">
            <a:avLst/>
          </a:prstGeom>
          <a:noFill/>
        </p:spPr>
        <p:txBody>
          <a:bodyPr wrap="square" lIns="90921" tIns="45455" rIns="90921" bIns="45455" rtlCol="0">
            <a:spAutoFit/>
          </a:bodyPr>
          <a:lstStyle/>
          <a:p>
            <a:pPr algn="ctr" rtl="0"/>
            <a:r>
              <a:rPr lang="en-US" sz="6600" dirty="0"/>
              <a:t>I will take you in five sections of my lecture….</a:t>
            </a:r>
          </a:p>
        </p:txBody>
      </p:sp>
    </p:spTree>
    <p:extLst>
      <p:ext uri="{BB962C8B-B14F-4D97-AF65-F5344CB8AC3E}">
        <p14:creationId xmlns:p14="http://schemas.microsoft.com/office/powerpoint/2010/main" val="1975329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down)">
                                      <p:cBhvr>
                                        <p:cTn id="7" dur="217">
                                          <p:stCondLst>
                                            <p:cond delay="0"/>
                                          </p:stCondLst>
                                        </p:cTn>
                                        <p:tgtEl>
                                          <p:spTgt spid="15"/>
                                        </p:tgtEl>
                                      </p:cBhvr>
                                    </p:animEffect>
                                    <p:anim calcmode="lin" valueType="num">
                                      <p:cBhvr>
                                        <p:cTn id="8"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13" dur="10">
                                          <p:stCondLst>
                                            <p:cond delay="244"/>
                                          </p:stCondLst>
                                        </p:cTn>
                                        <p:tgtEl>
                                          <p:spTgt spid="15"/>
                                        </p:tgtEl>
                                      </p:cBhvr>
                                      <p:to x="100000" y="60000"/>
                                    </p:animScale>
                                    <p:animScale>
                                      <p:cBhvr>
                                        <p:cTn id="14" dur="62" decel="50000">
                                          <p:stCondLst>
                                            <p:cond delay="254"/>
                                          </p:stCondLst>
                                        </p:cTn>
                                        <p:tgtEl>
                                          <p:spTgt spid="15"/>
                                        </p:tgtEl>
                                      </p:cBhvr>
                                      <p:to x="100000" y="100000"/>
                                    </p:animScale>
                                    <p:animScale>
                                      <p:cBhvr>
                                        <p:cTn id="15" dur="10">
                                          <p:stCondLst>
                                            <p:cond delay="492"/>
                                          </p:stCondLst>
                                        </p:cTn>
                                        <p:tgtEl>
                                          <p:spTgt spid="15"/>
                                        </p:tgtEl>
                                      </p:cBhvr>
                                      <p:to x="100000" y="80000"/>
                                    </p:animScale>
                                    <p:animScale>
                                      <p:cBhvr>
                                        <p:cTn id="16" dur="62" decel="50000">
                                          <p:stCondLst>
                                            <p:cond delay="502"/>
                                          </p:stCondLst>
                                        </p:cTn>
                                        <p:tgtEl>
                                          <p:spTgt spid="15"/>
                                        </p:tgtEl>
                                      </p:cBhvr>
                                      <p:to x="100000" y="100000"/>
                                    </p:animScale>
                                    <p:animScale>
                                      <p:cBhvr>
                                        <p:cTn id="17" dur="10">
                                          <p:stCondLst>
                                            <p:cond delay="616"/>
                                          </p:stCondLst>
                                        </p:cTn>
                                        <p:tgtEl>
                                          <p:spTgt spid="15"/>
                                        </p:tgtEl>
                                      </p:cBhvr>
                                      <p:to x="100000" y="90000"/>
                                    </p:animScale>
                                    <p:animScale>
                                      <p:cBhvr>
                                        <p:cTn id="18" dur="62" decel="50000">
                                          <p:stCondLst>
                                            <p:cond delay="625"/>
                                          </p:stCondLst>
                                        </p:cTn>
                                        <p:tgtEl>
                                          <p:spTgt spid="15"/>
                                        </p:tgtEl>
                                      </p:cBhvr>
                                      <p:to x="100000" y="100000"/>
                                    </p:animScale>
                                    <p:animScale>
                                      <p:cBhvr>
                                        <p:cTn id="19" dur="10">
                                          <p:stCondLst>
                                            <p:cond delay="678"/>
                                          </p:stCondLst>
                                        </p:cTn>
                                        <p:tgtEl>
                                          <p:spTgt spid="15"/>
                                        </p:tgtEl>
                                      </p:cBhvr>
                                      <p:to x="100000" y="95000"/>
                                    </p:animScale>
                                    <p:animScale>
                                      <p:cBhvr>
                                        <p:cTn id="20" dur="62" decel="50000">
                                          <p:stCondLst>
                                            <p:cond delay="688"/>
                                          </p:stCondLst>
                                        </p:cTn>
                                        <p:tgtEl>
                                          <p:spTgt spid="15"/>
                                        </p:tgtEl>
                                      </p:cBhvr>
                                      <p:to x="100000" y="100000"/>
                                    </p:animScale>
                                  </p:childTnLst>
                                </p:cTn>
                              </p:par>
                              <p:par>
                                <p:cTn id="21" presetID="3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 calcmode="lin" valueType="num">
                                      <p:cBhvr>
                                        <p:cTn id="25" dur="500" fill="hold"/>
                                        <p:tgtEl>
                                          <p:spTgt spid="12"/>
                                        </p:tgtEl>
                                        <p:attrNameLst>
                                          <p:attrName>style.rotation</p:attrName>
                                        </p:attrNameLst>
                                      </p:cBhvr>
                                      <p:tavLst>
                                        <p:tav tm="0">
                                          <p:val>
                                            <p:fltVal val="90"/>
                                          </p:val>
                                        </p:tav>
                                        <p:tav tm="100000">
                                          <p:val>
                                            <p:fltVal val="0"/>
                                          </p:val>
                                        </p:tav>
                                      </p:tavLst>
                                    </p:anim>
                                    <p:animEffect transition="in" filter="fade">
                                      <p:cBhvr>
                                        <p:cTn id="26" dur="500"/>
                                        <p:tgtEl>
                                          <p:spTgt spid="12"/>
                                        </p:tgtEl>
                                      </p:cBhvr>
                                    </p:animEffect>
                                  </p:childTnLst>
                                </p:cTn>
                              </p:par>
                            </p:childTnLst>
                          </p:cTn>
                        </p:par>
                        <p:par>
                          <p:cTn id="27" fill="hold">
                            <p:stCondLst>
                              <p:cond delay="3600"/>
                            </p:stCondLst>
                            <p:childTnLst>
                              <p:par>
                                <p:cTn id="28" presetID="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par>
                          <p:cTn id="32" fill="hold">
                            <p:stCondLst>
                              <p:cond delay="41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 calcmode="lin" valueType="num">
                                      <p:cBhvr>
                                        <p:cTn id="37" dur="500" fill="hold"/>
                                        <p:tgtEl>
                                          <p:spTgt spid="31"/>
                                        </p:tgtEl>
                                        <p:attrNameLst>
                                          <p:attrName>style.rotation</p:attrName>
                                        </p:attrNameLst>
                                      </p:cBhvr>
                                      <p:tavLst>
                                        <p:tav tm="0">
                                          <p:val>
                                            <p:fltVal val="90"/>
                                          </p:val>
                                        </p:tav>
                                        <p:tav tm="100000">
                                          <p:val>
                                            <p:fltVal val="0"/>
                                          </p:val>
                                        </p:tav>
                                      </p:tavLst>
                                    </p:anim>
                                    <p:animEffect transition="in" filter="fade">
                                      <p:cBhvr>
                                        <p:cTn id="38" dur="500"/>
                                        <p:tgtEl>
                                          <p:spTgt spid="31"/>
                                        </p:tgtEl>
                                      </p:cBhvr>
                                    </p:animEffect>
                                  </p:childTnLst>
                                </p:cTn>
                              </p:par>
                            </p:childTnLst>
                          </p:cTn>
                        </p:par>
                        <p:par>
                          <p:cTn id="39" fill="hold">
                            <p:stCondLst>
                              <p:cond delay="4600"/>
                            </p:stCondLst>
                            <p:childTnLst>
                              <p:par>
                                <p:cTn id="40" presetID="2" presetClass="entr" presetSubtype="2"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childTnLst>
                          </p:cTn>
                        </p:par>
                        <p:par>
                          <p:cTn id="44" fill="hold">
                            <p:stCondLst>
                              <p:cond delay="5100"/>
                            </p:stCondLst>
                            <p:childTnLst>
                              <p:par>
                                <p:cTn id="45" presetID="31"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 calcmode="lin" valueType="num">
                                      <p:cBhvr>
                                        <p:cTn id="49" dur="500" fill="hold"/>
                                        <p:tgtEl>
                                          <p:spTgt spid="34"/>
                                        </p:tgtEl>
                                        <p:attrNameLst>
                                          <p:attrName>style.rotation</p:attrName>
                                        </p:attrNameLst>
                                      </p:cBhvr>
                                      <p:tavLst>
                                        <p:tav tm="0">
                                          <p:val>
                                            <p:fltVal val="90"/>
                                          </p:val>
                                        </p:tav>
                                        <p:tav tm="100000">
                                          <p:val>
                                            <p:fltVal val="0"/>
                                          </p:val>
                                        </p:tav>
                                      </p:tavLst>
                                    </p:anim>
                                    <p:animEffect transition="in" filter="fade">
                                      <p:cBhvr>
                                        <p:cTn id="50" dur="500"/>
                                        <p:tgtEl>
                                          <p:spTgt spid="34"/>
                                        </p:tgtEl>
                                      </p:cBhvr>
                                    </p:animEffect>
                                  </p:childTnLst>
                                </p:cTn>
                              </p:par>
                            </p:childTnLst>
                          </p:cTn>
                        </p:par>
                        <p:par>
                          <p:cTn id="51" fill="hold">
                            <p:stCondLst>
                              <p:cond delay="5600"/>
                            </p:stCondLst>
                            <p:childTnLst>
                              <p:par>
                                <p:cTn id="52" presetID="2" presetClass="entr" presetSubtype="2"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1+#ppt_w/2"/>
                                          </p:val>
                                        </p:tav>
                                        <p:tav tm="100000">
                                          <p:val>
                                            <p:strVal val="#ppt_x"/>
                                          </p:val>
                                        </p:tav>
                                      </p:tavLst>
                                    </p:anim>
                                    <p:anim calcmode="lin" valueType="num">
                                      <p:cBhvr additive="base">
                                        <p:cTn id="55" dur="50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6100"/>
                            </p:stCondLst>
                            <p:childTnLst>
                              <p:par>
                                <p:cTn id="57" presetID="31"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90"/>
                                          </p:val>
                                        </p:tav>
                                        <p:tav tm="100000">
                                          <p:val>
                                            <p:fltVal val="0"/>
                                          </p:val>
                                        </p:tav>
                                      </p:tavLst>
                                    </p:anim>
                                    <p:animEffect transition="in" filter="fade">
                                      <p:cBhvr>
                                        <p:cTn id="62" dur="500"/>
                                        <p:tgtEl>
                                          <p:spTgt spid="40"/>
                                        </p:tgtEl>
                                      </p:cBhvr>
                                    </p:animEffect>
                                  </p:childTnLst>
                                </p:cTn>
                              </p:par>
                            </p:childTnLst>
                          </p:cTn>
                        </p:par>
                        <p:par>
                          <p:cTn id="63" fill="hold">
                            <p:stCondLst>
                              <p:cond delay="6600"/>
                            </p:stCondLst>
                            <p:childTnLst>
                              <p:par>
                                <p:cTn id="64" presetID="2" presetClass="entr" presetSubtype="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1+#ppt_w/2"/>
                                          </p:val>
                                        </p:tav>
                                        <p:tav tm="100000">
                                          <p:val>
                                            <p:strVal val="#ppt_x"/>
                                          </p:val>
                                        </p:tav>
                                      </p:tavLst>
                                    </p:anim>
                                    <p:anim calcmode="lin" valueType="num">
                                      <p:cBhvr additive="base">
                                        <p:cTn id="67" dur="500" fill="hold"/>
                                        <p:tgtEl>
                                          <p:spTgt spid="30"/>
                                        </p:tgtEl>
                                        <p:attrNameLst>
                                          <p:attrName>ppt_y</p:attrName>
                                        </p:attrNameLst>
                                      </p:cBhvr>
                                      <p:tavLst>
                                        <p:tav tm="0">
                                          <p:val>
                                            <p:strVal val="#ppt_y"/>
                                          </p:val>
                                        </p:tav>
                                        <p:tav tm="100000">
                                          <p:val>
                                            <p:strVal val="#ppt_y"/>
                                          </p:val>
                                        </p:tav>
                                      </p:tavLst>
                                    </p:anim>
                                  </p:childTnLst>
                                </p:cTn>
                              </p:par>
                            </p:childTnLst>
                          </p:cTn>
                        </p:par>
                        <p:par>
                          <p:cTn id="68" fill="hold">
                            <p:stCondLst>
                              <p:cond delay="7100"/>
                            </p:stCondLst>
                            <p:childTnLst>
                              <p:par>
                                <p:cTn id="69" presetID="31" presetClass="entr" presetSubtype="0" fill="hold"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500" fill="hold"/>
                                        <p:tgtEl>
                                          <p:spTgt spid="46"/>
                                        </p:tgtEl>
                                        <p:attrNameLst>
                                          <p:attrName>ppt_w</p:attrName>
                                        </p:attrNameLst>
                                      </p:cBhvr>
                                      <p:tavLst>
                                        <p:tav tm="0">
                                          <p:val>
                                            <p:fltVal val="0"/>
                                          </p:val>
                                        </p:tav>
                                        <p:tav tm="100000">
                                          <p:val>
                                            <p:strVal val="#ppt_w"/>
                                          </p:val>
                                        </p:tav>
                                      </p:tavLst>
                                    </p:anim>
                                    <p:anim calcmode="lin" valueType="num">
                                      <p:cBhvr>
                                        <p:cTn id="72" dur="500" fill="hold"/>
                                        <p:tgtEl>
                                          <p:spTgt spid="46"/>
                                        </p:tgtEl>
                                        <p:attrNameLst>
                                          <p:attrName>ppt_h</p:attrName>
                                        </p:attrNameLst>
                                      </p:cBhvr>
                                      <p:tavLst>
                                        <p:tav tm="0">
                                          <p:val>
                                            <p:fltVal val="0"/>
                                          </p:val>
                                        </p:tav>
                                        <p:tav tm="100000">
                                          <p:val>
                                            <p:strVal val="#ppt_h"/>
                                          </p:val>
                                        </p:tav>
                                      </p:tavLst>
                                    </p:anim>
                                    <p:anim calcmode="lin" valueType="num">
                                      <p:cBhvr>
                                        <p:cTn id="73" dur="500" fill="hold"/>
                                        <p:tgtEl>
                                          <p:spTgt spid="46"/>
                                        </p:tgtEl>
                                        <p:attrNameLst>
                                          <p:attrName>style.rotation</p:attrName>
                                        </p:attrNameLst>
                                      </p:cBhvr>
                                      <p:tavLst>
                                        <p:tav tm="0">
                                          <p:val>
                                            <p:fltVal val="90"/>
                                          </p:val>
                                        </p:tav>
                                        <p:tav tm="100000">
                                          <p:val>
                                            <p:fltVal val="0"/>
                                          </p:val>
                                        </p:tav>
                                      </p:tavLst>
                                    </p:anim>
                                    <p:animEffect transition="in" filter="fade">
                                      <p:cBhvr>
                                        <p:cTn id="74" dur="500"/>
                                        <p:tgtEl>
                                          <p:spTgt spid="46"/>
                                        </p:tgtEl>
                                      </p:cBhvr>
                                    </p:animEffect>
                                  </p:childTnLst>
                                </p:cTn>
                              </p:par>
                            </p:childTnLst>
                          </p:cTn>
                        </p:par>
                        <p:par>
                          <p:cTn id="75" fill="hold">
                            <p:stCondLst>
                              <p:cond delay="7600"/>
                            </p:stCondLst>
                            <p:childTnLst>
                              <p:par>
                                <p:cTn id="76" presetID="2" presetClass="entr" presetSubtype="2"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additive="base">
                                        <p:cTn id="78" dur="500" fill="hold"/>
                                        <p:tgtEl>
                                          <p:spTgt spid="35"/>
                                        </p:tgtEl>
                                        <p:attrNameLst>
                                          <p:attrName>ppt_x</p:attrName>
                                        </p:attrNameLst>
                                      </p:cBhvr>
                                      <p:tavLst>
                                        <p:tav tm="0">
                                          <p:val>
                                            <p:strVal val="1+#ppt_w/2"/>
                                          </p:val>
                                        </p:tav>
                                        <p:tav tm="100000">
                                          <p:val>
                                            <p:strVal val="#ppt_x"/>
                                          </p:val>
                                        </p:tav>
                                      </p:tavLst>
                                    </p:anim>
                                    <p:anim calcmode="lin" valueType="num">
                                      <p:cBhvr additive="base">
                                        <p:cTn id="7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8" grpId="0"/>
      <p:bldP spid="30" grpId="0"/>
      <p:bldP spid="35"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4536410"/>
            <a:ext cx="18897600" cy="11665616"/>
          </a:xfrm>
          <a:prstGeom prst="rect">
            <a:avLst/>
          </a:prstGeom>
        </p:spPr>
      </p:pic>
      <p:sp>
        <p:nvSpPr>
          <p:cNvPr id="50" name="Arc 49"/>
          <p:cNvSpPr/>
          <p:nvPr/>
        </p:nvSpPr>
        <p:spPr>
          <a:xfrm>
            <a:off x="-8236032" y="14"/>
            <a:ext cx="16202030" cy="16202025"/>
          </a:xfrm>
          <a:prstGeom prst="arc">
            <a:avLst>
              <a:gd name="adj1" fmla="val 16200000"/>
              <a:gd name="adj2" fmla="val 5370932"/>
            </a:avLst>
          </a:prstGeom>
          <a:gradFill>
            <a:gsLst>
              <a:gs pos="0">
                <a:srgbClr val="D6B19C"/>
              </a:gs>
              <a:gs pos="30000">
                <a:srgbClr val="D49E6C"/>
              </a:gs>
              <a:gs pos="70000">
                <a:srgbClr val="A65528"/>
              </a:gs>
              <a:gs pos="100000">
                <a:srgbClr val="663012"/>
              </a:gs>
            </a:gsLst>
            <a:lin ang="5400000" scaled="0"/>
          </a:gradFill>
          <a:ln w="28575">
            <a:noFill/>
            <a:prstDash val="dash"/>
          </a:ln>
          <a:effectLst>
            <a:outerShdw blurRad="50800" dist="76200" dir="3180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214751" tIns="107357" rIns="214751" bIns="107357" rtlCol="0" anchor="ctr"/>
          <a:lstStyle/>
          <a:p>
            <a:pPr algn="ctr" defTabSz="2147364" rtl="0" fontAlgn="auto">
              <a:spcBef>
                <a:spcPts val="0"/>
              </a:spcBef>
              <a:spcAft>
                <a:spcPts val="0"/>
              </a:spcAft>
            </a:pPr>
            <a:endParaRPr lang="en-US">
              <a:solidFill>
                <a:prstClr val="black"/>
              </a:solidFill>
            </a:endParaRPr>
          </a:p>
        </p:txBody>
      </p:sp>
      <p:sp>
        <p:nvSpPr>
          <p:cNvPr id="51" name="TextBox 50"/>
          <p:cNvSpPr txBox="1"/>
          <p:nvPr/>
        </p:nvSpPr>
        <p:spPr>
          <a:xfrm flipH="1">
            <a:off x="6606436" y="2353800"/>
            <a:ext cx="15696001" cy="1141430"/>
          </a:xfrm>
          <a:prstGeom prst="rect">
            <a:avLst/>
          </a:prstGeom>
          <a:noFill/>
        </p:spPr>
        <p:txBody>
          <a:bodyPr wrap="square" lIns="214751" tIns="107357" rIns="214751" bIns="107357" rtlCol="0">
            <a:spAutoFit/>
          </a:bodyPr>
          <a:lstStyle/>
          <a:p>
            <a:pPr algn="l" defTabSz="2147364" rtl="0" fontAlgn="auto">
              <a:spcBef>
                <a:spcPts val="0"/>
              </a:spcBef>
              <a:spcAft>
                <a:spcPts val="0"/>
              </a:spcAft>
            </a:pPr>
            <a:r>
              <a:rPr lang="en-US" sz="5900" b="1" dirty="0">
                <a:solidFill>
                  <a:srgbClr val="002060"/>
                </a:solidFill>
                <a:latin typeface="Tahoma" pitchFamily="34" charset="0"/>
                <a:ea typeface="Tahoma" pitchFamily="34" charset="0"/>
                <a:cs typeface="Tahoma" pitchFamily="34" charset="0"/>
              </a:rPr>
              <a:t>Parts of speech </a:t>
            </a:r>
          </a:p>
        </p:txBody>
      </p:sp>
      <p:sp>
        <p:nvSpPr>
          <p:cNvPr id="52" name="TextBox 51"/>
          <p:cNvSpPr txBox="1"/>
          <p:nvPr/>
        </p:nvSpPr>
        <p:spPr>
          <a:xfrm flipH="1">
            <a:off x="8056019" y="4979433"/>
            <a:ext cx="15696001" cy="1126957"/>
          </a:xfrm>
          <a:prstGeom prst="rect">
            <a:avLst/>
          </a:prstGeom>
          <a:noFill/>
        </p:spPr>
        <p:txBody>
          <a:bodyPr wrap="square" lIns="214751" tIns="107357" rIns="214751" bIns="107357" rtlCol="0">
            <a:spAutoFit/>
          </a:bodyPr>
          <a:lstStyle>
            <a:defPPr>
              <a:defRPr lang="en-US"/>
            </a:defPPr>
            <a:lvl1pPr>
              <a:defRPr sz="2800" b="1">
                <a:solidFill>
                  <a:srgbClr val="002060"/>
                </a:solidFill>
                <a:latin typeface="BoutrosAsma" pitchFamily="2" charset="-78"/>
                <a:cs typeface="BoutrosAsma" pitchFamily="2" charset="-78"/>
              </a:defRPr>
            </a:lvl1pPr>
          </a:lstStyle>
          <a:p>
            <a:pPr algn="l" defTabSz="2147364" rtl="0" fontAlgn="auto">
              <a:spcBef>
                <a:spcPts val="0"/>
              </a:spcBef>
              <a:spcAft>
                <a:spcPts val="0"/>
              </a:spcAft>
            </a:pPr>
            <a:r>
              <a:rPr lang="en-US" sz="5900" dirty="0">
                <a:latin typeface="Tahoma" pitchFamily="34" charset="0"/>
                <a:ea typeface="Tahoma" pitchFamily="34" charset="0"/>
                <a:cs typeface="Tahoma" pitchFamily="34" charset="0"/>
              </a:rPr>
              <a:t>Sentence and type of sentences</a:t>
            </a:r>
          </a:p>
        </p:txBody>
      </p:sp>
      <p:sp>
        <p:nvSpPr>
          <p:cNvPr id="53" name="TextBox 52"/>
          <p:cNvSpPr txBox="1"/>
          <p:nvPr/>
        </p:nvSpPr>
        <p:spPr>
          <a:xfrm flipH="1">
            <a:off x="8534439" y="7970549"/>
            <a:ext cx="15696001" cy="1141430"/>
          </a:xfrm>
          <a:prstGeom prst="rect">
            <a:avLst/>
          </a:prstGeom>
          <a:noFill/>
        </p:spPr>
        <p:txBody>
          <a:bodyPr wrap="square" lIns="214751" tIns="107357" rIns="214751" bIns="107357" rtlCol="0">
            <a:spAutoFit/>
          </a:bodyPr>
          <a:lstStyle>
            <a:defPPr>
              <a:defRPr lang="en-US"/>
            </a:defPPr>
            <a:lvl1pPr>
              <a:defRPr sz="2800" b="1">
                <a:solidFill>
                  <a:srgbClr val="002060"/>
                </a:solidFill>
                <a:latin typeface="BoutrosAsma" pitchFamily="2" charset="-78"/>
                <a:cs typeface="BoutrosAsma" pitchFamily="2" charset="-78"/>
              </a:defRPr>
            </a:lvl1pPr>
          </a:lstStyle>
          <a:p>
            <a:pPr algn="l" defTabSz="2147364" rtl="0" fontAlgn="auto">
              <a:spcBef>
                <a:spcPts val="0"/>
              </a:spcBef>
              <a:spcAft>
                <a:spcPts val="0"/>
              </a:spcAft>
            </a:pPr>
            <a:r>
              <a:rPr lang="en-US" sz="5900" dirty="0">
                <a:latin typeface="Tahoma" pitchFamily="34" charset="0"/>
                <a:ea typeface="Tahoma" pitchFamily="34" charset="0"/>
                <a:cs typeface="Tahoma" pitchFamily="34" charset="0"/>
              </a:rPr>
              <a:t>Paragraph and diagram of composition</a:t>
            </a:r>
          </a:p>
        </p:txBody>
      </p:sp>
      <p:sp>
        <p:nvSpPr>
          <p:cNvPr id="54" name="Oval 53"/>
          <p:cNvSpPr/>
          <p:nvPr/>
        </p:nvSpPr>
        <p:spPr>
          <a:xfrm>
            <a:off x="5832102" y="2864062"/>
            <a:ext cx="736455" cy="736455"/>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14751" tIns="107357" rIns="214751" bIns="107357" rtlCol="0" anchor="ctr"/>
          <a:lstStyle/>
          <a:p>
            <a:pPr algn="ctr" defTabSz="2147364" rtl="0" fontAlgn="auto">
              <a:spcBef>
                <a:spcPts val="0"/>
              </a:spcBef>
              <a:spcAft>
                <a:spcPts val="0"/>
              </a:spcAft>
            </a:pPr>
            <a:endParaRPr lang="en-US">
              <a:solidFill>
                <a:prstClr val="white"/>
              </a:solidFill>
            </a:endParaRPr>
          </a:p>
        </p:txBody>
      </p:sp>
      <p:sp>
        <p:nvSpPr>
          <p:cNvPr id="55" name="Oval 54"/>
          <p:cNvSpPr/>
          <p:nvPr/>
        </p:nvSpPr>
        <p:spPr>
          <a:xfrm>
            <a:off x="7245973" y="5359715"/>
            <a:ext cx="736455" cy="736455"/>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14751" tIns="107357" rIns="214751" bIns="107357" rtlCol="0" anchor="ctr"/>
          <a:lstStyle/>
          <a:p>
            <a:pPr algn="ctr" defTabSz="2147364" rtl="0" fontAlgn="auto">
              <a:spcBef>
                <a:spcPts val="0"/>
              </a:spcBef>
              <a:spcAft>
                <a:spcPts val="0"/>
              </a:spcAft>
            </a:pPr>
            <a:endParaRPr lang="en-US">
              <a:solidFill>
                <a:prstClr val="white"/>
              </a:solidFill>
            </a:endParaRPr>
          </a:p>
        </p:txBody>
      </p:sp>
      <p:sp>
        <p:nvSpPr>
          <p:cNvPr id="56" name="Oval 55"/>
          <p:cNvSpPr/>
          <p:nvPr/>
        </p:nvSpPr>
        <p:spPr>
          <a:xfrm>
            <a:off x="7606020" y="8247723"/>
            <a:ext cx="736455" cy="736455"/>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14751" tIns="107357" rIns="214751" bIns="107357" rtlCol="0" anchor="ctr"/>
          <a:lstStyle/>
          <a:p>
            <a:pPr algn="ctr" defTabSz="2147364" rtl="0" fontAlgn="auto">
              <a:spcBef>
                <a:spcPts val="0"/>
              </a:spcBef>
              <a:spcAft>
                <a:spcPts val="0"/>
              </a:spcAft>
            </a:pPr>
            <a:endParaRPr lang="en-US">
              <a:solidFill>
                <a:prstClr val="white"/>
              </a:solidFill>
            </a:endParaRPr>
          </a:p>
        </p:txBody>
      </p:sp>
      <p:sp>
        <p:nvSpPr>
          <p:cNvPr id="57" name="Arc 56"/>
          <p:cNvSpPr/>
          <p:nvPr/>
        </p:nvSpPr>
        <p:spPr>
          <a:xfrm>
            <a:off x="-3735467" y="4500563"/>
            <a:ext cx="7200900" cy="7200900"/>
          </a:xfrm>
          <a:prstGeom prst="arc">
            <a:avLst>
              <a:gd name="adj1" fmla="val 16200000"/>
              <a:gd name="adj2" fmla="val 5359794"/>
            </a:avLst>
          </a:prstGeom>
          <a:solidFill>
            <a:srgbClr val="00B0F0"/>
          </a:solidFill>
          <a:ln>
            <a:noFill/>
          </a:ln>
          <a:effectLst>
            <a:outerShdw blurRad="50800" dist="76200" dir="28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4751" tIns="107357" rIns="214751" bIns="107357" rtlCol="0" anchor="ctr"/>
          <a:lstStyle/>
          <a:p>
            <a:pPr algn="ctr" defTabSz="2147364" rtl="0" fontAlgn="auto">
              <a:spcBef>
                <a:spcPts val="0"/>
              </a:spcBef>
              <a:spcAft>
                <a:spcPts val="0"/>
              </a:spcAft>
            </a:pPr>
            <a:endParaRPr lang="en-US">
              <a:solidFill>
                <a:prstClr val="white"/>
              </a:solidFill>
            </a:endParaRPr>
          </a:p>
        </p:txBody>
      </p:sp>
      <p:sp>
        <p:nvSpPr>
          <p:cNvPr id="58" name="TextBox 57"/>
          <p:cNvSpPr txBox="1"/>
          <p:nvPr/>
        </p:nvSpPr>
        <p:spPr>
          <a:xfrm rot="6153789">
            <a:off x="-6231278" y="3907450"/>
            <a:ext cx="12217480" cy="9361170"/>
          </a:xfrm>
          <a:prstGeom prst="rect">
            <a:avLst/>
          </a:prstGeom>
          <a:noFill/>
        </p:spPr>
        <p:txBody>
          <a:bodyPr vert="horz" wrap="none" lIns="214751" tIns="107357" rIns="214751" bIns="107357" rtlCol="0">
            <a:prstTxWarp prst="textArchUp">
              <a:avLst/>
            </a:prstTxWarp>
            <a:spAutoFit/>
          </a:bodyPr>
          <a:lstStyle/>
          <a:p>
            <a:pPr algn="l" defTabSz="2147364" rtl="0" fontAlgn="auto">
              <a:spcBef>
                <a:spcPts val="0"/>
              </a:spcBef>
              <a:spcAft>
                <a:spcPts val="0"/>
              </a:spcAft>
            </a:pPr>
            <a:r>
              <a:rPr lang="en-US" sz="14200" b="1" dirty="0">
                <a:solidFill>
                  <a:srgbClr val="002060"/>
                </a:solidFill>
                <a:latin typeface="BoutrosAsma Bold" pitchFamily="2" charset="-78"/>
                <a:cs typeface="BoutrosAsma Bold" pitchFamily="2" charset="-78"/>
              </a:rPr>
              <a:t>Our lecture is talking about</a:t>
            </a:r>
          </a:p>
        </p:txBody>
      </p:sp>
      <p:sp>
        <p:nvSpPr>
          <p:cNvPr id="59" name="Oval 58"/>
          <p:cNvSpPr/>
          <p:nvPr/>
        </p:nvSpPr>
        <p:spPr>
          <a:xfrm>
            <a:off x="6885933" y="11175103"/>
            <a:ext cx="736455" cy="736455"/>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14751" tIns="107357" rIns="214751" bIns="107357" rtlCol="0" anchor="ctr"/>
          <a:lstStyle/>
          <a:p>
            <a:pPr algn="ctr" defTabSz="2147364" rtl="0" fontAlgn="auto">
              <a:spcBef>
                <a:spcPts val="0"/>
              </a:spcBef>
              <a:spcAft>
                <a:spcPts val="0"/>
              </a:spcAft>
            </a:pPr>
            <a:endParaRPr lang="en-US">
              <a:solidFill>
                <a:prstClr val="white"/>
              </a:solidFill>
            </a:endParaRPr>
          </a:p>
        </p:txBody>
      </p:sp>
      <p:sp>
        <p:nvSpPr>
          <p:cNvPr id="60" name="TextBox 59"/>
          <p:cNvSpPr txBox="1"/>
          <p:nvPr/>
        </p:nvSpPr>
        <p:spPr>
          <a:xfrm flipH="1">
            <a:off x="7738366" y="10925212"/>
            <a:ext cx="15696001" cy="1141430"/>
          </a:xfrm>
          <a:prstGeom prst="rect">
            <a:avLst/>
          </a:prstGeom>
          <a:noFill/>
        </p:spPr>
        <p:txBody>
          <a:bodyPr wrap="square" lIns="214751" tIns="107357" rIns="214751" bIns="107357" rtlCol="0">
            <a:spAutoFit/>
          </a:bodyPr>
          <a:lstStyle>
            <a:defPPr>
              <a:defRPr lang="en-US"/>
            </a:defPPr>
            <a:lvl1pPr>
              <a:defRPr sz="2800" b="1">
                <a:solidFill>
                  <a:srgbClr val="002060"/>
                </a:solidFill>
                <a:latin typeface="BoutrosAsma" pitchFamily="2" charset="-78"/>
                <a:cs typeface="BoutrosAsma" pitchFamily="2" charset="-78"/>
              </a:defRPr>
            </a:lvl1pPr>
          </a:lstStyle>
          <a:p>
            <a:pPr algn="l" defTabSz="2147364" rtl="0" fontAlgn="auto">
              <a:spcBef>
                <a:spcPts val="0"/>
              </a:spcBef>
              <a:spcAft>
                <a:spcPts val="0"/>
              </a:spcAft>
            </a:pPr>
            <a:r>
              <a:rPr lang="en-US" sz="5900" dirty="0">
                <a:latin typeface="Tahoma" pitchFamily="34" charset="0"/>
                <a:ea typeface="Tahoma" pitchFamily="34" charset="0"/>
                <a:cs typeface="Tahoma" pitchFamily="34" charset="0"/>
              </a:rPr>
              <a:t>Rules and punctuation marks</a:t>
            </a:r>
          </a:p>
        </p:txBody>
      </p:sp>
      <p:sp>
        <p:nvSpPr>
          <p:cNvPr id="61" name="Oval 60"/>
          <p:cNvSpPr/>
          <p:nvPr/>
        </p:nvSpPr>
        <p:spPr>
          <a:xfrm>
            <a:off x="-2438398" y="6311204"/>
            <a:ext cx="4680585" cy="3660458"/>
          </a:xfrm>
          <a:prstGeom prst="ellipse">
            <a:avLst/>
          </a:prstGeom>
          <a:gradFill>
            <a:gsLst>
              <a:gs pos="0">
                <a:srgbClr val="00B0F0">
                  <a:alpha val="0"/>
                </a:srgbClr>
              </a:gs>
              <a:gs pos="62000">
                <a:schemeClr val="bg1">
                  <a:alpha val="62000"/>
                </a:schemeClr>
              </a:gs>
              <a:gs pos="100000">
                <a:schemeClr val="bg1">
                  <a:alpha val="58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214751" tIns="107357" rIns="214751" bIns="107357" rtlCol="0" anchor="ctr"/>
          <a:lstStyle/>
          <a:p>
            <a:pPr algn="ctr" defTabSz="2147364" rtl="0" fontAlgn="auto">
              <a:spcBef>
                <a:spcPts val="0"/>
              </a:spcBef>
              <a:spcAft>
                <a:spcPts val="0"/>
              </a:spcAft>
            </a:pPr>
            <a:endParaRPr lang="en-US">
              <a:solidFill>
                <a:prstClr val="white"/>
              </a:solidFill>
            </a:endParaRPr>
          </a:p>
        </p:txBody>
      </p:sp>
      <p:grpSp>
        <p:nvGrpSpPr>
          <p:cNvPr id="62" name="Group 24"/>
          <p:cNvGrpSpPr/>
          <p:nvPr/>
        </p:nvGrpSpPr>
        <p:grpSpPr>
          <a:xfrm rot="5400000">
            <a:off x="-7527631" y="7830979"/>
            <a:ext cx="14757167" cy="540068"/>
            <a:chOff x="-3200400" y="3314700"/>
            <a:chExt cx="6246420" cy="228600"/>
          </a:xfrm>
        </p:grpSpPr>
        <p:sp>
          <p:nvSpPr>
            <p:cNvPr id="63" name="Flowchart: Extract 62"/>
            <p:cNvSpPr/>
            <p:nvPr/>
          </p:nvSpPr>
          <p:spPr>
            <a:xfrm rot="5400000">
              <a:off x="1331520" y="1828800"/>
              <a:ext cx="228600" cy="3200400"/>
            </a:xfrm>
            <a:prstGeom prst="flowChartExtra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47364" rtl="0" fontAlgn="auto">
                <a:spcBef>
                  <a:spcPts val="0"/>
                </a:spcBef>
                <a:spcAft>
                  <a:spcPts val="0"/>
                </a:spcAft>
              </a:pPr>
              <a:endParaRPr lang="en-US">
                <a:solidFill>
                  <a:prstClr val="white"/>
                </a:solidFill>
              </a:endParaRPr>
            </a:p>
          </p:txBody>
        </p:sp>
        <p:sp>
          <p:nvSpPr>
            <p:cNvPr id="64" name="Rounded Rectangle 6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47364" rtl="0" fontAlgn="auto">
                <a:spcBef>
                  <a:spcPts val="0"/>
                </a:spcBef>
                <a:spcAft>
                  <a:spcPts val="0"/>
                </a:spcAft>
              </a:pPr>
              <a:endParaRPr lang="en-US">
                <a:solidFill>
                  <a:prstClr val="white"/>
                </a:solidFill>
              </a:endParaRPr>
            </a:p>
          </p:txBody>
        </p:sp>
      </p:grpSp>
      <p:sp>
        <p:nvSpPr>
          <p:cNvPr id="18" name="Oval 17"/>
          <p:cNvSpPr/>
          <p:nvPr/>
        </p:nvSpPr>
        <p:spPr>
          <a:xfrm>
            <a:off x="4725658" y="13875443"/>
            <a:ext cx="736455" cy="736455"/>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14751" tIns="107357" rIns="214751" bIns="107357" rtlCol="0" anchor="ctr"/>
          <a:lstStyle/>
          <a:p>
            <a:pPr algn="ctr" defTabSz="2147364" rtl="0" fontAlgn="auto">
              <a:spcBef>
                <a:spcPts val="0"/>
              </a:spcBef>
              <a:spcAft>
                <a:spcPts val="0"/>
              </a:spcAft>
            </a:pPr>
            <a:endParaRPr lang="en-US">
              <a:solidFill>
                <a:prstClr val="white"/>
              </a:solidFill>
            </a:endParaRPr>
          </a:p>
        </p:txBody>
      </p:sp>
      <p:sp>
        <p:nvSpPr>
          <p:cNvPr id="19" name="TextBox 18"/>
          <p:cNvSpPr txBox="1"/>
          <p:nvPr/>
        </p:nvSpPr>
        <p:spPr>
          <a:xfrm flipH="1">
            <a:off x="5832049" y="13681248"/>
            <a:ext cx="15696001" cy="1141430"/>
          </a:xfrm>
          <a:prstGeom prst="rect">
            <a:avLst/>
          </a:prstGeom>
          <a:noFill/>
        </p:spPr>
        <p:txBody>
          <a:bodyPr wrap="square" lIns="214751" tIns="107357" rIns="214751" bIns="107357" rtlCol="0">
            <a:spAutoFit/>
          </a:bodyPr>
          <a:lstStyle>
            <a:defPPr>
              <a:defRPr lang="en-US"/>
            </a:defPPr>
            <a:lvl1pPr>
              <a:defRPr sz="2800" b="1">
                <a:solidFill>
                  <a:srgbClr val="002060"/>
                </a:solidFill>
                <a:latin typeface="BoutrosAsma" pitchFamily="2" charset="-78"/>
                <a:cs typeface="BoutrosAsma" pitchFamily="2" charset="-78"/>
              </a:defRPr>
            </a:lvl1pPr>
          </a:lstStyle>
          <a:p>
            <a:pPr algn="l" defTabSz="2147364" rtl="0" fontAlgn="auto">
              <a:spcBef>
                <a:spcPts val="0"/>
              </a:spcBef>
              <a:spcAft>
                <a:spcPts val="0"/>
              </a:spcAft>
            </a:pPr>
            <a:r>
              <a:rPr lang="en-US" sz="5900" dirty="0">
                <a:latin typeface="Tahoma" pitchFamily="34" charset="0"/>
                <a:ea typeface="Tahoma" pitchFamily="34" charset="0"/>
                <a:cs typeface="Tahoma" pitchFamily="34" charset="0"/>
              </a:rPr>
              <a:t>Sample of  finial test</a:t>
            </a:r>
          </a:p>
        </p:txBody>
      </p:sp>
      <p:sp>
        <p:nvSpPr>
          <p:cNvPr id="5" name="Oval 4">
            <a:extLst>
              <a:ext uri="{FF2B5EF4-FFF2-40B4-BE49-F238E27FC236}">
                <a16:creationId xmlns:a16="http://schemas.microsoft.com/office/drawing/2014/main" id="{6C9D5648-B43A-4677-888F-B56504E69441}"/>
              </a:ext>
            </a:extLst>
          </p:cNvPr>
          <p:cNvSpPr/>
          <p:nvPr/>
        </p:nvSpPr>
        <p:spPr>
          <a:xfrm>
            <a:off x="-796217" y="7378154"/>
            <a:ext cx="1237728" cy="123772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14751" tIns="107357" rIns="214751" bIns="107357" rtlCol="0" anchor="ctr"/>
          <a:lstStyle/>
          <a:p>
            <a:pPr algn="ctr" defTabSz="2147364" rtl="0" fontAlgn="auto">
              <a:spcBef>
                <a:spcPts val="0"/>
              </a:spcBef>
              <a:spcAft>
                <a:spcPts val="0"/>
              </a:spcAft>
            </a:pPr>
            <a:endParaRPr lang="en-US">
              <a:solidFill>
                <a:prstClr val="white"/>
              </a:solidFill>
            </a:endParaRPr>
          </a:p>
        </p:txBody>
      </p:sp>
      <p:sp>
        <p:nvSpPr>
          <p:cNvPr id="4" name="شريط منحني إلى الأسفل 3"/>
          <p:cNvSpPr/>
          <p:nvPr/>
        </p:nvSpPr>
        <p:spPr>
          <a:xfrm>
            <a:off x="5093829" y="3"/>
            <a:ext cx="23709776" cy="2509844"/>
          </a:xfrm>
          <a:prstGeom prst="ellipseRibbon">
            <a:avLst/>
          </a:prstGeom>
          <a:gradFill>
            <a:gsLst>
              <a:gs pos="0">
                <a:srgbClr val="D6B19C"/>
              </a:gs>
              <a:gs pos="30000">
                <a:srgbClr val="D49E6C"/>
              </a:gs>
              <a:gs pos="70000">
                <a:srgbClr val="A65528"/>
              </a:gs>
              <a:gs pos="100000">
                <a:srgbClr val="663012"/>
              </a:gs>
            </a:gsLst>
            <a:lin ang="5400000" scaled="0"/>
          </a:grad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0921" tIns="45455" rIns="90921" bIns="45455" rtlCol="0" anchor="ctr"/>
          <a:lstStyle/>
          <a:p>
            <a:pPr algn="ctr" defTabSz="2147364" rtl="0" fontAlgn="auto">
              <a:spcBef>
                <a:spcPts val="0"/>
              </a:spcBef>
              <a:spcAft>
                <a:spcPts val="0"/>
              </a:spcAft>
            </a:pPr>
            <a:r>
              <a:rPr lang="en-US" sz="9700" b="1" dirty="0">
                <a:solidFill>
                  <a:srgbClr val="FFFFFF"/>
                </a:solidFill>
                <a:latin typeface="BoutrosAsma Bold" pitchFamily="2" charset="-78"/>
                <a:cs typeface="BoutrosAsma Bold" pitchFamily="2" charset="-78"/>
              </a:rPr>
              <a:t>Our lecture is talking about</a:t>
            </a:r>
          </a:p>
        </p:txBody>
      </p:sp>
    </p:spTree>
    <p:extLst>
      <p:ext uri="{BB962C8B-B14F-4D97-AF65-F5344CB8AC3E}">
        <p14:creationId xmlns:p14="http://schemas.microsoft.com/office/powerpoint/2010/main" val="2852999325"/>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left)">
                                      <p:cBhvr>
                                        <p:cTn id="15" dur="500"/>
                                        <p:tgtEl>
                                          <p:spTgt spid="6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2" presetClass="entr" presetSubtype="1" fill="hold" grpId="0" nodeType="afterEffect">
                                  <p:stCondLst>
                                    <p:cond delay="0"/>
                                  </p:stCondLst>
                                  <p:iterate type="lt">
                                    <p:tmPct val="10000"/>
                                  </p:iterate>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0-#ppt_h/2"/>
                                          </p:val>
                                        </p:tav>
                                        <p:tav tm="100000">
                                          <p:val>
                                            <p:strVal val="#ppt_y"/>
                                          </p:val>
                                        </p:tav>
                                      </p:tavLst>
                                    </p:anim>
                                  </p:childTnLst>
                                </p:cTn>
                              </p:par>
                            </p:childTnLst>
                          </p:cTn>
                        </p:par>
                        <p:par>
                          <p:cTn id="33" fill="hold">
                            <p:stCondLst>
                              <p:cond delay="4650"/>
                            </p:stCondLst>
                            <p:childTnLst>
                              <p:par>
                                <p:cTn id="34" presetID="8" presetClass="emph" presetSubtype="0" fill="hold" nodeType="afterEffect">
                                  <p:stCondLst>
                                    <p:cond delay="0"/>
                                  </p:stCondLst>
                                  <p:childTnLst>
                                    <p:animRot by="-7680000">
                                      <p:cBhvr>
                                        <p:cTn id="35" dur="1000" fill="hold"/>
                                        <p:tgtEl>
                                          <p:spTgt spid="62"/>
                                        </p:tgtEl>
                                        <p:attrNameLst>
                                          <p:attrName>r</p:attrName>
                                        </p:attrNameLst>
                                      </p:cBhvr>
                                    </p:animRot>
                                  </p:childTnLst>
                                </p:cTn>
                              </p:par>
                            </p:childTnLst>
                          </p:cTn>
                        </p:par>
                        <p:par>
                          <p:cTn id="36" fill="hold">
                            <p:stCondLst>
                              <p:cond delay="5650"/>
                            </p:stCondLst>
                            <p:childTnLst>
                              <p:par>
                                <p:cTn id="37" presetID="53" presetClass="entr" presetSubtype="16"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subTnLst>
                                    <p:animClr clrSpc="rgb" dir="cw">
                                      <p:cBhvr override="childStyle">
                                        <p:cTn dur="1" fill="hold" display="0" masterRel="nextClick" afterEffect="1"/>
                                        <p:tgtEl>
                                          <p:spTgt spid="54"/>
                                        </p:tgtEl>
                                        <p:attrNameLst>
                                          <p:attrName>ppt_c</p:attrName>
                                        </p:attrNameLst>
                                      </p:cBhvr>
                                      <p:to>
                                        <a:srgbClr val="FF0000"/>
                                      </p:to>
                                    </p:animClr>
                                  </p:subTnLst>
                                </p:cTn>
                              </p:par>
                            </p:childTnLst>
                          </p:cTn>
                        </p:par>
                        <p:par>
                          <p:cTn id="42" fill="hold">
                            <p:stCondLst>
                              <p:cond delay="6150"/>
                            </p:stCondLst>
                            <p:childTnLst>
                              <p:par>
                                <p:cTn id="43" presetID="22" presetClass="entr" presetSubtype="8"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1260000">
                                      <p:cBhvr>
                                        <p:cTn id="49" dur="500" fill="hold"/>
                                        <p:tgtEl>
                                          <p:spTgt spid="62"/>
                                        </p:tgtEl>
                                        <p:attrNameLst>
                                          <p:attrName>r</p:attrName>
                                        </p:attrNameLst>
                                      </p:cBhvr>
                                    </p:animRo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subTnLst>
                                    <p:animClr clrSpc="rgb" dir="cw">
                                      <p:cBhvr override="childStyle">
                                        <p:cTn dur="1" fill="hold" display="0" masterRel="nextClick" afterEffect="1"/>
                                        <p:tgtEl>
                                          <p:spTgt spid="55"/>
                                        </p:tgtEl>
                                        <p:attrNameLst>
                                          <p:attrName>ppt_c</p:attrName>
                                        </p:attrNameLst>
                                      </p:cBhvr>
                                      <p:to>
                                        <a:srgbClr val="FF0000"/>
                                      </p:to>
                                    </p:animClr>
                                  </p:sub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mph" presetSubtype="0" fill="hold" nodeType="clickEffect">
                                  <p:stCondLst>
                                    <p:cond delay="0"/>
                                  </p:stCondLst>
                                  <p:childTnLst>
                                    <p:animRot by="1260000">
                                      <p:cBhvr>
                                        <p:cTn id="63" dur="500" fill="hold"/>
                                        <p:tgtEl>
                                          <p:spTgt spid="62"/>
                                        </p:tgtEl>
                                        <p:attrNameLst>
                                          <p:attrName>r</p:attrName>
                                        </p:attrNameLst>
                                      </p:cBhvr>
                                    </p:animRot>
                                  </p:childTnLst>
                                </p:cTn>
                              </p:par>
                            </p:childTnLst>
                          </p:cTn>
                        </p:par>
                        <p:par>
                          <p:cTn id="64" fill="hold">
                            <p:stCondLst>
                              <p:cond delay="500"/>
                            </p:stCondLst>
                            <p:childTnLst>
                              <p:par>
                                <p:cTn id="65" presetID="53" presetClass="entr" presetSubtype="16" fill="hold"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subTnLst>
                                    <p:animClr clrSpc="rgb" dir="cw">
                                      <p:cBhvr override="childStyle">
                                        <p:cTn dur="1" fill="hold" display="0" masterRel="nextClick" afterEffect="1"/>
                                        <p:tgtEl>
                                          <p:spTgt spid="56"/>
                                        </p:tgtEl>
                                        <p:attrNameLst>
                                          <p:attrName>ppt_c</p:attrName>
                                        </p:attrNameLst>
                                      </p:cBhvr>
                                      <p:to>
                                        <a:srgbClr val="FF0000"/>
                                      </p:to>
                                    </p:animClr>
                                  </p:sub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left)">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mph" presetSubtype="0" fill="hold" nodeType="clickEffect">
                                  <p:stCondLst>
                                    <p:cond delay="0"/>
                                  </p:stCondLst>
                                  <p:childTnLst>
                                    <p:animRot by="1260000">
                                      <p:cBhvr>
                                        <p:cTn id="77" dur="500" fill="hold"/>
                                        <p:tgtEl>
                                          <p:spTgt spid="62"/>
                                        </p:tgtEl>
                                        <p:attrNameLst>
                                          <p:attrName>r</p:attrName>
                                        </p:attrNameLst>
                                      </p:cBhvr>
                                    </p:animRot>
                                  </p:childTnLst>
                                </p:cTn>
                              </p:par>
                            </p:childTnLst>
                          </p:cTn>
                        </p:par>
                        <p:par>
                          <p:cTn id="78" fill="hold">
                            <p:stCondLst>
                              <p:cond delay="500"/>
                            </p:stCondLst>
                            <p:childTnLst>
                              <p:par>
                                <p:cTn id="79" presetID="53" presetClass="entr" presetSubtype="16"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childTnLst>
                                  <p:subTnLst>
                                    <p:animClr clrSpc="rgb" dir="cw">
                                      <p:cBhvr override="childStyle">
                                        <p:cTn dur="1" fill="hold" display="0" masterRel="nextClick" afterEffect="1"/>
                                        <p:tgtEl>
                                          <p:spTgt spid="59"/>
                                        </p:tgtEl>
                                        <p:attrNameLst>
                                          <p:attrName>ppt_c</p:attrName>
                                        </p:attrNameLst>
                                      </p:cBhvr>
                                      <p:to>
                                        <a:srgbClr val="FF0000"/>
                                      </p:to>
                                    </p:animClr>
                                  </p:sub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left)">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mph" presetSubtype="0" fill="hold" nodeType="clickEffect">
                                  <p:stCondLst>
                                    <p:cond delay="0"/>
                                  </p:stCondLst>
                                  <p:childTnLst>
                                    <p:animRot by="1440000">
                                      <p:cBhvr>
                                        <p:cTn id="91" dur="500" fill="hold"/>
                                        <p:tgtEl>
                                          <p:spTgt spid="62"/>
                                        </p:tgtEl>
                                        <p:attrNameLst>
                                          <p:attrName>r</p:attrName>
                                        </p:attrNameLst>
                                      </p:cBhvr>
                                    </p:animRot>
                                  </p:childTnLst>
                                </p:cTn>
                              </p:par>
                            </p:childTnLst>
                          </p:cTn>
                        </p:par>
                        <p:par>
                          <p:cTn id="92" fill="hold">
                            <p:stCondLst>
                              <p:cond delay="500"/>
                            </p:stCondLst>
                            <p:childTnLst>
                              <p:par>
                                <p:cTn id="93" presetID="53" presetClass="entr" presetSubtype="16" fill="hold"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Effect transition="in" filter="fade">
                                      <p:cBhvr>
                                        <p:cTn id="97"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FF0000"/>
                                      </p:to>
                                    </p:animClr>
                                  </p:subTnLst>
                                </p:cTn>
                              </p:par>
                            </p:childTnLst>
                          </p:cTn>
                        </p:par>
                        <p:par>
                          <p:cTn id="98" fill="hold">
                            <p:stCondLst>
                              <p:cond delay="1000"/>
                            </p:stCondLst>
                            <p:childTnLst>
                              <p:par>
                                <p:cTn id="99" presetID="22" presetClass="entr" presetSubtype="8"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wipe(left)">
                                      <p:cBhvr>
                                        <p:cTn id="10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2" grpId="0"/>
      <p:bldP spid="53" grpId="0"/>
      <p:bldP spid="57" grpId="0" animBg="1"/>
      <p:bldP spid="58" grpId="0"/>
      <p:bldP spid="60" grpId="0"/>
      <p:bldP spid="61" grpId="0" animBg="1"/>
      <p:bldP spid="19" grpId="0"/>
      <p:bldP spid="5"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
          <p:cNvSpPr txBox="1">
            <a:spLocks/>
          </p:cNvSpPr>
          <p:nvPr/>
        </p:nvSpPr>
        <p:spPr bwMode="auto">
          <a:xfrm>
            <a:off x="7931010" y="1049140"/>
            <a:ext cx="12941581"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8700" dirty="0">
                <a:solidFill>
                  <a:srgbClr val="FF0000"/>
                </a:solidFill>
                <a:effectLst>
                  <a:outerShdw blurRad="38100" dist="38100" dir="2700000" algn="tl">
                    <a:srgbClr val="000000">
                      <a:alpha val="43137"/>
                    </a:srgbClr>
                  </a:outerShdw>
                </a:effectLst>
                <a:latin typeface="A Cut Above The Rest" pitchFamily="34" charset="0"/>
              </a:rPr>
              <a:t>9</a:t>
            </a:r>
            <a:r>
              <a:rPr lang="en-US" sz="8700" dirty="0">
                <a:solidFill>
                  <a:schemeClr val="tx1"/>
                </a:solidFill>
                <a:latin typeface="A Cut Above The Rest" pitchFamily="34" charset="0"/>
              </a:rPr>
              <a:t> -  Parts of Speech</a:t>
            </a:r>
          </a:p>
        </p:txBody>
      </p:sp>
      <p:sp>
        <p:nvSpPr>
          <p:cNvPr id="12" name="Rectangle 2"/>
          <p:cNvSpPr/>
          <p:nvPr/>
        </p:nvSpPr>
        <p:spPr>
          <a:xfrm>
            <a:off x="2819400" y="6050415"/>
            <a:ext cx="23241000" cy="10813597"/>
          </a:xfrm>
          <a:prstGeom prst="rect">
            <a:avLst/>
          </a:prstGeom>
          <a:solidFill>
            <a:schemeClr val="bg2">
              <a:lumMod val="75000"/>
            </a:schemeClr>
          </a:solidFill>
          <a:ln w="12700" cap="flat" cmpd="sng" algn="ctr">
            <a:solidFill>
              <a:srgbClr val="4F81BD">
                <a:shade val="50000"/>
              </a:srgbClr>
            </a:solidFill>
            <a:prstDash val="solid"/>
          </a:ln>
          <a:effectLst>
            <a:outerShdw blurRad="152400" dist="317500" dir="5400000" sx="90000" sy="-19000" rotWithShape="0">
              <a:prstClr val="black">
                <a:alpha val="15000"/>
              </a:prstClr>
            </a:outerShdw>
          </a:effectLst>
          <a:scene3d>
            <a:camera prst="perspectiveRelaxed" fov="1800000">
              <a:rot lat="17373601" lon="0" rev="0"/>
            </a:camera>
            <a:lightRig rig="soft" dir="t"/>
          </a:scene3d>
          <a:sp3d extrusionH="292100" prstMaterial="softEdge">
            <a:bevelT w="139700" prst="cross"/>
            <a:extrusionClr>
              <a:sysClr val="windowText" lastClr="000000">
                <a:lumMod val="75000"/>
              </a:sysClr>
            </a:extrusionClr>
          </a:sp3d>
        </p:spPr>
        <p:txBody>
          <a:bodyPr rtlCol="0" anchor="ctr"/>
          <a:lstStyle/>
          <a:p>
            <a:pPr algn="ctr" defTabSz="1679936"/>
            <a:endParaRPr lang="en-US" sz="3307" kern="0">
              <a:solidFill>
                <a:prstClr val="black"/>
              </a:solidFill>
              <a:latin typeface="Trebuchet MS" panose="020B0603020202020204"/>
            </a:endParaRPr>
          </a:p>
        </p:txBody>
      </p:sp>
      <p:sp>
        <p:nvSpPr>
          <p:cNvPr id="13" name="Rectangle 2"/>
          <p:cNvSpPr/>
          <p:nvPr/>
        </p:nvSpPr>
        <p:spPr>
          <a:xfrm>
            <a:off x="6628800" y="2469015"/>
            <a:ext cx="15372000" cy="10813597"/>
          </a:xfrm>
          <a:prstGeom prst="rect">
            <a:avLst/>
          </a:prstGeom>
          <a:solidFill>
            <a:schemeClr val="bg2">
              <a:lumMod val="75000"/>
            </a:schemeClr>
          </a:solidFill>
          <a:ln w="12700" cap="flat" cmpd="sng" algn="ctr">
            <a:solidFill>
              <a:srgbClr val="4F81BD">
                <a:shade val="50000"/>
              </a:srgbClr>
            </a:solidFill>
            <a:prstDash val="solid"/>
          </a:ln>
          <a:effectLst>
            <a:outerShdw blurRad="152400" dist="317500" dir="5400000" sx="90000" sy="-19000" rotWithShape="0">
              <a:prstClr val="black">
                <a:alpha val="15000"/>
              </a:prstClr>
            </a:outerShdw>
          </a:effectLst>
          <a:scene3d>
            <a:camera prst="perspectiveRelaxed" fov="1800000">
              <a:rot lat="17373601" lon="0" rev="0"/>
            </a:camera>
            <a:lightRig rig="soft" dir="t"/>
          </a:scene3d>
          <a:sp3d extrusionH="292100" prstMaterial="softEdge">
            <a:bevelT w="139700" prst="cross"/>
            <a:extrusionClr>
              <a:sysClr val="windowText" lastClr="000000">
                <a:lumMod val="75000"/>
              </a:sysClr>
            </a:extrusionClr>
          </a:sp3d>
        </p:spPr>
        <p:txBody>
          <a:bodyPr rtlCol="0" anchor="ctr"/>
          <a:lstStyle/>
          <a:p>
            <a:pPr algn="ctr" defTabSz="1679936"/>
            <a:endParaRPr lang="en-US" sz="3307" kern="0">
              <a:solidFill>
                <a:prstClr val="black"/>
              </a:solidFill>
              <a:latin typeface="Trebuchet MS" panose="020B0603020202020204"/>
            </a:endParaRPr>
          </a:p>
        </p:txBody>
      </p:sp>
      <p:sp>
        <p:nvSpPr>
          <p:cNvPr id="14" name="Rectangle 2"/>
          <p:cNvSpPr/>
          <p:nvPr/>
        </p:nvSpPr>
        <p:spPr>
          <a:xfrm>
            <a:off x="8949000" y="-819161"/>
            <a:ext cx="10548000" cy="10813597"/>
          </a:xfrm>
          <a:prstGeom prst="rect">
            <a:avLst/>
          </a:prstGeom>
          <a:solidFill>
            <a:schemeClr val="bg2">
              <a:lumMod val="75000"/>
            </a:schemeClr>
          </a:solidFill>
          <a:ln w="12700" cap="flat" cmpd="sng" algn="ctr">
            <a:solidFill>
              <a:srgbClr val="4F81BD">
                <a:shade val="50000"/>
              </a:srgbClr>
            </a:solidFill>
            <a:prstDash val="solid"/>
          </a:ln>
          <a:effectLst>
            <a:outerShdw blurRad="152400" dist="317500" dir="5400000" sx="90000" sy="-19000" rotWithShape="0">
              <a:prstClr val="black">
                <a:alpha val="15000"/>
              </a:prstClr>
            </a:outerShdw>
          </a:effectLst>
          <a:scene3d>
            <a:camera prst="perspectiveRelaxed" fov="1800000">
              <a:rot lat="17373601" lon="0" rev="0"/>
            </a:camera>
            <a:lightRig rig="soft" dir="t"/>
          </a:scene3d>
          <a:sp3d extrusionH="292100" prstMaterial="softEdge">
            <a:bevelT w="139700" prst="cross"/>
            <a:extrusionClr>
              <a:sysClr val="windowText" lastClr="000000">
                <a:lumMod val="75000"/>
              </a:sysClr>
            </a:extrusionClr>
          </a:sp3d>
        </p:spPr>
        <p:txBody>
          <a:bodyPr rtlCol="0" anchor="ctr"/>
          <a:lstStyle/>
          <a:p>
            <a:pPr algn="ctr" defTabSz="1679936"/>
            <a:endParaRPr lang="en-US" sz="3307" kern="0">
              <a:solidFill>
                <a:prstClr val="black"/>
              </a:solidFill>
              <a:latin typeface="Trebuchet MS" panose="020B0603020202020204"/>
            </a:endParaRPr>
          </a:p>
        </p:txBody>
      </p:sp>
      <p:sp>
        <p:nvSpPr>
          <p:cNvPr id="4" name="مستطيل مستدير الزوايا 3">
            <a:hlinkClick r:id="rId2" action="ppaction://hlinksldjump"/>
          </p:cNvPr>
          <p:cNvSpPr/>
          <p:nvPr/>
        </p:nvSpPr>
        <p:spPr>
          <a:xfrm>
            <a:off x="2362200" y="11742136"/>
            <a:ext cx="5220000" cy="1458161"/>
          </a:xfrm>
          <a:prstGeom prst="roundRect">
            <a:avLst/>
          </a:prstGeom>
          <a:solidFill>
            <a:schemeClr val="tx2">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Noun</a:t>
            </a:r>
          </a:p>
        </p:txBody>
      </p:sp>
      <p:sp>
        <p:nvSpPr>
          <p:cNvPr id="45" name="مستطيل مستدير الزوايا 44">
            <a:hlinkClick r:id="rId3" action="ppaction://hlinksldjump"/>
          </p:cNvPr>
          <p:cNvSpPr/>
          <p:nvPr/>
        </p:nvSpPr>
        <p:spPr>
          <a:xfrm>
            <a:off x="8518634" y="10835833"/>
            <a:ext cx="5220000" cy="1458161"/>
          </a:xfrm>
          <a:prstGeom prst="roundRect">
            <a:avLst/>
          </a:prstGeom>
          <a:solidFill>
            <a:schemeClr val="tx2">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Verb</a:t>
            </a:r>
          </a:p>
        </p:txBody>
      </p:sp>
      <p:sp>
        <p:nvSpPr>
          <p:cNvPr id="46" name="مستطيل مستدير الزوايا 45">
            <a:hlinkClick r:id="rId4" action="ppaction://hlinksldjump"/>
          </p:cNvPr>
          <p:cNvSpPr/>
          <p:nvPr/>
        </p:nvSpPr>
        <p:spPr>
          <a:xfrm>
            <a:off x="14445155" y="11502165"/>
            <a:ext cx="5220000" cy="1458161"/>
          </a:xfrm>
          <a:prstGeom prst="roundRect">
            <a:avLst/>
          </a:prstGeom>
          <a:solidFill>
            <a:schemeClr val="tx2">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Adjective</a:t>
            </a:r>
          </a:p>
        </p:txBody>
      </p:sp>
      <p:sp>
        <p:nvSpPr>
          <p:cNvPr id="47" name="مستطيل مستدير الزوايا 46">
            <a:hlinkClick r:id="rId5" action="ppaction://hlinksldjump"/>
          </p:cNvPr>
          <p:cNvSpPr/>
          <p:nvPr/>
        </p:nvSpPr>
        <p:spPr>
          <a:xfrm>
            <a:off x="20885729" y="10728132"/>
            <a:ext cx="5220000" cy="1458161"/>
          </a:xfrm>
          <a:prstGeom prst="roundRect">
            <a:avLst/>
          </a:prstGeom>
          <a:solidFill>
            <a:schemeClr val="tx2">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Adverb</a:t>
            </a:r>
          </a:p>
        </p:txBody>
      </p:sp>
      <p:sp>
        <p:nvSpPr>
          <p:cNvPr id="78" name="مستطيل مستدير الزوايا 3">
            <a:hlinkClick r:id="rId6" action="ppaction://hlinksldjump"/>
          </p:cNvPr>
          <p:cNvSpPr/>
          <p:nvPr/>
        </p:nvSpPr>
        <p:spPr>
          <a:xfrm>
            <a:off x="11128634" y="7343702"/>
            <a:ext cx="5220000" cy="1458161"/>
          </a:xfrm>
          <a:prstGeom prst="roundRect">
            <a:avLst/>
          </a:prstGeom>
          <a:solidFill>
            <a:schemeClr val="tx2">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Prepositions</a:t>
            </a:r>
          </a:p>
        </p:txBody>
      </p:sp>
      <p:sp>
        <p:nvSpPr>
          <p:cNvPr id="48" name="مستطيل مستدير الزوايا 47">
            <a:hlinkClick r:id="rId7" action="ppaction://hlinksldjump"/>
          </p:cNvPr>
          <p:cNvSpPr/>
          <p:nvPr/>
        </p:nvSpPr>
        <p:spPr>
          <a:xfrm>
            <a:off x="5448000" y="8072784"/>
            <a:ext cx="5220000" cy="1458161"/>
          </a:xfrm>
          <a:prstGeom prst="roundRect">
            <a:avLst/>
          </a:prstGeom>
          <a:solidFill>
            <a:schemeClr val="tx2">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Pronouns</a:t>
            </a:r>
          </a:p>
        </p:txBody>
      </p:sp>
      <p:sp>
        <p:nvSpPr>
          <p:cNvPr id="79" name="مستطيل مستدير الزوايا 44">
            <a:hlinkClick r:id="rId8" action="ppaction://hlinksldjump"/>
          </p:cNvPr>
          <p:cNvSpPr/>
          <p:nvPr/>
        </p:nvSpPr>
        <p:spPr>
          <a:xfrm>
            <a:off x="17221200" y="8072783"/>
            <a:ext cx="5220000" cy="1458161"/>
          </a:xfrm>
          <a:prstGeom prst="roundRect">
            <a:avLst/>
          </a:prstGeom>
          <a:solidFill>
            <a:schemeClr val="tx2">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Conjunctions</a:t>
            </a:r>
          </a:p>
        </p:txBody>
      </p:sp>
      <p:sp>
        <p:nvSpPr>
          <p:cNvPr id="80" name="مستطيل مستدير الزوايا 45">
            <a:hlinkClick r:id="rId9" action="ppaction://hlinksldjump"/>
          </p:cNvPr>
          <p:cNvSpPr/>
          <p:nvPr/>
        </p:nvSpPr>
        <p:spPr>
          <a:xfrm>
            <a:off x="8518634" y="4592254"/>
            <a:ext cx="5220000" cy="1458161"/>
          </a:xfrm>
          <a:prstGeom prst="roundRect">
            <a:avLst/>
          </a:prstGeom>
          <a:solidFill>
            <a:schemeClr val="tx2">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t>Interjections</a:t>
            </a:r>
          </a:p>
        </p:txBody>
      </p:sp>
      <p:sp>
        <p:nvSpPr>
          <p:cNvPr id="81" name="مستطيل مستدير الزوايا 46">
            <a:hlinkClick r:id="rId10" action="ppaction://hlinksldjump"/>
          </p:cNvPr>
          <p:cNvSpPr/>
          <p:nvPr/>
        </p:nvSpPr>
        <p:spPr>
          <a:xfrm>
            <a:off x="13278000" y="2843212"/>
            <a:ext cx="5220000" cy="1458161"/>
          </a:xfrm>
          <a:prstGeom prst="roundRect">
            <a:avLst/>
          </a:prstGeom>
          <a:solidFill>
            <a:schemeClr val="tx2">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5900" b="1" dirty="0">
                <a:effectLst/>
              </a:rPr>
              <a:t>Articles</a:t>
            </a:r>
          </a:p>
        </p:txBody>
      </p:sp>
    </p:spTree>
    <p:extLst>
      <p:ext uri="{BB962C8B-B14F-4D97-AF65-F5344CB8AC3E}">
        <p14:creationId xmlns:p14="http://schemas.microsoft.com/office/powerpoint/2010/main" val="2582325097"/>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Effect transition="in" filter="fade">
                                      <p:cBhvr>
                                        <p:cTn id="9" dur="1000"/>
                                        <p:tgtEl>
                                          <p:spTgt spid="63"/>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ppt_x"/>
                                          </p:val>
                                        </p:tav>
                                        <p:tav tm="100000">
                                          <p:val>
                                            <p:strVal val="#ppt_x"/>
                                          </p:val>
                                        </p:tav>
                                      </p:tavLst>
                                    </p:anim>
                                    <p:anim calcmode="lin" valueType="num">
                                      <p:cBhvr additive="base">
                                        <p:cTn id="62" dur="500" fill="hold"/>
                                        <p:tgtEl>
                                          <p:spTgt spid="78"/>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500" fill="hold"/>
                                        <p:tgtEl>
                                          <p:spTgt spid="79"/>
                                        </p:tgtEl>
                                        <p:attrNameLst>
                                          <p:attrName>ppt_x</p:attrName>
                                        </p:attrNameLst>
                                      </p:cBhvr>
                                      <p:tavLst>
                                        <p:tav tm="0">
                                          <p:val>
                                            <p:strVal val="#ppt_x"/>
                                          </p:val>
                                        </p:tav>
                                        <p:tav tm="100000">
                                          <p:val>
                                            <p:strVal val="#ppt_x"/>
                                          </p:val>
                                        </p:tav>
                                      </p:tavLst>
                                    </p:anim>
                                    <p:anim calcmode="lin" valueType="num">
                                      <p:cBhvr additive="base">
                                        <p:cTn id="68"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80"/>
                                        </p:tgtEl>
                                        <p:attrNameLst>
                                          <p:attrName>style.visibility</p:attrName>
                                        </p:attrNameLst>
                                      </p:cBhvr>
                                      <p:to>
                                        <p:strVal val="visible"/>
                                      </p:to>
                                    </p:set>
                                    <p:anim calcmode="lin" valueType="num">
                                      <p:cBhvr additive="base">
                                        <p:cTn id="73" dur="500" fill="hold"/>
                                        <p:tgtEl>
                                          <p:spTgt spid="80"/>
                                        </p:tgtEl>
                                        <p:attrNameLst>
                                          <p:attrName>ppt_x</p:attrName>
                                        </p:attrNameLst>
                                      </p:cBhvr>
                                      <p:tavLst>
                                        <p:tav tm="0">
                                          <p:val>
                                            <p:strVal val="#ppt_x"/>
                                          </p:val>
                                        </p:tav>
                                        <p:tav tm="100000">
                                          <p:val>
                                            <p:strVal val="#ppt_x"/>
                                          </p:val>
                                        </p:tav>
                                      </p:tavLst>
                                    </p:anim>
                                    <p:anim calcmode="lin" valueType="num">
                                      <p:cBhvr additive="base">
                                        <p:cTn id="74" dur="500" fill="hold"/>
                                        <p:tgtEl>
                                          <p:spTgt spid="80"/>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fill="hold"/>
                                        <p:tgtEl>
                                          <p:spTgt spid="81"/>
                                        </p:tgtEl>
                                        <p:attrNameLst>
                                          <p:attrName>ppt_x</p:attrName>
                                        </p:attrNameLst>
                                      </p:cBhvr>
                                      <p:tavLst>
                                        <p:tav tm="0">
                                          <p:val>
                                            <p:strVal val="#ppt_x"/>
                                          </p:val>
                                        </p:tav>
                                        <p:tav tm="100000">
                                          <p:val>
                                            <p:strVal val="#ppt_x"/>
                                          </p:val>
                                        </p:tav>
                                      </p:tavLst>
                                    </p:anim>
                                    <p:anim calcmode="lin" valueType="num">
                                      <p:cBhvr additive="base">
                                        <p:cTn id="80" dur="500" fill="hold"/>
                                        <p:tgtEl>
                                          <p:spTgt spid="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2" grpId="0" animBg="1"/>
      <p:bldP spid="13" grpId="0" animBg="1"/>
      <p:bldP spid="14" grpId="0" animBg="1"/>
      <p:bldP spid="4" grpId="0" animBg="1"/>
      <p:bldP spid="45" grpId="0" animBg="1"/>
      <p:bldP spid="46" grpId="0" animBg="1"/>
      <p:bldP spid="47" grpId="0" animBg="1"/>
      <p:bldP spid="78" grpId="0" animBg="1"/>
      <p:bldP spid="48" grpId="0" animBg="1"/>
      <p:bldP spid="79" grpId="0" animBg="1"/>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
          <p:cNvSpPr txBox="1">
            <a:spLocks/>
          </p:cNvSpPr>
          <p:nvPr/>
        </p:nvSpPr>
        <p:spPr bwMode="auto">
          <a:xfrm>
            <a:off x="7931010" y="1095885"/>
            <a:ext cx="12941581"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9700" dirty="0">
                <a:solidFill>
                  <a:srgbClr val="FF0000"/>
                </a:solidFill>
                <a:effectLst>
                  <a:outerShdw blurRad="38100" dist="38100" dir="2700000" algn="tl">
                    <a:srgbClr val="000000">
                      <a:alpha val="43137"/>
                    </a:srgbClr>
                  </a:outerShdw>
                </a:effectLst>
                <a:latin typeface="A Cut Above The Rest" pitchFamily="34" charset="0"/>
              </a:rPr>
              <a:t>1</a:t>
            </a:r>
            <a:r>
              <a:rPr lang="en-US" sz="9700" dirty="0">
                <a:solidFill>
                  <a:schemeClr val="tx1"/>
                </a:solidFill>
                <a:latin typeface="A Cut Above The Rest" pitchFamily="34" charset="0"/>
              </a:rPr>
              <a:t> - Noun</a:t>
            </a:r>
          </a:p>
        </p:txBody>
      </p:sp>
      <p:sp>
        <p:nvSpPr>
          <p:cNvPr id="78" name="نجمة مكونة من 7 نقاط 89"/>
          <p:cNvSpPr/>
          <p:nvPr/>
        </p:nvSpPr>
        <p:spPr>
          <a:xfrm>
            <a:off x="1219204" y="3305487"/>
            <a:ext cx="7560000" cy="6840000"/>
          </a:xfrm>
          <a:prstGeom prst="star7">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7300" b="1" dirty="0"/>
              <a:t>Common noun</a:t>
            </a:r>
          </a:p>
        </p:txBody>
      </p:sp>
      <p:sp>
        <p:nvSpPr>
          <p:cNvPr id="79" name="Title 6"/>
          <p:cNvSpPr txBox="1">
            <a:spLocks/>
          </p:cNvSpPr>
          <p:nvPr/>
        </p:nvSpPr>
        <p:spPr bwMode="auto">
          <a:xfrm>
            <a:off x="3916204" y="2381345"/>
            <a:ext cx="20848800"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6600" dirty="0">
                <a:solidFill>
                  <a:schemeClr val="tx1"/>
                </a:solidFill>
                <a:effectLst/>
              </a:rPr>
              <a:t>There are several different types of noun, as follows:</a:t>
            </a:r>
            <a:endParaRPr lang="en-US" sz="6600" dirty="0">
              <a:solidFill>
                <a:schemeClr val="tx1"/>
              </a:solidFill>
              <a:latin typeface="A Cut Above The Rest" pitchFamily="34" charset="0"/>
            </a:endParaRPr>
          </a:p>
        </p:txBody>
      </p:sp>
      <p:sp>
        <p:nvSpPr>
          <p:cNvPr id="80" name="نجمة مكونة من 7 نقاط 89"/>
          <p:cNvSpPr/>
          <p:nvPr/>
        </p:nvSpPr>
        <p:spPr>
          <a:xfrm rot="20050059">
            <a:off x="7453307" y="3462756"/>
            <a:ext cx="7560000" cy="6840000"/>
          </a:xfrm>
          <a:prstGeom prst="star7">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7300" b="1" dirty="0"/>
              <a:t>Proper noun</a:t>
            </a:r>
            <a:endParaRPr lang="en-US" sz="7300" dirty="0"/>
          </a:p>
        </p:txBody>
      </p:sp>
      <p:sp>
        <p:nvSpPr>
          <p:cNvPr id="81" name="نجمة مكونة من 7 نقاط 89"/>
          <p:cNvSpPr/>
          <p:nvPr/>
        </p:nvSpPr>
        <p:spPr>
          <a:xfrm>
            <a:off x="13808399" y="3148012"/>
            <a:ext cx="7560000" cy="6840000"/>
          </a:xfrm>
          <a:prstGeom prst="star7">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7300" b="1" dirty="0"/>
              <a:t>Abstract noun</a:t>
            </a:r>
            <a:endParaRPr lang="en-US" sz="7300" dirty="0"/>
          </a:p>
        </p:txBody>
      </p:sp>
      <p:sp>
        <p:nvSpPr>
          <p:cNvPr id="82" name="نجمة مكونة من 7 نقاط 89"/>
          <p:cNvSpPr/>
          <p:nvPr/>
        </p:nvSpPr>
        <p:spPr>
          <a:xfrm rot="19973988">
            <a:off x="19980579" y="3191118"/>
            <a:ext cx="7560000" cy="6840000"/>
          </a:xfrm>
          <a:prstGeom prst="star7">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lIns="53489" tIns="26746" rIns="53489" bIns="26746" rtlCol="0" anchor="ctr"/>
          <a:lstStyle/>
          <a:p>
            <a:pPr algn="ctr"/>
            <a:r>
              <a:rPr lang="en-US" sz="6600" b="1" dirty="0"/>
              <a:t>Collective nouns</a:t>
            </a:r>
          </a:p>
        </p:txBody>
      </p:sp>
      <p:sp>
        <p:nvSpPr>
          <p:cNvPr id="26" name="Rounded Rectangle 25"/>
          <p:cNvSpPr/>
          <p:nvPr/>
        </p:nvSpPr>
        <p:spPr>
          <a:xfrm>
            <a:off x="2065503" y="11042195"/>
            <a:ext cx="5867401" cy="380999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176" tIns="45584" rIns="91176" bIns="45584" rtlCol="0" anchor="ctr"/>
          <a:lstStyle/>
          <a:p>
            <a:pPr algn="ctr" rtl="0"/>
            <a:r>
              <a:rPr lang="en-US" sz="3500" b="1" dirty="0">
                <a:solidFill>
                  <a:schemeClr val="tx1"/>
                </a:solidFill>
                <a:latin typeface="PT Serif"/>
              </a:rPr>
              <a:t>Common nouns refer to people, places and things in general like chair or dog. Any noun that is not a name is a common</a:t>
            </a:r>
            <a:endParaRPr lang="en-US" sz="3500" b="1" dirty="0">
              <a:solidFill>
                <a:schemeClr val="tx1"/>
              </a:solidFill>
            </a:endParaRPr>
          </a:p>
        </p:txBody>
      </p:sp>
      <p:sp>
        <p:nvSpPr>
          <p:cNvPr id="91" name="Rounded Rectangle 90"/>
          <p:cNvSpPr/>
          <p:nvPr/>
        </p:nvSpPr>
        <p:spPr>
          <a:xfrm>
            <a:off x="8319291" y="11042195"/>
            <a:ext cx="5867401" cy="380999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176" tIns="45584" rIns="91176" bIns="45584" rtlCol="0" anchor="ctr"/>
          <a:lstStyle/>
          <a:p>
            <a:pPr algn="ctr"/>
            <a:r>
              <a:rPr lang="en-US" sz="3500" b="1" dirty="0">
                <a:solidFill>
                  <a:schemeClr val="tx1"/>
                </a:solidFill>
                <a:latin typeface="PT Serif"/>
              </a:rPr>
              <a:t>Names of people, places</a:t>
            </a:r>
          </a:p>
          <a:p>
            <a:pPr algn="ctr"/>
            <a:r>
              <a:rPr lang="en-US" sz="3500" b="1" dirty="0">
                <a:solidFill>
                  <a:schemeClr val="tx1"/>
                </a:solidFill>
                <a:latin typeface="PT Serif"/>
              </a:rPr>
              <a:t>Your name is a proper noun. London is a proper noun</a:t>
            </a:r>
            <a:r>
              <a:rPr lang="en-US" sz="3500" dirty="0"/>
              <a:t>.</a:t>
            </a:r>
            <a:endParaRPr lang="en-US" sz="3500" dirty="0">
              <a:solidFill>
                <a:schemeClr val="tx1"/>
              </a:solidFill>
            </a:endParaRPr>
          </a:p>
        </p:txBody>
      </p:sp>
      <p:sp>
        <p:nvSpPr>
          <p:cNvPr id="92" name="Rounded Rectangle 91"/>
          <p:cNvSpPr/>
          <p:nvPr/>
        </p:nvSpPr>
        <p:spPr>
          <a:xfrm>
            <a:off x="14573081" y="11042195"/>
            <a:ext cx="5867401" cy="380999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176" tIns="45584" rIns="91176" bIns="45584" rtlCol="0" anchor="ctr"/>
          <a:lstStyle/>
          <a:p>
            <a:pPr algn="ctr"/>
            <a:r>
              <a:rPr lang="en-US" sz="3500" b="1" dirty="0">
                <a:solidFill>
                  <a:schemeClr val="tx1"/>
                </a:solidFill>
                <a:latin typeface="PT Serif"/>
              </a:rPr>
              <a:t>Abstract nouns are ideas, </a:t>
            </a:r>
          </a:p>
          <a:p>
            <a:pPr algn="ctr" rtl="0"/>
            <a:r>
              <a:rPr lang="en-US" sz="3500" b="1" dirty="0">
                <a:solidFill>
                  <a:schemeClr val="tx1"/>
                </a:solidFill>
                <a:latin typeface="PT Serif"/>
              </a:rPr>
              <a:t>concepts and feelings.</a:t>
            </a:r>
          </a:p>
          <a:p>
            <a:pPr algn="ctr" rtl="0"/>
            <a:r>
              <a:rPr lang="en-US" sz="3500" b="1" dirty="0">
                <a:solidFill>
                  <a:schemeClr val="tx1"/>
                </a:solidFill>
                <a:latin typeface="PT Serif"/>
              </a:rPr>
              <a:t>happiness, courage, danger, truth</a:t>
            </a:r>
          </a:p>
        </p:txBody>
      </p:sp>
      <p:sp>
        <p:nvSpPr>
          <p:cNvPr id="93" name="Rounded Rectangle 92"/>
          <p:cNvSpPr/>
          <p:nvPr/>
        </p:nvSpPr>
        <p:spPr>
          <a:xfrm>
            <a:off x="20826879" y="11042195"/>
            <a:ext cx="5867401" cy="380999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176" tIns="45584" rIns="91176" bIns="45584" rtlCol="0" anchor="ctr"/>
          <a:lstStyle/>
          <a:p>
            <a:pPr algn="ctr" rtl="0"/>
            <a:r>
              <a:rPr lang="en-US" sz="3500" b="1" dirty="0">
                <a:solidFill>
                  <a:schemeClr val="tx1"/>
                </a:solidFill>
                <a:latin typeface="PT Serif"/>
              </a:rPr>
              <a:t>A collective noun denotes a group of individuals.</a:t>
            </a:r>
          </a:p>
          <a:p>
            <a:pPr algn="ctr" rtl="0"/>
            <a:r>
              <a:rPr lang="en-US" sz="3500" b="1" i="1" dirty="0">
                <a:solidFill>
                  <a:schemeClr val="tx1"/>
                </a:solidFill>
                <a:latin typeface="PT Serif"/>
              </a:rPr>
              <a:t>class</a:t>
            </a:r>
            <a:r>
              <a:rPr lang="en-US" sz="3500" b="1" dirty="0">
                <a:solidFill>
                  <a:schemeClr val="tx1"/>
                </a:solidFill>
                <a:latin typeface="PT Serif"/>
              </a:rPr>
              <a:t> (group of students)</a:t>
            </a:r>
          </a:p>
          <a:p>
            <a:pPr algn="ctr" rtl="0"/>
            <a:r>
              <a:rPr lang="en-US" sz="3500" b="1" dirty="0">
                <a:solidFill>
                  <a:schemeClr val="tx1"/>
                </a:solidFill>
                <a:latin typeface="PT Serif"/>
              </a:rPr>
              <a:t>family , Iraqi Army</a:t>
            </a:r>
          </a:p>
        </p:txBody>
      </p:sp>
      <p:pic>
        <p:nvPicPr>
          <p:cNvPr id="13" name="Picture 1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4636" y="12749242"/>
            <a:ext cx="4229751" cy="4229751"/>
          </a:xfrm>
          <a:prstGeom prst="rect">
            <a:avLst/>
          </a:prstGeom>
        </p:spPr>
      </p:pic>
    </p:spTree>
    <p:extLst>
      <p:ext uri="{BB962C8B-B14F-4D97-AF65-F5344CB8AC3E}">
        <p14:creationId xmlns:p14="http://schemas.microsoft.com/office/powerpoint/2010/main" val="390454640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63"/>
                                        </p:tgtEl>
                                        <p:attrNameLst>
                                          <p:attrName>style.visibility</p:attrName>
                                        </p:attrNameLst>
                                      </p:cBhvr>
                                      <p:to>
                                        <p:strVal val="visible"/>
                                      </p:to>
                                    </p:set>
                                    <p:animEffect transition="in" filter="wipe(down)">
                                      <p:cBhvr>
                                        <p:cTn id="7" dur="145">
                                          <p:stCondLst>
                                            <p:cond delay="0"/>
                                          </p:stCondLst>
                                        </p:cTn>
                                        <p:tgtEl>
                                          <p:spTgt spid="63"/>
                                        </p:tgtEl>
                                      </p:cBhvr>
                                    </p:animEffect>
                                    <p:anim calcmode="lin" valueType="num">
                                      <p:cBhvr>
                                        <p:cTn id="8" dur="455"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3"/>
                                        </p:tgtEl>
                                        <p:attrNameLst>
                                          <p:attrName>ppt_y</p:attrName>
                                        </p:attrNameLst>
                                      </p:cBhvr>
                                      <p:tavLst>
                                        <p:tav tm="0" fmla="#ppt_y-sin(pi*$)/81">
                                          <p:val>
                                            <p:fltVal val="0"/>
                                          </p:val>
                                        </p:tav>
                                        <p:tav tm="100000">
                                          <p:val>
                                            <p:fltVal val="1"/>
                                          </p:val>
                                        </p:tav>
                                      </p:tavLst>
                                    </p:anim>
                                    <p:animScale>
                                      <p:cBhvr>
                                        <p:cTn id="13" dur="6">
                                          <p:stCondLst>
                                            <p:cond delay="162"/>
                                          </p:stCondLst>
                                        </p:cTn>
                                        <p:tgtEl>
                                          <p:spTgt spid="63"/>
                                        </p:tgtEl>
                                      </p:cBhvr>
                                      <p:to x="100000" y="60000"/>
                                    </p:animScale>
                                    <p:animScale>
                                      <p:cBhvr>
                                        <p:cTn id="14" dur="41" decel="50000">
                                          <p:stCondLst>
                                            <p:cond delay="169"/>
                                          </p:stCondLst>
                                        </p:cTn>
                                        <p:tgtEl>
                                          <p:spTgt spid="63"/>
                                        </p:tgtEl>
                                      </p:cBhvr>
                                      <p:to x="100000" y="100000"/>
                                    </p:animScale>
                                    <p:animScale>
                                      <p:cBhvr>
                                        <p:cTn id="15" dur="6">
                                          <p:stCondLst>
                                            <p:cond delay="328"/>
                                          </p:stCondLst>
                                        </p:cTn>
                                        <p:tgtEl>
                                          <p:spTgt spid="63"/>
                                        </p:tgtEl>
                                      </p:cBhvr>
                                      <p:to x="100000" y="80000"/>
                                    </p:animScale>
                                    <p:animScale>
                                      <p:cBhvr>
                                        <p:cTn id="16" dur="41" decel="50000">
                                          <p:stCondLst>
                                            <p:cond delay="334"/>
                                          </p:stCondLst>
                                        </p:cTn>
                                        <p:tgtEl>
                                          <p:spTgt spid="63"/>
                                        </p:tgtEl>
                                      </p:cBhvr>
                                      <p:to x="100000" y="100000"/>
                                    </p:animScale>
                                    <p:animScale>
                                      <p:cBhvr>
                                        <p:cTn id="17" dur="6">
                                          <p:stCondLst>
                                            <p:cond delay="410"/>
                                          </p:stCondLst>
                                        </p:cTn>
                                        <p:tgtEl>
                                          <p:spTgt spid="63"/>
                                        </p:tgtEl>
                                      </p:cBhvr>
                                      <p:to x="100000" y="90000"/>
                                    </p:animScale>
                                    <p:animScale>
                                      <p:cBhvr>
                                        <p:cTn id="18" dur="41" decel="50000">
                                          <p:stCondLst>
                                            <p:cond delay="417"/>
                                          </p:stCondLst>
                                        </p:cTn>
                                        <p:tgtEl>
                                          <p:spTgt spid="63"/>
                                        </p:tgtEl>
                                      </p:cBhvr>
                                      <p:to x="100000" y="100000"/>
                                    </p:animScale>
                                    <p:animScale>
                                      <p:cBhvr>
                                        <p:cTn id="19" dur="6">
                                          <p:stCondLst>
                                            <p:cond delay="452"/>
                                          </p:stCondLst>
                                        </p:cTn>
                                        <p:tgtEl>
                                          <p:spTgt spid="63"/>
                                        </p:tgtEl>
                                      </p:cBhvr>
                                      <p:to x="100000" y="95000"/>
                                    </p:animScale>
                                    <p:animScale>
                                      <p:cBhvr>
                                        <p:cTn id="20" dur="41" decel="50000">
                                          <p:stCondLst>
                                            <p:cond delay="458"/>
                                          </p:stCondLst>
                                        </p:cTn>
                                        <p:tgtEl>
                                          <p:spTgt spid="63"/>
                                        </p:tgtEl>
                                      </p:cBhvr>
                                      <p:to x="100000" y="100000"/>
                                    </p:animScale>
                                  </p:childTnLst>
                                </p:cTn>
                              </p:par>
                            </p:childTnLst>
                          </p:cTn>
                        </p:par>
                        <p:par>
                          <p:cTn id="21" fill="hold">
                            <p:stCondLst>
                              <p:cond delay="749"/>
                            </p:stCondLst>
                            <p:childTnLst>
                              <p:par>
                                <p:cTn id="22" presetID="26" presetClass="entr" presetSubtype="0" fill="hold" grpId="0" nodeType="afterEffect">
                                  <p:stCondLst>
                                    <p:cond delay="0"/>
                                  </p:stCondLst>
                                  <p:iterate type="lt">
                                    <p:tmPct val="10000"/>
                                  </p:iterate>
                                  <p:childTnLst>
                                    <p:set>
                                      <p:cBhvr>
                                        <p:cTn id="23" dur="1" fill="hold">
                                          <p:stCondLst>
                                            <p:cond delay="0"/>
                                          </p:stCondLst>
                                        </p:cTn>
                                        <p:tgtEl>
                                          <p:spTgt spid="79"/>
                                        </p:tgtEl>
                                        <p:attrNameLst>
                                          <p:attrName>style.visibility</p:attrName>
                                        </p:attrNameLst>
                                      </p:cBhvr>
                                      <p:to>
                                        <p:strVal val="visible"/>
                                      </p:to>
                                    </p:set>
                                    <p:animEffect transition="in" filter="wipe(down)">
                                      <p:cBhvr>
                                        <p:cTn id="24" dur="145">
                                          <p:stCondLst>
                                            <p:cond delay="0"/>
                                          </p:stCondLst>
                                        </p:cTn>
                                        <p:tgtEl>
                                          <p:spTgt spid="79"/>
                                        </p:tgtEl>
                                      </p:cBhvr>
                                    </p:animEffect>
                                    <p:anim calcmode="lin" valueType="num">
                                      <p:cBhvr>
                                        <p:cTn id="25" dur="455"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79"/>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79"/>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79"/>
                                        </p:tgtEl>
                                        <p:attrNameLst>
                                          <p:attrName>ppt_y</p:attrName>
                                        </p:attrNameLst>
                                      </p:cBhvr>
                                      <p:tavLst>
                                        <p:tav tm="0" fmla="#ppt_y-sin(pi*$)/81">
                                          <p:val>
                                            <p:fltVal val="0"/>
                                          </p:val>
                                        </p:tav>
                                        <p:tav tm="100000">
                                          <p:val>
                                            <p:fltVal val="1"/>
                                          </p:val>
                                        </p:tav>
                                      </p:tavLst>
                                    </p:anim>
                                    <p:animScale>
                                      <p:cBhvr>
                                        <p:cTn id="30" dur="6">
                                          <p:stCondLst>
                                            <p:cond delay="162"/>
                                          </p:stCondLst>
                                        </p:cTn>
                                        <p:tgtEl>
                                          <p:spTgt spid="79"/>
                                        </p:tgtEl>
                                      </p:cBhvr>
                                      <p:to x="100000" y="60000"/>
                                    </p:animScale>
                                    <p:animScale>
                                      <p:cBhvr>
                                        <p:cTn id="31" dur="41" decel="50000">
                                          <p:stCondLst>
                                            <p:cond delay="169"/>
                                          </p:stCondLst>
                                        </p:cTn>
                                        <p:tgtEl>
                                          <p:spTgt spid="79"/>
                                        </p:tgtEl>
                                      </p:cBhvr>
                                      <p:to x="100000" y="100000"/>
                                    </p:animScale>
                                    <p:animScale>
                                      <p:cBhvr>
                                        <p:cTn id="32" dur="6">
                                          <p:stCondLst>
                                            <p:cond delay="328"/>
                                          </p:stCondLst>
                                        </p:cTn>
                                        <p:tgtEl>
                                          <p:spTgt spid="79"/>
                                        </p:tgtEl>
                                      </p:cBhvr>
                                      <p:to x="100000" y="80000"/>
                                    </p:animScale>
                                    <p:animScale>
                                      <p:cBhvr>
                                        <p:cTn id="33" dur="41" decel="50000">
                                          <p:stCondLst>
                                            <p:cond delay="334"/>
                                          </p:stCondLst>
                                        </p:cTn>
                                        <p:tgtEl>
                                          <p:spTgt spid="79"/>
                                        </p:tgtEl>
                                      </p:cBhvr>
                                      <p:to x="100000" y="100000"/>
                                    </p:animScale>
                                    <p:animScale>
                                      <p:cBhvr>
                                        <p:cTn id="34" dur="6">
                                          <p:stCondLst>
                                            <p:cond delay="410"/>
                                          </p:stCondLst>
                                        </p:cTn>
                                        <p:tgtEl>
                                          <p:spTgt spid="79"/>
                                        </p:tgtEl>
                                      </p:cBhvr>
                                      <p:to x="100000" y="90000"/>
                                    </p:animScale>
                                    <p:animScale>
                                      <p:cBhvr>
                                        <p:cTn id="35" dur="41" decel="50000">
                                          <p:stCondLst>
                                            <p:cond delay="417"/>
                                          </p:stCondLst>
                                        </p:cTn>
                                        <p:tgtEl>
                                          <p:spTgt spid="79"/>
                                        </p:tgtEl>
                                      </p:cBhvr>
                                      <p:to x="100000" y="100000"/>
                                    </p:animScale>
                                    <p:animScale>
                                      <p:cBhvr>
                                        <p:cTn id="36" dur="6">
                                          <p:stCondLst>
                                            <p:cond delay="452"/>
                                          </p:stCondLst>
                                        </p:cTn>
                                        <p:tgtEl>
                                          <p:spTgt spid="79"/>
                                        </p:tgtEl>
                                      </p:cBhvr>
                                      <p:to x="100000" y="95000"/>
                                    </p:animScale>
                                    <p:animScale>
                                      <p:cBhvr>
                                        <p:cTn id="37" dur="41" decel="50000">
                                          <p:stCondLst>
                                            <p:cond delay="458"/>
                                          </p:stCondLst>
                                        </p:cTn>
                                        <p:tgtEl>
                                          <p:spTgt spid="79"/>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p:cTn id="42" dur="500" fill="hold"/>
                                        <p:tgtEl>
                                          <p:spTgt spid="78"/>
                                        </p:tgtEl>
                                        <p:attrNameLst>
                                          <p:attrName>ppt_w</p:attrName>
                                        </p:attrNameLst>
                                      </p:cBhvr>
                                      <p:tavLst>
                                        <p:tav tm="0">
                                          <p:val>
                                            <p:fltVal val="0"/>
                                          </p:val>
                                        </p:tav>
                                        <p:tav tm="100000">
                                          <p:val>
                                            <p:strVal val="#ppt_w"/>
                                          </p:val>
                                        </p:tav>
                                      </p:tavLst>
                                    </p:anim>
                                    <p:anim calcmode="lin" valueType="num">
                                      <p:cBhvr>
                                        <p:cTn id="43" dur="500" fill="hold"/>
                                        <p:tgtEl>
                                          <p:spTgt spid="78"/>
                                        </p:tgtEl>
                                        <p:attrNameLst>
                                          <p:attrName>ppt_h</p:attrName>
                                        </p:attrNameLst>
                                      </p:cBhvr>
                                      <p:tavLst>
                                        <p:tav tm="0">
                                          <p:val>
                                            <p:fltVal val="0"/>
                                          </p:val>
                                        </p:tav>
                                        <p:tav tm="100000">
                                          <p:val>
                                            <p:strVal val="#ppt_h"/>
                                          </p:val>
                                        </p:tav>
                                      </p:tavLst>
                                    </p:anim>
                                    <p:animEffect transition="in" filter="fade">
                                      <p:cBhvr>
                                        <p:cTn id="44" dur="500"/>
                                        <p:tgtEl>
                                          <p:spTgt spid="7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0"/>
                                        </p:tgtEl>
                                        <p:attrNameLst>
                                          <p:attrName>style.visibility</p:attrName>
                                        </p:attrNameLst>
                                      </p:cBhvr>
                                      <p:to>
                                        <p:strVal val="visible"/>
                                      </p:to>
                                    </p:set>
                                    <p:anim calcmode="lin" valueType="num">
                                      <p:cBhvr>
                                        <p:cTn id="54" dur="500" fill="hold"/>
                                        <p:tgtEl>
                                          <p:spTgt spid="80"/>
                                        </p:tgtEl>
                                        <p:attrNameLst>
                                          <p:attrName>ppt_w</p:attrName>
                                        </p:attrNameLst>
                                      </p:cBhvr>
                                      <p:tavLst>
                                        <p:tav tm="0">
                                          <p:val>
                                            <p:fltVal val="0"/>
                                          </p:val>
                                        </p:tav>
                                        <p:tav tm="100000">
                                          <p:val>
                                            <p:strVal val="#ppt_w"/>
                                          </p:val>
                                        </p:tav>
                                      </p:tavLst>
                                    </p:anim>
                                    <p:anim calcmode="lin" valueType="num">
                                      <p:cBhvr>
                                        <p:cTn id="55" dur="500" fill="hold"/>
                                        <p:tgtEl>
                                          <p:spTgt spid="80"/>
                                        </p:tgtEl>
                                        <p:attrNameLst>
                                          <p:attrName>ppt_h</p:attrName>
                                        </p:attrNameLst>
                                      </p:cBhvr>
                                      <p:tavLst>
                                        <p:tav tm="0">
                                          <p:val>
                                            <p:fltVal val="0"/>
                                          </p:val>
                                        </p:tav>
                                        <p:tav tm="100000">
                                          <p:val>
                                            <p:strVal val="#ppt_h"/>
                                          </p:val>
                                        </p:tav>
                                      </p:tavLst>
                                    </p:anim>
                                    <p:animEffect transition="in" filter="fade">
                                      <p:cBhvr>
                                        <p:cTn id="56" dur="500"/>
                                        <p:tgtEl>
                                          <p:spTgt spid="80"/>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anim calcmode="lin" valueType="num">
                                      <p:cBhvr>
                                        <p:cTn id="59" dur="500" fill="hold"/>
                                        <p:tgtEl>
                                          <p:spTgt spid="91"/>
                                        </p:tgtEl>
                                        <p:attrNameLst>
                                          <p:attrName>ppt_w</p:attrName>
                                        </p:attrNameLst>
                                      </p:cBhvr>
                                      <p:tavLst>
                                        <p:tav tm="0">
                                          <p:val>
                                            <p:fltVal val="0"/>
                                          </p:val>
                                        </p:tav>
                                        <p:tav tm="100000">
                                          <p:val>
                                            <p:strVal val="#ppt_w"/>
                                          </p:val>
                                        </p:tav>
                                      </p:tavLst>
                                    </p:anim>
                                    <p:anim calcmode="lin" valueType="num">
                                      <p:cBhvr>
                                        <p:cTn id="60" dur="500" fill="hold"/>
                                        <p:tgtEl>
                                          <p:spTgt spid="91"/>
                                        </p:tgtEl>
                                        <p:attrNameLst>
                                          <p:attrName>ppt_h</p:attrName>
                                        </p:attrNameLst>
                                      </p:cBhvr>
                                      <p:tavLst>
                                        <p:tav tm="0">
                                          <p:val>
                                            <p:fltVal val="0"/>
                                          </p:val>
                                        </p:tav>
                                        <p:tav tm="100000">
                                          <p:val>
                                            <p:strVal val="#ppt_h"/>
                                          </p:val>
                                        </p:tav>
                                      </p:tavLst>
                                    </p:anim>
                                    <p:animEffect transition="in" filter="fade">
                                      <p:cBhvr>
                                        <p:cTn id="61" dur="500"/>
                                        <p:tgtEl>
                                          <p:spTgt spid="9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fltVal val="0"/>
                                          </p:val>
                                        </p:tav>
                                        <p:tav tm="100000">
                                          <p:val>
                                            <p:strVal val="#ppt_w"/>
                                          </p:val>
                                        </p:tav>
                                      </p:tavLst>
                                    </p:anim>
                                    <p:anim calcmode="lin" valueType="num">
                                      <p:cBhvr>
                                        <p:cTn id="67" dur="500" fill="hold"/>
                                        <p:tgtEl>
                                          <p:spTgt spid="81"/>
                                        </p:tgtEl>
                                        <p:attrNameLst>
                                          <p:attrName>ppt_h</p:attrName>
                                        </p:attrNameLst>
                                      </p:cBhvr>
                                      <p:tavLst>
                                        <p:tav tm="0">
                                          <p:val>
                                            <p:fltVal val="0"/>
                                          </p:val>
                                        </p:tav>
                                        <p:tav tm="100000">
                                          <p:val>
                                            <p:strVal val="#ppt_h"/>
                                          </p:val>
                                        </p:tav>
                                      </p:tavLst>
                                    </p:anim>
                                    <p:animEffect transition="in" filter="fade">
                                      <p:cBhvr>
                                        <p:cTn id="68" dur="500"/>
                                        <p:tgtEl>
                                          <p:spTgt spid="81"/>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82"/>
                                        </p:tgtEl>
                                        <p:attrNameLst>
                                          <p:attrName>style.visibility</p:attrName>
                                        </p:attrNameLst>
                                      </p:cBhvr>
                                      <p:to>
                                        <p:strVal val="visible"/>
                                      </p:to>
                                    </p:set>
                                    <p:anim calcmode="lin" valueType="num">
                                      <p:cBhvr>
                                        <p:cTn id="78" dur="500" fill="hold"/>
                                        <p:tgtEl>
                                          <p:spTgt spid="82"/>
                                        </p:tgtEl>
                                        <p:attrNameLst>
                                          <p:attrName>ppt_w</p:attrName>
                                        </p:attrNameLst>
                                      </p:cBhvr>
                                      <p:tavLst>
                                        <p:tav tm="0">
                                          <p:val>
                                            <p:fltVal val="0"/>
                                          </p:val>
                                        </p:tav>
                                        <p:tav tm="100000">
                                          <p:val>
                                            <p:strVal val="#ppt_w"/>
                                          </p:val>
                                        </p:tav>
                                      </p:tavLst>
                                    </p:anim>
                                    <p:anim calcmode="lin" valueType="num">
                                      <p:cBhvr>
                                        <p:cTn id="79" dur="500" fill="hold"/>
                                        <p:tgtEl>
                                          <p:spTgt spid="82"/>
                                        </p:tgtEl>
                                        <p:attrNameLst>
                                          <p:attrName>ppt_h</p:attrName>
                                        </p:attrNameLst>
                                      </p:cBhvr>
                                      <p:tavLst>
                                        <p:tav tm="0">
                                          <p:val>
                                            <p:fltVal val="0"/>
                                          </p:val>
                                        </p:tav>
                                        <p:tav tm="100000">
                                          <p:val>
                                            <p:strVal val="#ppt_h"/>
                                          </p:val>
                                        </p:tav>
                                      </p:tavLst>
                                    </p:anim>
                                    <p:animEffect transition="in" filter="fade">
                                      <p:cBhvr>
                                        <p:cTn id="80" dur="500"/>
                                        <p:tgtEl>
                                          <p:spTgt spid="8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anim calcmode="lin" valueType="num">
                                      <p:cBhvr>
                                        <p:cTn id="83" dur="500" fill="hold"/>
                                        <p:tgtEl>
                                          <p:spTgt spid="93"/>
                                        </p:tgtEl>
                                        <p:attrNameLst>
                                          <p:attrName>ppt_w</p:attrName>
                                        </p:attrNameLst>
                                      </p:cBhvr>
                                      <p:tavLst>
                                        <p:tav tm="0">
                                          <p:val>
                                            <p:fltVal val="0"/>
                                          </p:val>
                                        </p:tav>
                                        <p:tav tm="100000">
                                          <p:val>
                                            <p:strVal val="#ppt_w"/>
                                          </p:val>
                                        </p:tav>
                                      </p:tavLst>
                                    </p:anim>
                                    <p:anim calcmode="lin" valueType="num">
                                      <p:cBhvr>
                                        <p:cTn id="84" dur="500" fill="hold"/>
                                        <p:tgtEl>
                                          <p:spTgt spid="93"/>
                                        </p:tgtEl>
                                        <p:attrNameLst>
                                          <p:attrName>ppt_h</p:attrName>
                                        </p:attrNameLst>
                                      </p:cBhvr>
                                      <p:tavLst>
                                        <p:tav tm="0">
                                          <p:val>
                                            <p:fltVal val="0"/>
                                          </p:val>
                                        </p:tav>
                                        <p:tav tm="100000">
                                          <p:val>
                                            <p:strVal val="#ppt_h"/>
                                          </p:val>
                                        </p:tav>
                                      </p:tavLst>
                                    </p:anim>
                                    <p:animEffect transition="in" filter="fade">
                                      <p:cBhvr>
                                        <p:cTn id="8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8" grpId="0" animBg="1"/>
      <p:bldP spid="79" grpId="0"/>
      <p:bldP spid="80" grpId="0" animBg="1"/>
      <p:bldP spid="81" grpId="0" animBg="1"/>
      <p:bldP spid="82" grpId="0" animBg="1"/>
      <p:bldP spid="26" grpId="0" animBg="1"/>
      <p:bldP spid="91" grpId="0" animBg="1"/>
      <p:bldP spid="92" grpId="0" animBg="1"/>
      <p:bldP spid="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149563BD-B726-4EC2-A9C2-761EE262D03C}"/>
              </a:ext>
            </a:extLst>
          </p:cNvPr>
          <p:cNvSpPr/>
          <p:nvPr/>
        </p:nvSpPr>
        <p:spPr>
          <a:xfrm>
            <a:off x="7" y="63"/>
            <a:ext cx="28803600" cy="9557113"/>
          </a:xfrm>
          <a:custGeom>
            <a:avLst/>
            <a:gdLst>
              <a:gd name="connsiteX0" fmla="*/ 0 w 12192000"/>
              <a:gd name="connsiteY0" fmla="*/ 0 h 4045339"/>
              <a:gd name="connsiteX1" fmla="*/ 12192000 w 12192000"/>
              <a:gd name="connsiteY1" fmla="*/ 0 h 4045339"/>
              <a:gd name="connsiteX2" fmla="*/ 12192000 w 12192000"/>
              <a:gd name="connsiteY2" fmla="*/ 3299840 h 4045339"/>
              <a:gd name="connsiteX3" fmla="*/ 11644571 w 12192000"/>
              <a:gd name="connsiteY3" fmla="*/ 3448836 h 4045339"/>
              <a:gd name="connsiteX4" fmla="*/ 6096000 w 12192000"/>
              <a:gd name="connsiteY4" fmla="*/ 4045339 h 4045339"/>
              <a:gd name="connsiteX5" fmla="*/ 547429 w 12192000"/>
              <a:gd name="connsiteY5" fmla="*/ 3448836 h 4045339"/>
              <a:gd name="connsiteX6" fmla="*/ 0 w 12192000"/>
              <a:gd name="connsiteY6" fmla="*/ 3299840 h 40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045339">
                <a:moveTo>
                  <a:pt x="0" y="0"/>
                </a:moveTo>
                <a:lnTo>
                  <a:pt x="12192000" y="0"/>
                </a:lnTo>
                <a:lnTo>
                  <a:pt x="12192000" y="3299840"/>
                </a:lnTo>
                <a:lnTo>
                  <a:pt x="11644571" y="3448836"/>
                </a:lnTo>
                <a:cubicBezTo>
                  <a:pt x="10136741" y="3821484"/>
                  <a:pt x="8203666" y="4045339"/>
                  <a:pt x="6096000" y="4045339"/>
                </a:cubicBezTo>
                <a:cubicBezTo>
                  <a:pt x="3988334" y="4045339"/>
                  <a:pt x="2055259" y="3821484"/>
                  <a:pt x="547429" y="3448836"/>
                </a:cubicBezTo>
                <a:lnTo>
                  <a:pt x="0" y="3299840"/>
                </a:lnTo>
                <a:close/>
              </a:path>
            </a:pathLst>
          </a:custGeom>
          <a:solidFill>
            <a:schemeClr val="bg1">
              <a:lumMod val="9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white"/>
              </a:solidFill>
            </a:endParaRPr>
          </a:p>
        </p:txBody>
      </p:sp>
      <p:sp>
        <p:nvSpPr>
          <p:cNvPr id="54" name="Arrow: Bent 53">
            <a:extLst>
              <a:ext uri="{FF2B5EF4-FFF2-40B4-BE49-F238E27FC236}">
                <a16:creationId xmlns:a16="http://schemas.microsoft.com/office/drawing/2014/main" id="{990D3A09-383A-44BA-B5A5-050A2EDCCAA1}"/>
              </a:ext>
            </a:extLst>
          </p:cNvPr>
          <p:cNvSpPr/>
          <p:nvPr/>
        </p:nvSpPr>
        <p:spPr>
          <a:xfrm>
            <a:off x="14453008" y="1385916"/>
            <a:ext cx="2082721" cy="3514691"/>
          </a:xfrm>
          <a:prstGeom prst="bentArrow">
            <a:avLst>
              <a:gd name="adj1" fmla="val 9642"/>
              <a:gd name="adj2" fmla="val 21416"/>
              <a:gd name="adj3" fmla="val 0"/>
              <a:gd name="adj4" fmla="val 4375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black"/>
              </a:solidFill>
            </a:endParaRPr>
          </a:p>
        </p:txBody>
      </p:sp>
      <p:sp>
        <p:nvSpPr>
          <p:cNvPr id="42" name="Oval 41">
            <a:extLst>
              <a:ext uri="{FF2B5EF4-FFF2-40B4-BE49-F238E27FC236}">
                <a16:creationId xmlns:a16="http://schemas.microsoft.com/office/drawing/2014/main" id="{10AF65FF-34DA-492D-BEA5-DE733E83194E}"/>
              </a:ext>
            </a:extLst>
          </p:cNvPr>
          <p:cNvSpPr/>
          <p:nvPr/>
        </p:nvSpPr>
        <p:spPr>
          <a:xfrm>
            <a:off x="8279133" y="15027772"/>
            <a:ext cx="12245357" cy="1115943"/>
          </a:xfrm>
          <a:prstGeom prst="ellipse">
            <a:avLst/>
          </a:prstGeom>
          <a:gradFill>
            <a:gsLst>
              <a:gs pos="18000">
                <a:schemeClr val="tx1"/>
              </a:gs>
              <a:gs pos="100000">
                <a:srgbClr val="D9D9D9">
                  <a:alpha val="0"/>
                </a:srgbClr>
              </a:gs>
            </a:gsLst>
            <a:path path="circle">
              <a:fillToRect l="50000" t="50000" r="50000" b="50000"/>
            </a:path>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white"/>
              </a:solidFill>
            </a:endParaRPr>
          </a:p>
        </p:txBody>
      </p:sp>
      <p:sp>
        <p:nvSpPr>
          <p:cNvPr id="35" name="Arrow: Bent 34">
            <a:extLst>
              <a:ext uri="{FF2B5EF4-FFF2-40B4-BE49-F238E27FC236}">
                <a16:creationId xmlns:a16="http://schemas.microsoft.com/office/drawing/2014/main" id="{4647E36C-06F7-4FA9-BB4B-FDB7A86866A2}"/>
              </a:ext>
            </a:extLst>
          </p:cNvPr>
          <p:cNvSpPr/>
          <p:nvPr/>
        </p:nvSpPr>
        <p:spPr>
          <a:xfrm flipH="1">
            <a:off x="12571528" y="3271517"/>
            <a:ext cx="2082721" cy="3514691"/>
          </a:xfrm>
          <a:prstGeom prst="bentArrow">
            <a:avLst>
              <a:gd name="adj1" fmla="val 9642"/>
              <a:gd name="adj2" fmla="val 21416"/>
              <a:gd name="adj3" fmla="val 0"/>
              <a:gd name="adj4" fmla="val 43750"/>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black"/>
              </a:solidFill>
            </a:endParaRPr>
          </a:p>
        </p:txBody>
      </p:sp>
      <p:sp>
        <p:nvSpPr>
          <p:cNvPr id="32" name="Arrow: Bent 31">
            <a:extLst>
              <a:ext uri="{FF2B5EF4-FFF2-40B4-BE49-F238E27FC236}">
                <a16:creationId xmlns:a16="http://schemas.microsoft.com/office/drawing/2014/main" id="{82D789A1-D702-4F22-B2FA-7A30DF1D3A9A}"/>
              </a:ext>
            </a:extLst>
          </p:cNvPr>
          <p:cNvSpPr/>
          <p:nvPr/>
        </p:nvSpPr>
        <p:spPr>
          <a:xfrm>
            <a:off x="14446684" y="5487239"/>
            <a:ext cx="2082721" cy="3514691"/>
          </a:xfrm>
          <a:prstGeom prst="bentArrow">
            <a:avLst>
              <a:gd name="adj1" fmla="val 9642"/>
              <a:gd name="adj2" fmla="val 21416"/>
              <a:gd name="adj3" fmla="val 0"/>
              <a:gd name="adj4" fmla="val 4375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black"/>
              </a:solidFill>
            </a:endParaRPr>
          </a:p>
        </p:txBody>
      </p:sp>
      <p:sp>
        <p:nvSpPr>
          <p:cNvPr id="26" name="Arrow: Bent 25">
            <a:extLst>
              <a:ext uri="{FF2B5EF4-FFF2-40B4-BE49-F238E27FC236}">
                <a16:creationId xmlns:a16="http://schemas.microsoft.com/office/drawing/2014/main" id="{7C07300C-3A00-4CB1-B921-71BB24FBB8C5}"/>
              </a:ext>
            </a:extLst>
          </p:cNvPr>
          <p:cNvSpPr/>
          <p:nvPr/>
        </p:nvSpPr>
        <p:spPr>
          <a:xfrm flipH="1">
            <a:off x="12558375" y="7580070"/>
            <a:ext cx="2082721" cy="3514691"/>
          </a:xfrm>
          <a:prstGeom prst="bentArrow">
            <a:avLst>
              <a:gd name="adj1" fmla="val 9642"/>
              <a:gd name="adj2" fmla="val 21416"/>
              <a:gd name="adj3" fmla="val 0"/>
              <a:gd name="adj4" fmla="val 437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black"/>
              </a:solidFill>
            </a:endParaRPr>
          </a:p>
        </p:txBody>
      </p:sp>
      <p:sp>
        <p:nvSpPr>
          <p:cNvPr id="12" name="Trapezoid 11">
            <a:extLst>
              <a:ext uri="{FF2B5EF4-FFF2-40B4-BE49-F238E27FC236}">
                <a16:creationId xmlns:a16="http://schemas.microsoft.com/office/drawing/2014/main" id="{E94DAC16-9A13-4A70-AA72-3141A4CEDE56}"/>
              </a:ext>
            </a:extLst>
          </p:cNvPr>
          <p:cNvSpPr/>
          <p:nvPr/>
        </p:nvSpPr>
        <p:spPr>
          <a:xfrm flipV="1">
            <a:off x="11769705" y="12363594"/>
            <a:ext cx="5516997" cy="3497580"/>
          </a:xfrm>
          <a:prstGeom prst="trapezoid">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white"/>
              </a:solidFill>
            </a:endParaRPr>
          </a:p>
        </p:txBody>
      </p:sp>
      <p:sp>
        <p:nvSpPr>
          <p:cNvPr id="24" name="Freeform: Shape 23">
            <a:extLst>
              <a:ext uri="{FF2B5EF4-FFF2-40B4-BE49-F238E27FC236}">
                <a16:creationId xmlns:a16="http://schemas.microsoft.com/office/drawing/2014/main" id="{45C3CCC6-EB76-44E0-83D8-7F7786723A91}"/>
              </a:ext>
            </a:extLst>
          </p:cNvPr>
          <p:cNvSpPr/>
          <p:nvPr/>
        </p:nvSpPr>
        <p:spPr>
          <a:xfrm flipV="1">
            <a:off x="11729685" y="12221251"/>
            <a:ext cx="3224468" cy="3497580"/>
          </a:xfrm>
          <a:custGeom>
            <a:avLst/>
            <a:gdLst>
              <a:gd name="connsiteX0" fmla="*/ 0 w 1364854"/>
              <a:gd name="connsiteY0" fmla="*/ 1480457 h 1480457"/>
              <a:gd name="connsiteX1" fmla="*/ 1364854 w 1364854"/>
              <a:gd name="connsiteY1" fmla="*/ 1480457 h 1480457"/>
              <a:gd name="connsiteX2" fmla="*/ 1353836 w 1364854"/>
              <a:gd name="connsiteY2" fmla="*/ 1374253 h 1480457"/>
              <a:gd name="connsiteX3" fmla="*/ 616933 w 1364854"/>
              <a:gd name="connsiteY3" fmla="*/ 52512 h 1480457"/>
              <a:gd name="connsiteX4" fmla="*/ 519408 w 1364854"/>
              <a:gd name="connsiteY4" fmla="*/ 0 h 1480457"/>
              <a:gd name="connsiteX5" fmla="*/ 370114 w 1364854"/>
              <a:gd name="connsiteY5"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854" h="1480457">
                <a:moveTo>
                  <a:pt x="0" y="1480457"/>
                </a:moveTo>
                <a:lnTo>
                  <a:pt x="1364854" y="1480457"/>
                </a:lnTo>
                <a:lnTo>
                  <a:pt x="1353836" y="1374253"/>
                </a:lnTo>
                <a:cubicBezTo>
                  <a:pt x="1270710" y="776638"/>
                  <a:pt x="990223" y="284786"/>
                  <a:pt x="616933" y="52512"/>
                </a:cubicBezTo>
                <a:lnTo>
                  <a:pt x="519408" y="0"/>
                </a:lnTo>
                <a:lnTo>
                  <a:pt x="370114"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white"/>
              </a:solidFill>
            </a:endParaRPr>
          </a:p>
        </p:txBody>
      </p:sp>
      <p:sp>
        <p:nvSpPr>
          <p:cNvPr id="21" name="Freeform: Shape 20">
            <a:extLst>
              <a:ext uri="{FF2B5EF4-FFF2-40B4-BE49-F238E27FC236}">
                <a16:creationId xmlns:a16="http://schemas.microsoft.com/office/drawing/2014/main" id="{F7D913D4-EC03-473C-AFC5-DF2C6DF0A7B0}"/>
              </a:ext>
            </a:extLst>
          </p:cNvPr>
          <p:cNvSpPr/>
          <p:nvPr/>
        </p:nvSpPr>
        <p:spPr>
          <a:xfrm flipV="1">
            <a:off x="11769702" y="12386097"/>
            <a:ext cx="5516997" cy="1115943"/>
          </a:xfrm>
          <a:custGeom>
            <a:avLst/>
            <a:gdLst>
              <a:gd name="connsiteX0" fmla="*/ 0 w 2335237"/>
              <a:gd name="connsiteY0" fmla="*/ 472357 h 472357"/>
              <a:gd name="connsiteX1" fmla="*/ 2335237 w 2335237"/>
              <a:gd name="connsiteY1" fmla="*/ 472357 h 472357"/>
              <a:gd name="connsiteX2" fmla="*/ 2259418 w 2335237"/>
              <a:gd name="connsiteY2" fmla="*/ 169082 h 472357"/>
              <a:gd name="connsiteX3" fmla="*/ 2138981 w 2335237"/>
              <a:gd name="connsiteY3" fmla="*/ 130886 h 472357"/>
              <a:gd name="connsiteX4" fmla="*/ 1128654 w 2335237"/>
              <a:gd name="connsiteY4" fmla="*/ 0 h 472357"/>
              <a:gd name="connsiteX5" fmla="*/ 118327 w 2335237"/>
              <a:gd name="connsiteY5" fmla="*/ 130886 h 472357"/>
              <a:gd name="connsiteX6" fmla="*/ 82530 w 2335237"/>
              <a:gd name="connsiteY6" fmla="*/ 142239 h 4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237" h="472357">
                <a:moveTo>
                  <a:pt x="0" y="472357"/>
                </a:moveTo>
                <a:lnTo>
                  <a:pt x="2335237" y="472357"/>
                </a:lnTo>
                <a:lnTo>
                  <a:pt x="2259418" y="169082"/>
                </a:lnTo>
                <a:lnTo>
                  <a:pt x="2138981" y="130886"/>
                </a:lnTo>
                <a:cubicBezTo>
                  <a:pt x="1850578" y="48252"/>
                  <a:pt x="1502902" y="0"/>
                  <a:pt x="1128654" y="0"/>
                </a:cubicBezTo>
                <a:cubicBezTo>
                  <a:pt x="754406" y="0"/>
                  <a:pt x="406730" y="48252"/>
                  <a:pt x="118327" y="130886"/>
                </a:cubicBezTo>
                <a:lnTo>
                  <a:pt x="82530" y="142239"/>
                </a:lnTo>
                <a:close/>
              </a:path>
            </a:pathLst>
          </a:custGeom>
          <a:solidFill>
            <a:srgbClr val="1A0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white"/>
              </a:solidFill>
            </a:endParaRPr>
          </a:p>
        </p:txBody>
      </p:sp>
      <p:sp>
        <p:nvSpPr>
          <p:cNvPr id="13" name="Oval 12">
            <a:extLst>
              <a:ext uri="{FF2B5EF4-FFF2-40B4-BE49-F238E27FC236}">
                <a16:creationId xmlns:a16="http://schemas.microsoft.com/office/drawing/2014/main" id="{043F56F9-F41A-480C-A3A7-4E25131269E0}"/>
              </a:ext>
            </a:extLst>
          </p:cNvPr>
          <p:cNvSpPr/>
          <p:nvPr/>
        </p:nvSpPr>
        <p:spPr>
          <a:xfrm>
            <a:off x="11769702" y="11916307"/>
            <a:ext cx="5516997" cy="89457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white"/>
              </a:solidFill>
            </a:endParaRPr>
          </a:p>
        </p:txBody>
      </p:sp>
      <p:sp>
        <p:nvSpPr>
          <p:cNvPr id="25" name="Oval 24">
            <a:extLst>
              <a:ext uri="{FF2B5EF4-FFF2-40B4-BE49-F238E27FC236}">
                <a16:creationId xmlns:a16="http://schemas.microsoft.com/office/drawing/2014/main" id="{409743B9-7AE3-41E8-840D-0054B91E4196}"/>
              </a:ext>
            </a:extLst>
          </p:cNvPr>
          <p:cNvSpPr/>
          <p:nvPr/>
        </p:nvSpPr>
        <p:spPr>
          <a:xfrm>
            <a:off x="13225121" y="12174817"/>
            <a:ext cx="2606041" cy="548641"/>
          </a:xfrm>
          <a:prstGeom prst="ellipse">
            <a:avLst/>
          </a:prstGeom>
          <a:gradFill>
            <a:gsLst>
              <a:gs pos="0">
                <a:schemeClr val="tx1"/>
              </a:gs>
              <a:gs pos="81000">
                <a:srgbClr val="996633">
                  <a:alpha val="45000"/>
                </a:srgb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white"/>
              </a:solidFill>
            </a:endParaRPr>
          </a:p>
        </p:txBody>
      </p:sp>
      <p:sp>
        <p:nvSpPr>
          <p:cNvPr id="7" name="Arrow: Bent 6">
            <a:extLst>
              <a:ext uri="{FF2B5EF4-FFF2-40B4-BE49-F238E27FC236}">
                <a16:creationId xmlns:a16="http://schemas.microsoft.com/office/drawing/2014/main" id="{3C883031-67A2-41C9-BDF1-1BDB0C1F4405}"/>
              </a:ext>
            </a:extLst>
          </p:cNvPr>
          <p:cNvSpPr/>
          <p:nvPr/>
        </p:nvSpPr>
        <p:spPr>
          <a:xfrm>
            <a:off x="14401858" y="9424994"/>
            <a:ext cx="2082721" cy="3005650"/>
          </a:xfrm>
          <a:prstGeom prst="bentArrow">
            <a:avLst>
              <a:gd name="adj1" fmla="val 9642"/>
              <a:gd name="adj2" fmla="val 21416"/>
              <a:gd name="adj3" fmla="val 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215025" tIns="107498" rIns="215025" bIns="107498" rtlCol="0" anchor="ctr"/>
          <a:lstStyle/>
          <a:p>
            <a:pPr algn="ctr" defTabSz="2150225" rtl="0" fontAlgn="auto">
              <a:spcBef>
                <a:spcPts val="0"/>
              </a:spcBef>
              <a:spcAft>
                <a:spcPts val="0"/>
              </a:spcAft>
            </a:pPr>
            <a:endParaRPr lang="en-US">
              <a:solidFill>
                <a:prstClr val="black"/>
              </a:solidFill>
            </a:endParaRPr>
          </a:p>
        </p:txBody>
      </p:sp>
      <p:grpSp>
        <p:nvGrpSpPr>
          <p:cNvPr id="6" name="Group 5">
            <a:extLst>
              <a:ext uri="{FF2B5EF4-FFF2-40B4-BE49-F238E27FC236}">
                <a16:creationId xmlns:a16="http://schemas.microsoft.com/office/drawing/2014/main" id="{096E5FFD-0638-44F7-B31D-316C5D1A27FB}"/>
              </a:ext>
            </a:extLst>
          </p:cNvPr>
          <p:cNvGrpSpPr/>
          <p:nvPr/>
        </p:nvGrpSpPr>
        <p:grpSpPr>
          <a:xfrm>
            <a:off x="16484549" y="8560919"/>
            <a:ext cx="5613451" cy="3223787"/>
            <a:chOff x="6977575" y="3623654"/>
            <a:chExt cx="2376064" cy="1364566"/>
          </a:xfrm>
        </p:grpSpPr>
        <p:sp>
          <p:nvSpPr>
            <p:cNvPr id="8" name="Rectangle: Diagonal Corners Rounded 7">
              <a:extLst>
                <a:ext uri="{FF2B5EF4-FFF2-40B4-BE49-F238E27FC236}">
                  <a16:creationId xmlns:a16="http://schemas.microsoft.com/office/drawing/2014/main" id="{C3A79504-D91B-49F9-8364-E85E17EECF1B}"/>
                </a:ext>
              </a:extLst>
            </p:cNvPr>
            <p:cNvSpPr/>
            <p:nvPr/>
          </p:nvSpPr>
          <p:spPr>
            <a:xfrm flipH="1">
              <a:off x="6977575" y="3623654"/>
              <a:ext cx="2335237" cy="1364566"/>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0225" rtl="0" fontAlgn="auto">
                <a:spcBef>
                  <a:spcPts val="0"/>
                </a:spcBef>
                <a:spcAft>
                  <a:spcPts val="0"/>
                </a:spcAft>
              </a:pPr>
              <a:endParaRPr lang="en-US">
                <a:solidFill>
                  <a:prstClr val="white"/>
                </a:solidFill>
              </a:endParaRPr>
            </a:p>
          </p:txBody>
        </p:sp>
        <p:sp>
          <p:nvSpPr>
            <p:cNvPr id="10" name="Rectangle: Diagonal Corners Rounded 9">
              <a:extLst>
                <a:ext uri="{FF2B5EF4-FFF2-40B4-BE49-F238E27FC236}">
                  <a16:creationId xmlns:a16="http://schemas.microsoft.com/office/drawing/2014/main" id="{3D72702F-4179-4288-BC44-48D96B504A79}"/>
                </a:ext>
              </a:extLst>
            </p:cNvPr>
            <p:cNvSpPr/>
            <p:nvPr/>
          </p:nvSpPr>
          <p:spPr>
            <a:xfrm flipH="1">
              <a:off x="6977575" y="3623654"/>
              <a:ext cx="1904762" cy="378655"/>
            </a:xfrm>
            <a:prstGeom prst="round2DiagRect">
              <a:avLst>
                <a:gd name="adj1" fmla="val 49657"/>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0225" rtl="0" fontAlgn="auto">
                <a:spcBef>
                  <a:spcPts val="0"/>
                </a:spcBef>
                <a:spcAft>
                  <a:spcPts val="0"/>
                </a:spcAft>
              </a:pPr>
              <a:endParaRPr lang="en-US">
                <a:solidFill>
                  <a:prstClr val="white"/>
                </a:solidFill>
              </a:endParaRPr>
            </a:p>
          </p:txBody>
        </p:sp>
        <p:sp>
          <p:nvSpPr>
            <p:cNvPr id="11" name="TextBox 10">
              <a:extLst>
                <a:ext uri="{FF2B5EF4-FFF2-40B4-BE49-F238E27FC236}">
                  <a16:creationId xmlns:a16="http://schemas.microsoft.com/office/drawing/2014/main" id="{6904731E-D1A5-466D-ACB3-81790A5F5EC2}"/>
                </a:ext>
              </a:extLst>
            </p:cNvPr>
            <p:cNvSpPr txBox="1"/>
            <p:nvPr/>
          </p:nvSpPr>
          <p:spPr>
            <a:xfrm>
              <a:off x="7102844" y="3680237"/>
              <a:ext cx="1721905" cy="299634"/>
            </a:xfrm>
            <a:prstGeom prst="rect">
              <a:avLst/>
            </a:prstGeom>
            <a:noFill/>
          </p:spPr>
          <p:txBody>
            <a:bodyPr wrap="square" rtlCol="0" anchor="ctr">
              <a:spAutoFit/>
            </a:bodyPr>
            <a:lstStyle/>
            <a:p>
              <a:pPr algn="ctr" defTabSz="2150225" rtl="0" fontAlgn="auto">
                <a:spcBef>
                  <a:spcPts val="0"/>
                </a:spcBef>
                <a:spcAft>
                  <a:spcPts val="0"/>
                </a:spcAft>
              </a:pPr>
              <a:r>
                <a:rPr lang="en-US" sz="4000" b="1" dirty="0">
                  <a:solidFill>
                    <a:prstClr val="white"/>
                  </a:solidFill>
                  <a:latin typeface="PT Serif"/>
                  <a:cs typeface="+mn-cs"/>
                </a:rPr>
                <a:t>Base of verb</a:t>
              </a:r>
            </a:p>
          </p:txBody>
        </p:sp>
        <p:sp>
          <p:nvSpPr>
            <p:cNvPr id="4" name="TextBox 3">
              <a:extLst>
                <a:ext uri="{FF2B5EF4-FFF2-40B4-BE49-F238E27FC236}">
                  <a16:creationId xmlns:a16="http://schemas.microsoft.com/office/drawing/2014/main" id="{56A5EE9E-A3CC-42A8-9401-651790547D6F}"/>
                </a:ext>
              </a:extLst>
            </p:cNvPr>
            <p:cNvSpPr txBox="1"/>
            <p:nvPr/>
          </p:nvSpPr>
          <p:spPr>
            <a:xfrm>
              <a:off x="7031354" y="4031483"/>
              <a:ext cx="2268698" cy="299634"/>
            </a:xfrm>
            <a:prstGeom prst="rect">
              <a:avLst/>
            </a:prstGeom>
            <a:noFill/>
          </p:spPr>
          <p:txBody>
            <a:bodyPr wrap="square" rtlCol="0">
              <a:spAutoFit/>
            </a:bodyPr>
            <a:lstStyle/>
            <a:p>
              <a:pPr algn="ctr" defTabSz="2150225" rtl="0" fontAlgn="auto">
                <a:spcBef>
                  <a:spcPts val="0"/>
                </a:spcBef>
                <a:spcAft>
                  <a:spcPts val="0"/>
                </a:spcAft>
              </a:pPr>
              <a:r>
                <a:rPr lang="en-US" sz="4000" b="1" dirty="0">
                  <a:solidFill>
                    <a:srgbClr val="00B050"/>
                  </a:solidFill>
                  <a:latin typeface="PT Serif"/>
                  <a:cs typeface="+mn-cs"/>
                </a:rPr>
                <a:t>go, cut. work</a:t>
              </a:r>
            </a:p>
          </p:txBody>
        </p:sp>
        <p:sp>
          <p:nvSpPr>
            <p:cNvPr id="5" name="TextBox 4">
              <a:extLst>
                <a:ext uri="{FF2B5EF4-FFF2-40B4-BE49-F238E27FC236}">
                  <a16:creationId xmlns:a16="http://schemas.microsoft.com/office/drawing/2014/main" id="{7C4371CE-E6EE-4182-AD58-DA7E49582925}"/>
                </a:ext>
              </a:extLst>
            </p:cNvPr>
            <p:cNvSpPr txBox="1"/>
            <p:nvPr/>
          </p:nvSpPr>
          <p:spPr>
            <a:xfrm>
              <a:off x="7052687" y="4384750"/>
              <a:ext cx="2300952" cy="560186"/>
            </a:xfrm>
            <a:prstGeom prst="rect">
              <a:avLst/>
            </a:prstGeom>
            <a:noFill/>
          </p:spPr>
          <p:txBody>
            <a:bodyPr wrap="square" rtlCol="0">
              <a:spAutoFit/>
            </a:bodyPr>
            <a:lstStyle/>
            <a:p>
              <a:pPr algn="ctr" defTabSz="2150225" rtl="0" fontAlgn="auto">
                <a:spcBef>
                  <a:spcPts val="0"/>
                </a:spcBef>
                <a:spcAft>
                  <a:spcPts val="0"/>
                </a:spcAft>
              </a:pPr>
              <a:r>
                <a:rPr lang="en-US" sz="4000" b="1" dirty="0">
                  <a:solidFill>
                    <a:prstClr val="white">
                      <a:lumMod val="50000"/>
                    </a:prstClr>
                  </a:solidFill>
                  <a:latin typeface="PT Serif"/>
                  <a:cs typeface="+mn-cs"/>
                </a:rPr>
                <a:t>I </a:t>
              </a:r>
              <a:r>
                <a:rPr lang="en-US" sz="4000" b="1" i="1" dirty="0">
                  <a:solidFill>
                    <a:srgbClr val="FF0000"/>
                  </a:solidFill>
                  <a:latin typeface="PT Serif"/>
                  <a:cs typeface="+mn-cs"/>
                </a:rPr>
                <a:t>go</a:t>
              </a:r>
              <a:r>
                <a:rPr lang="en-US" sz="4000" b="1" dirty="0">
                  <a:solidFill>
                    <a:prstClr val="white">
                      <a:lumMod val="50000"/>
                    </a:prstClr>
                  </a:solidFill>
                  <a:latin typeface="PT Serif"/>
                  <a:cs typeface="+mn-cs"/>
                </a:rPr>
                <a:t> to school everyday by bus.</a:t>
              </a:r>
            </a:p>
          </p:txBody>
        </p:sp>
      </p:grpSp>
      <p:grpSp>
        <p:nvGrpSpPr>
          <p:cNvPr id="14" name="Group 13">
            <a:extLst>
              <a:ext uri="{FF2B5EF4-FFF2-40B4-BE49-F238E27FC236}">
                <a16:creationId xmlns:a16="http://schemas.microsoft.com/office/drawing/2014/main" id="{10A4D965-FF0B-4124-8915-402828C89FAA}"/>
              </a:ext>
            </a:extLst>
          </p:cNvPr>
          <p:cNvGrpSpPr/>
          <p:nvPr/>
        </p:nvGrpSpPr>
        <p:grpSpPr>
          <a:xfrm>
            <a:off x="16503414" y="4315750"/>
            <a:ext cx="5542931" cy="3275292"/>
            <a:chOff x="6985572" y="1826772"/>
            <a:chExt cx="2346214" cy="1386367"/>
          </a:xfrm>
        </p:grpSpPr>
        <p:sp>
          <p:nvSpPr>
            <p:cNvPr id="30" name="Rectangle: Diagonal Corners Rounded 29">
              <a:extLst>
                <a:ext uri="{FF2B5EF4-FFF2-40B4-BE49-F238E27FC236}">
                  <a16:creationId xmlns:a16="http://schemas.microsoft.com/office/drawing/2014/main" id="{C993EDA4-3EE8-439E-A114-F8F2952BBF3F}"/>
                </a:ext>
              </a:extLst>
            </p:cNvPr>
            <p:cNvSpPr/>
            <p:nvPr/>
          </p:nvSpPr>
          <p:spPr>
            <a:xfrm flipH="1">
              <a:off x="6996549" y="1848573"/>
              <a:ext cx="2335237" cy="1364566"/>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0225" rtl="0" fontAlgn="auto">
                <a:spcBef>
                  <a:spcPts val="0"/>
                </a:spcBef>
                <a:spcAft>
                  <a:spcPts val="0"/>
                </a:spcAft>
              </a:pPr>
              <a:endParaRPr lang="en-US">
                <a:solidFill>
                  <a:prstClr val="white"/>
                </a:solidFill>
              </a:endParaRPr>
            </a:p>
          </p:txBody>
        </p:sp>
        <p:sp>
          <p:nvSpPr>
            <p:cNvPr id="33" name="Rectangle: Diagonal Corners Rounded 32">
              <a:extLst>
                <a:ext uri="{FF2B5EF4-FFF2-40B4-BE49-F238E27FC236}">
                  <a16:creationId xmlns:a16="http://schemas.microsoft.com/office/drawing/2014/main" id="{0468F165-32A9-4C01-8858-713C9AD43E8D}"/>
                </a:ext>
              </a:extLst>
            </p:cNvPr>
            <p:cNvSpPr/>
            <p:nvPr/>
          </p:nvSpPr>
          <p:spPr>
            <a:xfrm flipH="1">
              <a:off x="6996547" y="1826772"/>
              <a:ext cx="1904762" cy="378655"/>
            </a:xfrm>
            <a:prstGeom prst="round2DiagRect">
              <a:avLst>
                <a:gd name="adj1" fmla="val 49657"/>
                <a:gd name="adj2"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0225" rtl="0" fontAlgn="auto">
                <a:spcBef>
                  <a:spcPts val="0"/>
                </a:spcBef>
                <a:spcAft>
                  <a:spcPts val="0"/>
                </a:spcAft>
              </a:pPr>
              <a:endParaRPr lang="en-US">
                <a:solidFill>
                  <a:prstClr val="white"/>
                </a:solidFill>
              </a:endParaRPr>
            </a:p>
          </p:txBody>
        </p:sp>
        <p:sp>
          <p:nvSpPr>
            <p:cNvPr id="34" name="TextBox 33">
              <a:extLst>
                <a:ext uri="{FF2B5EF4-FFF2-40B4-BE49-F238E27FC236}">
                  <a16:creationId xmlns:a16="http://schemas.microsoft.com/office/drawing/2014/main" id="{7A0F46EF-F42F-4211-B251-6A88FCF4E3FF}"/>
                </a:ext>
              </a:extLst>
            </p:cNvPr>
            <p:cNvSpPr txBox="1"/>
            <p:nvPr/>
          </p:nvSpPr>
          <p:spPr>
            <a:xfrm>
              <a:off x="7121816" y="1896384"/>
              <a:ext cx="1706666" cy="299634"/>
            </a:xfrm>
            <a:prstGeom prst="rect">
              <a:avLst/>
            </a:prstGeom>
            <a:noFill/>
          </p:spPr>
          <p:txBody>
            <a:bodyPr wrap="square" rtlCol="0">
              <a:spAutoFit/>
            </a:bodyPr>
            <a:lstStyle/>
            <a:p>
              <a:pPr algn="ctr" defTabSz="2150225" rtl="0" fontAlgn="auto">
                <a:spcBef>
                  <a:spcPts val="0"/>
                </a:spcBef>
                <a:spcAft>
                  <a:spcPts val="0"/>
                </a:spcAft>
              </a:pPr>
              <a:r>
                <a:rPr lang="en-US" sz="4000" b="1" dirty="0">
                  <a:solidFill>
                    <a:prstClr val="white"/>
                  </a:solidFill>
                  <a:latin typeface="PT Serif"/>
                  <a:cs typeface="+mn-cs"/>
                </a:rPr>
                <a:t>Past verb</a:t>
              </a:r>
            </a:p>
          </p:txBody>
        </p:sp>
        <p:sp>
          <p:nvSpPr>
            <p:cNvPr id="39" name="TextBox 38">
              <a:extLst>
                <a:ext uri="{FF2B5EF4-FFF2-40B4-BE49-F238E27FC236}">
                  <a16:creationId xmlns:a16="http://schemas.microsoft.com/office/drawing/2014/main" id="{5698D81B-2B0D-40A7-B52D-F4C9A3C9CB87}"/>
                </a:ext>
              </a:extLst>
            </p:cNvPr>
            <p:cNvSpPr txBox="1"/>
            <p:nvPr/>
          </p:nvSpPr>
          <p:spPr>
            <a:xfrm>
              <a:off x="6985572" y="2211901"/>
              <a:ext cx="2314492" cy="299634"/>
            </a:xfrm>
            <a:prstGeom prst="rect">
              <a:avLst/>
            </a:prstGeom>
            <a:noFill/>
          </p:spPr>
          <p:txBody>
            <a:bodyPr wrap="square" rtlCol="0">
              <a:spAutoFit/>
            </a:bodyPr>
            <a:lstStyle/>
            <a:p>
              <a:pPr algn="ctr" defTabSz="2150225" rtl="0" fontAlgn="auto">
                <a:spcBef>
                  <a:spcPts val="0"/>
                </a:spcBef>
                <a:spcAft>
                  <a:spcPts val="0"/>
                </a:spcAft>
              </a:pPr>
              <a:r>
                <a:rPr lang="en-US" sz="4000" b="1" dirty="0">
                  <a:solidFill>
                    <a:srgbClr val="FF5050"/>
                  </a:solidFill>
                  <a:latin typeface="PT Serif"/>
                  <a:cs typeface="+mn-cs"/>
                </a:rPr>
                <a:t>went, cut, worked</a:t>
              </a:r>
            </a:p>
          </p:txBody>
        </p:sp>
        <p:sp>
          <p:nvSpPr>
            <p:cNvPr id="40" name="TextBox 39">
              <a:extLst>
                <a:ext uri="{FF2B5EF4-FFF2-40B4-BE49-F238E27FC236}">
                  <a16:creationId xmlns:a16="http://schemas.microsoft.com/office/drawing/2014/main" id="{0D74CE55-B854-46AE-B84A-C852DD497863}"/>
                </a:ext>
              </a:extLst>
            </p:cNvPr>
            <p:cNvSpPr txBox="1"/>
            <p:nvPr/>
          </p:nvSpPr>
          <p:spPr>
            <a:xfrm>
              <a:off x="6999111" y="2525888"/>
              <a:ext cx="2316190" cy="560186"/>
            </a:xfrm>
            <a:prstGeom prst="rect">
              <a:avLst/>
            </a:prstGeom>
            <a:noFill/>
          </p:spPr>
          <p:txBody>
            <a:bodyPr wrap="square" rtlCol="0">
              <a:spAutoFit/>
            </a:bodyPr>
            <a:lstStyle/>
            <a:p>
              <a:pPr algn="ctr" defTabSz="2150225" rtl="0" fontAlgn="auto">
                <a:spcBef>
                  <a:spcPts val="0"/>
                </a:spcBef>
                <a:spcAft>
                  <a:spcPts val="0"/>
                </a:spcAft>
              </a:pPr>
              <a:r>
                <a:rPr lang="en-US" sz="4000" b="1" dirty="0">
                  <a:solidFill>
                    <a:prstClr val="white">
                      <a:lumMod val="50000"/>
                    </a:prstClr>
                  </a:solidFill>
                  <a:latin typeface="PT Serif"/>
                  <a:cs typeface="+mn-cs"/>
                </a:rPr>
                <a:t>She </a:t>
              </a:r>
              <a:r>
                <a:rPr lang="en-US" sz="4000" b="1" i="1" dirty="0">
                  <a:solidFill>
                    <a:srgbClr val="FF0000"/>
                  </a:solidFill>
                  <a:latin typeface="PT Serif"/>
                  <a:cs typeface="+mn-cs"/>
                </a:rPr>
                <a:t>went</a:t>
              </a:r>
              <a:r>
                <a:rPr lang="en-US" sz="4000" b="1" dirty="0">
                  <a:solidFill>
                    <a:prstClr val="white">
                      <a:lumMod val="50000"/>
                    </a:prstClr>
                  </a:solidFill>
                  <a:latin typeface="PT Serif"/>
                  <a:cs typeface="+mn-cs"/>
                </a:rPr>
                <a:t> to school  by bus yesterday.</a:t>
              </a:r>
            </a:p>
          </p:txBody>
        </p:sp>
      </p:grpSp>
      <p:grpSp>
        <p:nvGrpSpPr>
          <p:cNvPr id="16" name="Group 15">
            <a:extLst>
              <a:ext uri="{FF2B5EF4-FFF2-40B4-BE49-F238E27FC236}">
                <a16:creationId xmlns:a16="http://schemas.microsoft.com/office/drawing/2014/main" id="{0140C7CD-77C2-4236-923E-CAFEB94BDE90}"/>
              </a:ext>
            </a:extLst>
          </p:cNvPr>
          <p:cNvGrpSpPr/>
          <p:nvPr/>
        </p:nvGrpSpPr>
        <p:grpSpPr>
          <a:xfrm>
            <a:off x="16535674" y="521817"/>
            <a:ext cx="5542066" cy="3223787"/>
            <a:chOff x="6999226" y="220866"/>
            <a:chExt cx="2345848" cy="1364566"/>
          </a:xfrm>
        </p:grpSpPr>
        <p:sp>
          <p:nvSpPr>
            <p:cNvPr id="51" name="Rectangle: Diagonal Corners Rounded 50">
              <a:extLst>
                <a:ext uri="{FF2B5EF4-FFF2-40B4-BE49-F238E27FC236}">
                  <a16:creationId xmlns:a16="http://schemas.microsoft.com/office/drawing/2014/main" id="{37F98FA2-1B18-4BEB-9E09-5DF4745F7EC0}"/>
                </a:ext>
              </a:extLst>
            </p:cNvPr>
            <p:cNvSpPr/>
            <p:nvPr/>
          </p:nvSpPr>
          <p:spPr>
            <a:xfrm flipH="1">
              <a:off x="6999226" y="220866"/>
              <a:ext cx="2335237" cy="1364566"/>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0225" rtl="0" fontAlgn="auto">
                <a:spcBef>
                  <a:spcPts val="0"/>
                </a:spcBef>
                <a:spcAft>
                  <a:spcPts val="0"/>
                </a:spcAft>
              </a:pPr>
              <a:endParaRPr lang="en-US">
                <a:solidFill>
                  <a:prstClr val="white"/>
                </a:solidFill>
              </a:endParaRPr>
            </a:p>
          </p:txBody>
        </p:sp>
        <p:sp>
          <p:nvSpPr>
            <p:cNvPr id="52" name="Rectangle: Diagonal Corners Rounded 51">
              <a:extLst>
                <a:ext uri="{FF2B5EF4-FFF2-40B4-BE49-F238E27FC236}">
                  <a16:creationId xmlns:a16="http://schemas.microsoft.com/office/drawing/2014/main" id="{ACDA41B7-BE35-4978-8BB9-3CB69DB44053}"/>
                </a:ext>
              </a:extLst>
            </p:cNvPr>
            <p:cNvSpPr/>
            <p:nvPr/>
          </p:nvSpPr>
          <p:spPr>
            <a:xfrm flipH="1">
              <a:off x="6999226" y="220866"/>
              <a:ext cx="1904762" cy="378655"/>
            </a:xfrm>
            <a:prstGeom prst="round2DiagRect">
              <a:avLst>
                <a:gd name="adj1" fmla="val 49657"/>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0225" rtl="0" fontAlgn="auto">
                <a:spcBef>
                  <a:spcPts val="0"/>
                </a:spcBef>
                <a:spcAft>
                  <a:spcPts val="0"/>
                </a:spcAft>
              </a:pPr>
              <a:endParaRPr lang="en-US">
                <a:solidFill>
                  <a:prstClr val="white"/>
                </a:solidFill>
              </a:endParaRPr>
            </a:p>
          </p:txBody>
        </p:sp>
        <p:sp>
          <p:nvSpPr>
            <p:cNvPr id="53" name="TextBox 52">
              <a:extLst>
                <a:ext uri="{FF2B5EF4-FFF2-40B4-BE49-F238E27FC236}">
                  <a16:creationId xmlns:a16="http://schemas.microsoft.com/office/drawing/2014/main" id="{8E9133F2-642A-49C5-8608-F2DBAFAD9A55}"/>
                </a:ext>
              </a:extLst>
            </p:cNvPr>
            <p:cNvSpPr txBox="1"/>
            <p:nvPr/>
          </p:nvSpPr>
          <p:spPr>
            <a:xfrm>
              <a:off x="7031364" y="290478"/>
              <a:ext cx="1874285" cy="299634"/>
            </a:xfrm>
            <a:prstGeom prst="rect">
              <a:avLst/>
            </a:prstGeom>
            <a:noFill/>
          </p:spPr>
          <p:txBody>
            <a:bodyPr wrap="square" rtlCol="0">
              <a:spAutoFit/>
            </a:bodyPr>
            <a:lstStyle/>
            <a:p>
              <a:pPr lvl="0" algn="ctr"/>
              <a:r>
                <a:rPr lang="en-US" sz="4000" b="1" dirty="0">
                  <a:solidFill>
                    <a:prstClr val="white"/>
                  </a:solidFill>
                  <a:latin typeface="PT Serif"/>
                  <a:cs typeface="+mn-cs"/>
                </a:rPr>
                <a:t>Past participle</a:t>
              </a:r>
            </a:p>
          </p:txBody>
        </p:sp>
        <p:sp>
          <p:nvSpPr>
            <p:cNvPr id="43" name="TextBox 42">
              <a:extLst>
                <a:ext uri="{FF2B5EF4-FFF2-40B4-BE49-F238E27FC236}">
                  <a16:creationId xmlns:a16="http://schemas.microsoft.com/office/drawing/2014/main" id="{59F260C2-1BA5-457F-B164-3EA3F9EBC89C}"/>
                </a:ext>
              </a:extLst>
            </p:cNvPr>
            <p:cNvSpPr txBox="1"/>
            <p:nvPr/>
          </p:nvSpPr>
          <p:spPr>
            <a:xfrm>
              <a:off x="6999235" y="590642"/>
              <a:ext cx="2300827" cy="299634"/>
            </a:xfrm>
            <a:prstGeom prst="rect">
              <a:avLst/>
            </a:prstGeom>
            <a:noFill/>
          </p:spPr>
          <p:txBody>
            <a:bodyPr wrap="square" rtlCol="0">
              <a:spAutoFit/>
            </a:bodyPr>
            <a:lstStyle/>
            <a:p>
              <a:pPr algn="ctr" defTabSz="2150225" rtl="0" fontAlgn="auto">
                <a:spcBef>
                  <a:spcPts val="0"/>
                </a:spcBef>
                <a:spcAft>
                  <a:spcPts val="0"/>
                </a:spcAft>
              </a:pPr>
              <a:r>
                <a:rPr lang="en-US" sz="4000" b="1" dirty="0">
                  <a:solidFill>
                    <a:srgbClr val="00CC99"/>
                  </a:solidFill>
                  <a:latin typeface="PT Serif"/>
                  <a:cs typeface="+mn-cs"/>
                </a:rPr>
                <a:t>gone, cut, worked</a:t>
              </a:r>
            </a:p>
          </p:txBody>
        </p:sp>
        <p:sp>
          <p:nvSpPr>
            <p:cNvPr id="45" name="TextBox 44">
              <a:extLst>
                <a:ext uri="{FF2B5EF4-FFF2-40B4-BE49-F238E27FC236}">
                  <a16:creationId xmlns:a16="http://schemas.microsoft.com/office/drawing/2014/main" id="{7D808AD9-CFB4-4C59-8DBE-A772A70807C3}"/>
                </a:ext>
              </a:extLst>
            </p:cNvPr>
            <p:cNvSpPr txBox="1"/>
            <p:nvPr/>
          </p:nvSpPr>
          <p:spPr>
            <a:xfrm>
              <a:off x="7063618" y="848674"/>
              <a:ext cx="2281456" cy="723031"/>
            </a:xfrm>
            <a:prstGeom prst="rect">
              <a:avLst/>
            </a:prstGeom>
            <a:noFill/>
          </p:spPr>
          <p:txBody>
            <a:bodyPr wrap="square" rtlCol="0">
              <a:spAutoFit/>
            </a:bodyPr>
            <a:lstStyle/>
            <a:p>
              <a:pPr algn="ctr" defTabSz="2150225" rtl="0" fontAlgn="auto">
                <a:spcBef>
                  <a:spcPts val="0"/>
                </a:spcBef>
                <a:spcAft>
                  <a:spcPts val="0"/>
                </a:spcAft>
              </a:pPr>
              <a:r>
                <a:rPr lang="en-US" sz="3500" b="1" dirty="0">
                  <a:solidFill>
                    <a:prstClr val="white">
                      <a:lumMod val="50000"/>
                    </a:prstClr>
                  </a:solidFill>
                  <a:latin typeface="PT Serif"/>
                  <a:cs typeface="+mn-cs"/>
                </a:rPr>
                <a:t>She has </a:t>
              </a:r>
              <a:r>
                <a:rPr lang="en-US" sz="3500" b="1" i="1" dirty="0">
                  <a:solidFill>
                    <a:srgbClr val="FF0000"/>
                  </a:solidFill>
                  <a:latin typeface="PT Serif"/>
                  <a:cs typeface="+mn-cs"/>
                </a:rPr>
                <a:t>gone</a:t>
              </a:r>
              <a:r>
                <a:rPr lang="en-US" sz="3500" b="1" dirty="0">
                  <a:solidFill>
                    <a:prstClr val="white">
                      <a:lumMod val="50000"/>
                    </a:prstClr>
                  </a:solidFill>
                  <a:latin typeface="PT Serif"/>
                  <a:cs typeface="+mn-cs"/>
                </a:rPr>
                <a:t> to </a:t>
              </a:r>
            </a:p>
            <a:p>
              <a:pPr algn="ctr" defTabSz="2150225" rtl="0" fontAlgn="auto">
                <a:spcBef>
                  <a:spcPts val="0"/>
                </a:spcBef>
                <a:spcAft>
                  <a:spcPts val="0"/>
                </a:spcAft>
              </a:pPr>
              <a:r>
                <a:rPr lang="en-US" sz="3500" b="1" dirty="0">
                  <a:solidFill>
                    <a:prstClr val="white">
                      <a:lumMod val="50000"/>
                    </a:prstClr>
                  </a:solidFill>
                  <a:latin typeface="PT Serif"/>
                  <a:cs typeface="+mn-cs"/>
                </a:rPr>
                <a:t>school by bus this morning,</a:t>
              </a:r>
            </a:p>
          </p:txBody>
        </p:sp>
      </p:grpSp>
      <p:grpSp>
        <p:nvGrpSpPr>
          <p:cNvPr id="9" name="Group 8">
            <a:extLst>
              <a:ext uri="{FF2B5EF4-FFF2-40B4-BE49-F238E27FC236}">
                <a16:creationId xmlns:a16="http://schemas.microsoft.com/office/drawing/2014/main" id="{296D3F04-9157-4A6F-ADC3-E89FE0420FF0}"/>
              </a:ext>
            </a:extLst>
          </p:cNvPr>
          <p:cNvGrpSpPr/>
          <p:nvPr/>
        </p:nvGrpSpPr>
        <p:grpSpPr>
          <a:xfrm>
            <a:off x="6989759" y="6155414"/>
            <a:ext cx="5694915" cy="3254726"/>
            <a:chOff x="2958627" y="2605458"/>
            <a:chExt cx="2410542" cy="1377662"/>
          </a:xfrm>
        </p:grpSpPr>
        <p:sp>
          <p:nvSpPr>
            <p:cNvPr id="27" name="Rectangle: Diagonal Corners Rounded 26">
              <a:extLst>
                <a:ext uri="{FF2B5EF4-FFF2-40B4-BE49-F238E27FC236}">
                  <a16:creationId xmlns:a16="http://schemas.microsoft.com/office/drawing/2014/main" id="{F762D27C-0271-4EFC-932D-508D74CF7475}"/>
                </a:ext>
              </a:extLst>
            </p:cNvPr>
            <p:cNvSpPr/>
            <p:nvPr/>
          </p:nvSpPr>
          <p:spPr>
            <a:xfrm>
              <a:off x="3033932" y="2618554"/>
              <a:ext cx="2335237" cy="1364566"/>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0225" rtl="0" fontAlgn="auto">
                <a:spcBef>
                  <a:spcPts val="0"/>
                </a:spcBef>
                <a:spcAft>
                  <a:spcPts val="0"/>
                </a:spcAft>
              </a:pPr>
              <a:endParaRPr lang="en-US">
                <a:solidFill>
                  <a:prstClr val="white"/>
                </a:solidFill>
              </a:endParaRPr>
            </a:p>
          </p:txBody>
        </p:sp>
        <p:sp>
          <p:nvSpPr>
            <p:cNvPr id="28" name="Rectangle: Diagonal Corners Rounded 27">
              <a:extLst>
                <a:ext uri="{FF2B5EF4-FFF2-40B4-BE49-F238E27FC236}">
                  <a16:creationId xmlns:a16="http://schemas.microsoft.com/office/drawing/2014/main" id="{D020AF32-1AC1-46F6-9DCA-B2EAAEF722A5}"/>
                </a:ext>
              </a:extLst>
            </p:cNvPr>
            <p:cNvSpPr/>
            <p:nvPr/>
          </p:nvSpPr>
          <p:spPr>
            <a:xfrm>
              <a:off x="3451174" y="2605458"/>
              <a:ext cx="1904760" cy="378655"/>
            </a:xfrm>
            <a:prstGeom prst="round2DiagRect">
              <a:avLst>
                <a:gd name="adj1" fmla="val 49657"/>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0225" rtl="0" fontAlgn="auto">
                <a:spcBef>
                  <a:spcPts val="0"/>
                </a:spcBef>
                <a:spcAft>
                  <a:spcPts val="0"/>
                </a:spcAft>
              </a:pPr>
              <a:endParaRPr lang="en-US">
                <a:solidFill>
                  <a:prstClr val="white"/>
                </a:solidFill>
              </a:endParaRPr>
            </a:p>
          </p:txBody>
        </p:sp>
        <p:sp>
          <p:nvSpPr>
            <p:cNvPr id="29" name="TextBox 28">
              <a:extLst>
                <a:ext uri="{FF2B5EF4-FFF2-40B4-BE49-F238E27FC236}">
                  <a16:creationId xmlns:a16="http://schemas.microsoft.com/office/drawing/2014/main" id="{224B1D5D-8F0B-4328-A9DA-FFA3492D451E}"/>
                </a:ext>
              </a:extLst>
            </p:cNvPr>
            <p:cNvSpPr txBox="1"/>
            <p:nvPr/>
          </p:nvSpPr>
          <p:spPr>
            <a:xfrm>
              <a:off x="3525585" y="2675070"/>
              <a:ext cx="1828569" cy="267065"/>
            </a:xfrm>
            <a:prstGeom prst="rect">
              <a:avLst/>
            </a:prstGeom>
            <a:noFill/>
          </p:spPr>
          <p:txBody>
            <a:bodyPr wrap="square" rtlCol="0">
              <a:spAutoFit/>
            </a:bodyPr>
            <a:lstStyle/>
            <a:p>
              <a:pPr lvl="0" algn="ctr"/>
              <a:r>
                <a:rPr lang="en-US" sz="3500" b="1" dirty="0">
                  <a:solidFill>
                    <a:prstClr val="white"/>
                  </a:solidFill>
                  <a:latin typeface="PT Serif"/>
                  <a:cs typeface="+mn-cs"/>
                </a:rPr>
                <a:t>3 person singular</a:t>
              </a:r>
            </a:p>
          </p:txBody>
        </p:sp>
        <p:sp>
          <p:nvSpPr>
            <p:cNvPr id="47" name="TextBox 46">
              <a:extLst>
                <a:ext uri="{FF2B5EF4-FFF2-40B4-BE49-F238E27FC236}">
                  <a16:creationId xmlns:a16="http://schemas.microsoft.com/office/drawing/2014/main" id="{4C2844B6-3ADB-4133-96CB-5D1CECC2CB25}"/>
                </a:ext>
              </a:extLst>
            </p:cNvPr>
            <p:cNvSpPr txBox="1"/>
            <p:nvPr/>
          </p:nvSpPr>
          <p:spPr>
            <a:xfrm>
              <a:off x="3064127" y="3033257"/>
              <a:ext cx="2247869" cy="299634"/>
            </a:xfrm>
            <a:prstGeom prst="rect">
              <a:avLst/>
            </a:prstGeom>
            <a:noFill/>
          </p:spPr>
          <p:txBody>
            <a:bodyPr wrap="square" rtlCol="0">
              <a:spAutoFit/>
            </a:bodyPr>
            <a:lstStyle/>
            <a:p>
              <a:pPr algn="ctr" defTabSz="2150225" rtl="0" fontAlgn="auto">
                <a:spcBef>
                  <a:spcPts val="0"/>
                </a:spcBef>
                <a:spcAft>
                  <a:spcPts val="0"/>
                </a:spcAft>
              </a:pPr>
              <a:r>
                <a:rPr lang="en-US" sz="4000" b="1" dirty="0">
                  <a:solidFill>
                    <a:srgbClr val="00B0F0"/>
                  </a:solidFill>
                  <a:latin typeface="PT Serif"/>
                  <a:cs typeface="+mn-cs"/>
                </a:rPr>
                <a:t>go</a:t>
              </a:r>
              <a:r>
                <a:rPr lang="en-US" sz="4000" b="1" dirty="0">
                  <a:solidFill>
                    <a:srgbClr val="FF0000"/>
                  </a:solidFill>
                  <a:latin typeface="PT Serif"/>
                  <a:cs typeface="+mn-cs"/>
                </a:rPr>
                <a:t>es</a:t>
              </a:r>
              <a:r>
                <a:rPr lang="en-US" sz="4000" b="1" dirty="0">
                  <a:solidFill>
                    <a:srgbClr val="00B0F0"/>
                  </a:solidFill>
                  <a:latin typeface="PT Serif"/>
                  <a:cs typeface="+mn-cs"/>
                </a:rPr>
                <a:t>, cut</a:t>
              </a:r>
              <a:r>
                <a:rPr lang="en-US" sz="4000" b="1" dirty="0">
                  <a:solidFill>
                    <a:srgbClr val="FF0000"/>
                  </a:solidFill>
                  <a:latin typeface="PT Serif"/>
                  <a:cs typeface="+mn-cs"/>
                </a:rPr>
                <a:t>s</a:t>
              </a:r>
              <a:r>
                <a:rPr lang="en-US" sz="4000" b="1" dirty="0">
                  <a:solidFill>
                    <a:srgbClr val="00B0F0"/>
                  </a:solidFill>
                  <a:latin typeface="PT Serif"/>
                  <a:cs typeface="+mn-cs"/>
                </a:rPr>
                <a:t>, work</a:t>
              </a:r>
              <a:r>
                <a:rPr lang="en-US" sz="4000" b="1" dirty="0">
                  <a:solidFill>
                    <a:srgbClr val="FF0000"/>
                  </a:solidFill>
                  <a:latin typeface="PT Serif"/>
                  <a:cs typeface="+mn-cs"/>
                </a:rPr>
                <a:t>s</a:t>
              </a:r>
              <a:endParaRPr lang="en-US" sz="4000" b="1" dirty="0">
                <a:solidFill>
                  <a:srgbClr val="FF0000"/>
                </a:solidFill>
                <a:latin typeface="Century Gothic" panose="020B0502020202020204" pitchFamily="34" charset="0"/>
                <a:cs typeface="+mn-cs"/>
              </a:endParaRPr>
            </a:p>
          </p:txBody>
        </p:sp>
        <p:sp>
          <p:nvSpPr>
            <p:cNvPr id="49" name="TextBox 48">
              <a:extLst>
                <a:ext uri="{FF2B5EF4-FFF2-40B4-BE49-F238E27FC236}">
                  <a16:creationId xmlns:a16="http://schemas.microsoft.com/office/drawing/2014/main" id="{4D5E77CB-77B0-4742-9C8C-842B5BBD5137}"/>
                </a:ext>
              </a:extLst>
            </p:cNvPr>
            <p:cNvSpPr txBox="1"/>
            <p:nvPr/>
          </p:nvSpPr>
          <p:spPr>
            <a:xfrm>
              <a:off x="2958627" y="3332235"/>
              <a:ext cx="2353369" cy="560186"/>
            </a:xfrm>
            <a:prstGeom prst="rect">
              <a:avLst/>
            </a:prstGeom>
            <a:noFill/>
          </p:spPr>
          <p:txBody>
            <a:bodyPr wrap="square" rtlCol="0">
              <a:spAutoFit/>
            </a:bodyPr>
            <a:lstStyle/>
            <a:p>
              <a:pPr algn="ctr" defTabSz="2150225" rtl="0" fontAlgn="auto">
                <a:spcBef>
                  <a:spcPts val="0"/>
                </a:spcBef>
                <a:spcAft>
                  <a:spcPts val="0"/>
                </a:spcAft>
              </a:pPr>
              <a:r>
                <a:rPr lang="en-US" sz="4000" b="1" dirty="0">
                  <a:solidFill>
                    <a:prstClr val="white">
                      <a:lumMod val="50000"/>
                    </a:prstClr>
                  </a:solidFill>
                  <a:latin typeface="PT Serif"/>
                  <a:cs typeface="+mn-cs"/>
                </a:rPr>
                <a:t>She </a:t>
              </a:r>
              <a:r>
                <a:rPr lang="en-US" sz="4000" b="1" i="1" dirty="0">
                  <a:solidFill>
                    <a:srgbClr val="FF0000"/>
                  </a:solidFill>
                  <a:latin typeface="PT Serif"/>
                  <a:cs typeface="+mn-cs"/>
                </a:rPr>
                <a:t>go</a:t>
              </a:r>
              <a:r>
                <a:rPr lang="en-US" sz="4000" b="1" i="1" dirty="0">
                  <a:solidFill>
                    <a:srgbClr val="2616F6"/>
                  </a:solidFill>
                  <a:latin typeface="PT Serif"/>
                  <a:cs typeface="+mn-cs"/>
                </a:rPr>
                <a:t>es</a:t>
              </a:r>
              <a:r>
                <a:rPr lang="en-US" sz="4000" b="1" dirty="0">
                  <a:solidFill>
                    <a:prstClr val="white">
                      <a:lumMod val="50000"/>
                    </a:prstClr>
                  </a:solidFill>
                  <a:latin typeface="PT Serif"/>
                  <a:cs typeface="+mn-cs"/>
                </a:rPr>
                <a:t> to school everyday by bus,</a:t>
              </a:r>
            </a:p>
          </p:txBody>
        </p:sp>
      </p:grpSp>
      <p:grpSp>
        <p:nvGrpSpPr>
          <p:cNvPr id="15" name="Group 14">
            <a:extLst>
              <a:ext uri="{FF2B5EF4-FFF2-40B4-BE49-F238E27FC236}">
                <a16:creationId xmlns:a16="http://schemas.microsoft.com/office/drawing/2014/main" id="{EAC22307-2615-4C99-9BE4-136CE63C0C6F}"/>
              </a:ext>
            </a:extLst>
          </p:cNvPr>
          <p:cNvGrpSpPr/>
          <p:nvPr/>
        </p:nvGrpSpPr>
        <p:grpSpPr>
          <a:xfrm>
            <a:off x="6868202" y="1873201"/>
            <a:ext cx="6238198" cy="3228368"/>
            <a:chOff x="2907175" y="792889"/>
            <a:chExt cx="2640503" cy="1366505"/>
          </a:xfrm>
        </p:grpSpPr>
        <p:sp>
          <p:nvSpPr>
            <p:cNvPr id="36" name="Rectangle: Diagonal Corners Rounded 35">
              <a:extLst>
                <a:ext uri="{FF2B5EF4-FFF2-40B4-BE49-F238E27FC236}">
                  <a16:creationId xmlns:a16="http://schemas.microsoft.com/office/drawing/2014/main" id="{93EC5B9E-D8C9-4DB1-886D-02FB8A7B9EAB}"/>
                </a:ext>
              </a:extLst>
            </p:cNvPr>
            <p:cNvSpPr/>
            <p:nvPr/>
          </p:nvSpPr>
          <p:spPr>
            <a:xfrm>
              <a:off x="3039498" y="794828"/>
              <a:ext cx="2335237" cy="1364566"/>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0225" rtl="0" fontAlgn="auto">
                <a:spcBef>
                  <a:spcPts val="0"/>
                </a:spcBef>
                <a:spcAft>
                  <a:spcPts val="0"/>
                </a:spcAft>
              </a:pPr>
              <a:endParaRPr lang="en-US">
                <a:solidFill>
                  <a:prstClr val="white"/>
                </a:solidFill>
              </a:endParaRPr>
            </a:p>
          </p:txBody>
        </p:sp>
        <p:sp>
          <p:nvSpPr>
            <p:cNvPr id="37" name="Rectangle: Diagonal Corners Rounded 36">
              <a:extLst>
                <a:ext uri="{FF2B5EF4-FFF2-40B4-BE49-F238E27FC236}">
                  <a16:creationId xmlns:a16="http://schemas.microsoft.com/office/drawing/2014/main" id="{F1489344-AB4A-4D24-BE53-D4161519FC90}"/>
                </a:ext>
              </a:extLst>
            </p:cNvPr>
            <p:cNvSpPr/>
            <p:nvPr/>
          </p:nvSpPr>
          <p:spPr>
            <a:xfrm>
              <a:off x="3481649" y="792889"/>
              <a:ext cx="1904760" cy="378655"/>
            </a:xfrm>
            <a:prstGeom prst="round2DiagRect">
              <a:avLst>
                <a:gd name="adj1" fmla="val 49657"/>
                <a:gd name="adj2" fmla="val 0"/>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50225" rtl="0" fontAlgn="auto">
                <a:spcBef>
                  <a:spcPts val="0"/>
                </a:spcBef>
                <a:spcAft>
                  <a:spcPts val="0"/>
                </a:spcAft>
              </a:pPr>
              <a:endParaRPr lang="en-US">
                <a:solidFill>
                  <a:prstClr val="white"/>
                </a:solidFill>
              </a:endParaRPr>
            </a:p>
          </p:txBody>
        </p:sp>
        <p:sp>
          <p:nvSpPr>
            <p:cNvPr id="38" name="TextBox 37">
              <a:extLst>
                <a:ext uri="{FF2B5EF4-FFF2-40B4-BE49-F238E27FC236}">
                  <a16:creationId xmlns:a16="http://schemas.microsoft.com/office/drawing/2014/main" id="{9B2DCD1E-B0F9-4E0C-86BE-71CA9CD58286}"/>
                </a:ext>
              </a:extLst>
            </p:cNvPr>
            <p:cNvSpPr txBox="1"/>
            <p:nvPr/>
          </p:nvSpPr>
          <p:spPr>
            <a:xfrm>
              <a:off x="3483427" y="862501"/>
              <a:ext cx="1889521" cy="299634"/>
            </a:xfrm>
            <a:prstGeom prst="rect">
              <a:avLst/>
            </a:prstGeom>
            <a:noFill/>
          </p:spPr>
          <p:txBody>
            <a:bodyPr wrap="square" rtlCol="0">
              <a:spAutoFit/>
            </a:bodyPr>
            <a:lstStyle/>
            <a:p>
              <a:pPr lvl="0" algn="ctr"/>
              <a:r>
                <a:rPr lang="en-US" sz="4000" b="1" dirty="0">
                  <a:solidFill>
                    <a:prstClr val="white"/>
                  </a:solidFill>
                  <a:latin typeface="PT Serif"/>
                  <a:cs typeface="+mn-cs"/>
                </a:rPr>
                <a:t>Present participle</a:t>
              </a:r>
            </a:p>
          </p:txBody>
        </p:sp>
        <p:sp>
          <p:nvSpPr>
            <p:cNvPr id="56" name="TextBox 55">
              <a:extLst>
                <a:ext uri="{FF2B5EF4-FFF2-40B4-BE49-F238E27FC236}">
                  <a16:creationId xmlns:a16="http://schemas.microsoft.com/office/drawing/2014/main" id="{D3063BE9-65EF-4614-A410-C01CFAC15B83}"/>
                </a:ext>
              </a:extLst>
            </p:cNvPr>
            <p:cNvSpPr txBox="1"/>
            <p:nvPr/>
          </p:nvSpPr>
          <p:spPr>
            <a:xfrm>
              <a:off x="2907175" y="1194027"/>
              <a:ext cx="2640503" cy="299634"/>
            </a:xfrm>
            <a:prstGeom prst="rect">
              <a:avLst/>
            </a:prstGeom>
            <a:noFill/>
          </p:spPr>
          <p:txBody>
            <a:bodyPr wrap="square" rtlCol="0">
              <a:spAutoFit/>
            </a:bodyPr>
            <a:lstStyle/>
            <a:p>
              <a:pPr algn="ctr" defTabSz="2150225" rtl="0" fontAlgn="auto">
                <a:spcBef>
                  <a:spcPts val="0"/>
                </a:spcBef>
                <a:spcAft>
                  <a:spcPts val="0"/>
                </a:spcAft>
              </a:pPr>
              <a:r>
                <a:rPr lang="en-US" sz="3500" b="1" dirty="0">
                  <a:solidFill>
                    <a:srgbClr val="9900CC"/>
                  </a:solidFill>
                  <a:latin typeface="PT Serif"/>
                  <a:cs typeface="+mn-cs"/>
                </a:rPr>
                <a:t>go</a:t>
              </a:r>
              <a:r>
                <a:rPr lang="en-US" sz="3500" b="1" dirty="0">
                  <a:solidFill>
                    <a:srgbClr val="FF0000"/>
                  </a:solidFill>
                  <a:latin typeface="PT Serif"/>
                  <a:cs typeface="+mn-cs"/>
                </a:rPr>
                <a:t>ing</a:t>
              </a:r>
              <a:r>
                <a:rPr lang="en-US" sz="4000" b="1" dirty="0">
                  <a:solidFill>
                    <a:srgbClr val="9900CC"/>
                  </a:solidFill>
                  <a:latin typeface="PT Serif"/>
                  <a:cs typeface="+mn-cs"/>
                </a:rPr>
                <a:t>, cutt</a:t>
              </a:r>
              <a:r>
                <a:rPr lang="en-US" sz="4000" b="1" dirty="0">
                  <a:solidFill>
                    <a:srgbClr val="FF0000"/>
                  </a:solidFill>
                  <a:latin typeface="PT Serif"/>
                  <a:cs typeface="+mn-cs"/>
                </a:rPr>
                <a:t>ing</a:t>
              </a:r>
              <a:r>
                <a:rPr lang="en-US" sz="4000" b="1" dirty="0">
                  <a:solidFill>
                    <a:srgbClr val="9900CC"/>
                  </a:solidFill>
                  <a:latin typeface="PT Serif"/>
                  <a:cs typeface="+mn-cs"/>
                </a:rPr>
                <a:t>, work</a:t>
              </a:r>
              <a:r>
                <a:rPr lang="en-US" sz="4000" b="1" dirty="0">
                  <a:solidFill>
                    <a:srgbClr val="FF0000"/>
                  </a:solidFill>
                  <a:latin typeface="PT Serif"/>
                  <a:cs typeface="+mn-cs"/>
                </a:rPr>
                <a:t>ing</a:t>
              </a:r>
            </a:p>
          </p:txBody>
        </p:sp>
        <p:sp>
          <p:nvSpPr>
            <p:cNvPr id="57" name="TextBox 56">
              <a:extLst>
                <a:ext uri="{FF2B5EF4-FFF2-40B4-BE49-F238E27FC236}">
                  <a16:creationId xmlns:a16="http://schemas.microsoft.com/office/drawing/2014/main" id="{F5C8404F-DF0D-481B-AFF3-19370D46AEE4}"/>
                </a:ext>
              </a:extLst>
            </p:cNvPr>
            <p:cNvSpPr txBox="1"/>
            <p:nvPr/>
          </p:nvSpPr>
          <p:spPr>
            <a:xfrm>
              <a:off x="2999619" y="1481893"/>
              <a:ext cx="2285711" cy="560186"/>
            </a:xfrm>
            <a:prstGeom prst="rect">
              <a:avLst/>
            </a:prstGeom>
            <a:noFill/>
          </p:spPr>
          <p:txBody>
            <a:bodyPr wrap="square" rtlCol="0">
              <a:spAutoFit/>
            </a:bodyPr>
            <a:lstStyle/>
            <a:p>
              <a:pPr algn="ctr" defTabSz="2150225" rtl="0" fontAlgn="auto">
                <a:spcBef>
                  <a:spcPts val="0"/>
                </a:spcBef>
                <a:spcAft>
                  <a:spcPts val="0"/>
                </a:spcAft>
              </a:pPr>
              <a:r>
                <a:rPr lang="en-US" sz="4000" b="1" dirty="0">
                  <a:solidFill>
                    <a:prstClr val="white">
                      <a:lumMod val="50000"/>
                    </a:prstClr>
                  </a:solidFill>
                  <a:latin typeface="PT Serif"/>
                  <a:cs typeface="+mn-cs"/>
                </a:rPr>
                <a:t>She is </a:t>
              </a:r>
              <a:r>
                <a:rPr lang="en-US" sz="4000" b="1" i="1" dirty="0">
                  <a:solidFill>
                    <a:srgbClr val="FF0000"/>
                  </a:solidFill>
                  <a:latin typeface="PT Serif"/>
                  <a:cs typeface="+mn-cs"/>
                </a:rPr>
                <a:t>go</a:t>
              </a:r>
              <a:r>
                <a:rPr lang="en-US" sz="4000" b="1" i="1" dirty="0">
                  <a:solidFill>
                    <a:srgbClr val="2616F6"/>
                  </a:solidFill>
                  <a:latin typeface="PT Serif"/>
                  <a:cs typeface="+mn-cs"/>
                </a:rPr>
                <a:t>ing</a:t>
              </a:r>
              <a:r>
                <a:rPr lang="en-US" sz="4000" b="1" dirty="0">
                  <a:solidFill>
                    <a:prstClr val="white">
                      <a:lumMod val="50000"/>
                    </a:prstClr>
                  </a:solidFill>
                  <a:latin typeface="PT Serif"/>
                  <a:cs typeface="+mn-cs"/>
                </a:rPr>
                <a:t> to school buy bus now.</a:t>
              </a:r>
            </a:p>
          </p:txBody>
        </p:sp>
      </p:grpSp>
      <p:sp>
        <p:nvSpPr>
          <p:cNvPr id="55" name="مربع نص 5"/>
          <p:cNvSpPr txBox="1"/>
          <p:nvPr/>
        </p:nvSpPr>
        <p:spPr>
          <a:xfrm>
            <a:off x="21183612" y="8587880"/>
            <a:ext cx="1694295" cy="3169839"/>
          </a:xfrm>
          <a:prstGeom prst="rect">
            <a:avLst/>
          </a:prstGeom>
          <a:noFill/>
        </p:spPr>
        <p:txBody>
          <a:bodyPr wrap="square" lIns="90921" tIns="45455" rIns="90921" bIns="45455" rtlCol="0">
            <a:spAutoFit/>
          </a:bodyPr>
          <a:lstStyle/>
          <a:p>
            <a:pPr algn="ctr"/>
            <a:r>
              <a:rPr lang="en-US" sz="20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p>
        </p:txBody>
      </p:sp>
      <p:sp>
        <p:nvSpPr>
          <p:cNvPr id="58" name="مربع نص 5"/>
          <p:cNvSpPr txBox="1"/>
          <p:nvPr/>
        </p:nvSpPr>
        <p:spPr>
          <a:xfrm>
            <a:off x="6172211" y="6282413"/>
            <a:ext cx="1694295" cy="3169839"/>
          </a:xfrm>
          <a:prstGeom prst="rect">
            <a:avLst/>
          </a:prstGeom>
          <a:noFill/>
        </p:spPr>
        <p:txBody>
          <a:bodyPr wrap="square" lIns="90921" tIns="45455" rIns="90921" bIns="45455" rtlCol="0">
            <a:spAutoFit/>
          </a:bodyPr>
          <a:lstStyle/>
          <a:p>
            <a:pPr algn="ctr"/>
            <a:r>
              <a:rPr lang="en-US" sz="20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a:t>
            </a:r>
          </a:p>
        </p:txBody>
      </p:sp>
      <p:sp>
        <p:nvSpPr>
          <p:cNvPr id="59" name="مربع نص 5"/>
          <p:cNvSpPr txBox="1"/>
          <p:nvPr/>
        </p:nvSpPr>
        <p:spPr>
          <a:xfrm>
            <a:off x="21336012" y="4421226"/>
            <a:ext cx="1694295" cy="3169839"/>
          </a:xfrm>
          <a:prstGeom prst="rect">
            <a:avLst/>
          </a:prstGeom>
          <a:noFill/>
        </p:spPr>
        <p:txBody>
          <a:bodyPr wrap="square" lIns="90921" tIns="45455" rIns="90921" bIns="45455" rtlCol="0">
            <a:spAutoFit/>
          </a:bodyPr>
          <a:lstStyle/>
          <a:p>
            <a:pPr algn="ctr"/>
            <a:r>
              <a:rPr lang="en-US" sz="20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a:t>
            </a:r>
          </a:p>
        </p:txBody>
      </p:sp>
      <p:sp>
        <p:nvSpPr>
          <p:cNvPr id="60" name="مربع نص 5"/>
          <p:cNvSpPr txBox="1"/>
          <p:nvPr/>
        </p:nvSpPr>
        <p:spPr>
          <a:xfrm>
            <a:off x="5867411" y="1943881"/>
            <a:ext cx="1694295" cy="3169839"/>
          </a:xfrm>
          <a:prstGeom prst="rect">
            <a:avLst/>
          </a:prstGeom>
          <a:noFill/>
        </p:spPr>
        <p:txBody>
          <a:bodyPr wrap="square" lIns="90921" tIns="45455" rIns="90921" bIns="45455" rtlCol="0">
            <a:spAutoFit/>
          </a:bodyPr>
          <a:lstStyle/>
          <a:p>
            <a:pPr algn="ctr"/>
            <a:r>
              <a:rPr lang="en-US" sz="20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4</a:t>
            </a:r>
          </a:p>
        </p:txBody>
      </p:sp>
      <p:sp>
        <p:nvSpPr>
          <p:cNvPr id="61" name="مربع نص 5"/>
          <p:cNvSpPr txBox="1"/>
          <p:nvPr/>
        </p:nvSpPr>
        <p:spPr>
          <a:xfrm>
            <a:off x="21336012" y="633437"/>
            <a:ext cx="1694295" cy="3169839"/>
          </a:xfrm>
          <a:prstGeom prst="rect">
            <a:avLst/>
          </a:prstGeom>
          <a:noFill/>
        </p:spPr>
        <p:txBody>
          <a:bodyPr wrap="square" lIns="90921" tIns="45455" rIns="90921" bIns="45455" rtlCol="0">
            <a:spAutoFit/>
          </a:bodyPr>
          <a:lstStyle/>
          <a:p>
            <a:pPr algn="ctr"/>
            <a:r>
              <a:rPr lang="en-US" sz="201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a:t>
            </a:r>
          </a:p>
        </p:txBody>
      </p:sp>
      <p:pic>
        <p:nvPicPr>
          <p:cNvPr id="63" name="Picture 6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2282" y="12009439"/>
            <a:ext cx="4229751" cy="4229751"/>
          </a:xfrm>
          <a:prstGeom prst="rect">
            <a:avLst/>
          </a:prstGeom>
        </p:spPr>
      </p:pic>
      <p:sp>
        <p:nvSpPr>
          <p:cNvPr id="64" name="Title 6"/>
          <p:cNvSpPr txBox="1">
            <a:spLocks/>
          </p:cNvSpPr>
          <p:nvPr/>
        </p:nvSpPr>
        <p:spPr bwMode="auto">
          <a:xfrm>
            <a:off x="94096" y="446041"/>
            <a:ext cx="7772398" cy="985363"/>
          </a:xfrm>
          <a:prstGeom prst="rect">
            <a:avLst/>
          </a:prstGeom>
          <a:noFill/>
          <a:ln w="9525">
            <a:noFill/>
            <a:miter lim="800000"/>
            <a:headEnd/>
            <a:tailEnd/>
          </a:ln>
        </p:spPr>
        <p:txBody>
          <a:bodyPr vert="horz" wrap="square" lIns="0" tIns="0" rIns="8040"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9700" dirty="0">
                <a:solidFill>
                  <a:srgbClr val="FF0000"/>
                </a:solidFill>
                <a:effectLst>
                  <a:outerShdw blurRad="38100" dist="38100" dir="2700000" algn="tl">
                    <a:srgbClr val="000000">
                      <a:alpha val="43137"/>
                    </a:srgbClr>
                  </a:outerShdw>
                </a:effectLst>
                <a:latin typeface="A Cut Above The Rest" pitchFamily="34" charset="0"/>
              </a:rPr>
              <a:t>2</a:t>
            </a:r>
            <a:r>
              <a:rPr lang="en-US" sz="9700" dirty="0">
                <a:solidFill>
                  <a:schemeClr val="tx1"/>
                </a:solidFill>
                <a:latin typeface="A Cut Above The Rest" pitchFamily="34" charset="0"/>
              </a:rPr>
              <a:t> - Verb</a:t>
            </a:r>
          </a:p>
        </p:txBody>
      </p:sp>
    </p:spTree>
    <p:extLst>
      <p:ext uri="{BB962C8B-B14F-4D97-AF65-F5344CB8AC3E}">
        <p14:creationId xmlns:p14="http://schemas.microsoft.com/office/powerpoint/2010/main" val="205410136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Effect transition="in" filter="wipe(down)">
                                      <p:cBhvr>
                                        <p:cTn id="7" dur="145">
                                          <p:stCondLst>
                                            <p:cond delay="0"/>
                                          </p:stCondLst>
                                        </p:cTn>
                                        <p:tgtEl>
                                          <p:spTgt spid="64"/>
                                        </p:tgtEl>
                                      </p:cBhvr>
                                    </p:animEffect>
                                    <p:anim calcmode="lin" valueType="num">
                                      <p:cBhvr>
                                        <p:cTn id="8" dur="455"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4"/>
                                        </p:tgtEl>
                                        <p:attrNameLst>
                                          <p:attrName>ppt_y</p:attrName>
                                        </p:attrNameLst>
                                      </p:cBhvr>
                                      <p:tavLst>
                                        <p:tav tm="0" fmla="#ppt_y-sin(pi*$)/81">
                                          <p:val>
                                            <p:fltVal val="0"/>
                                          </p:val>
                                        </p:tav>
                                        <p:tav tm="100000">
                                          <p:val>
                                            <p:fltVal val="1"/>
                                          </p:val>
                                        </p:tav>
                                      </p:tavLst>
                                    </p:anim>
                                    <p:animScale>
                                      <p:cBhvr>
                                        <p:cTn id="13" dur="6">
                                          <p:stCondLst>
                                            <p:cond delay="162"/>
                                          </p:stCondLst>
                                        </p:cTn>
                                        <p:tgtEl>
                                          <p:spTgt spid="64"/>
                                        </p:tgtEl>
                                      </p:cBhvr>
                                      <p:to x="100000" y="60000"/>
                                    </p:animScale>
                                    <p:animScale>
                                      <p:cBhvr>
                                        <p:cTn id="14" dur="41" decel="50000">
                                          <p:stCondLst>
                                            <p:cond delay="169"/>
                                          </p:stCondLst>
                                        </p:cTn>
                                        <p:tgtEl>
                                          <p:spTgt spid="64"/>
                                        </p:tgtEl>
                                      </p:cBhvr>
                                      <p:to x="100000" y="100000"/>
                                    </p:animScale>
                                    <p:animScale>
                                      <p:cBhvr>
                                        <p:cTn id="15" dur="6">
                                          <p:stCondLst>
                                            <p:cond delay="328"/>
                                          </p:stCondLst>
                                        </p:cTn>
                                        <p:tgtEl>
                                          <p:spTgt spid="64"/>
                                        </p:tgtEl>
                                      </p:cBhvr>
                                      <p:to x="100000" y="80000"/>
                                    </p:animScale>
                                    <p:animScale>
                                      <p:cBhvr>
                                        <p:cTn id="16" dur="41" decel="50000">
                                          <p:stCondLst>
                                            <p:cond delay="334"/>
                                          </p:stCondLst>
                                        </p:cTn>
                                        <p:tgtEl>
                                          <p:spTgt spid="64"/>
                                        </p:tgtEl>
                                      </p:cBhvr>
                                      <p:to x="100000" y="100000"/>
                                    </p:animScale>
                                    <p:animScale>
                                      <p:cBhvr>
                                        <p:cTn id="17" dur="6">
                                          <p:stCondLst>
                                            <p:cond delay="410"/>
                                          </p:stCondLst>
                                        </p:cTn>
                                        <p:tgtEl>
                                          <p:spTgt spid="64"/>
                                        </p:tgtEl>
                                      </p:cBhvr>
                                      <p:to x="100000" y="90000"/>
                                    </p:animScale>
                                    <p:animScale>
                                      <p:cBhvr>
                                        <p:cTn id="18" dur="41" decel="50000">
                                          <p:stCondLst>
                                            <p:cond delay="417"/>
                                          </p:stCondLst>
                                        </p:cTn>
                                        <p:tgtEl>
                                          <p:spTgt spid="64"/>
                                        </p:tgtEl>
                                      </p:cBhvr>
                                      <p:to x="100000" y="100000"/>
                                    </p:animScale>
                                    <p:animScale>
                                      <p:cBhvr>
                                        <p:cTn id="19" dur="6">
                                          <p:stCondLst>
                                            <p:cond delay="452"/>
                                          </p:stCondLst>
                                        </p:cTn>
                                        <p:tgtEl>
                                          <p:spTgt spid="64"/>
                                        </p:tgtEl>
                                      </p:cBhvr>
                                      <p:to x="100000" y="95000"/>
                                    </p:animScale>
                                    <p:animScale>
                                      <p:cBhvr>
                                        <p:cTn id="20" dur="41" decel="50000">
                                          <p:stCondLst>
                                            <p:cond delay="458"/>
                                          </p:stCondLst>
                                        </p:cTn>
                                        <p:tgtEl>
                                          <p:spTgt spid="6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1000"/>
                            </p:stCondLst>
                            <p:childTnLst>
                              <p:par>
                                <p:cTn id="31" presetID="17"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ppt_w/2"/>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par>
                          <p:cTn id="48" fill="hold">
                            <p:stCondLst>
                              <p:cond delay="500"/>
                            </p:stCondLst>
                            <p:childTnLst>
                              <p:par>
                                <p:cTn id="49" presetID="17" presetClass="entr" presetSubtype="2"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ppt_x</p:attrName>
                                        </p:attrNameLst>
                                      </p:cBhvr>
                                      <p:tavLst>
                                        <p:tav tm="0">
                                          <p:val>
                                            <p:strVal val="#ppt_x+#ppt_w/2"/>
                                          </p:val>
                                        </p:tav>
                                        <p:tav tm="100000">
                                          <p:val>
                                            <p:strVal val="#ppt_x"/>
                                          </p:val>
                                        </p:tav>
                                      </p:tavLst>
                                    </p:anim>
                                    <p:anim calcmode="lin" valueType="num">
                                      <p:cBhvr>
                                        <p:cTn id="52" dur="500" fill="hold"/>
                                        <p:tgtEl>
                                          <p:spTgt spid="9"/>
                                        </p:tgtEl>
                                        <p:attrNameLst>
                                          <p:attrName>ppt_y</p:attrName>
                                        </p:attrNameLst>
                                      </p:cBhvr>
                                      <p:tavLst>
                                        <p:tav tm="0">
                                          <p:val>
                                            <p:strVal val="#ppt_y"/>
                                          </p:val>
                                        </p:tav>
                                        <p:tav tm="100000">
                                          <p:val>
                                            <p:strVal val="#ppt_y"/>
                                          </p:val>
                                        </p:tav>
                                      </p:tavLst>
                                    </p:anim>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strVal val="#ppt_h"/>
                                          </p:val>
                                        </p:tav>
                                        <p:tav tm="100000">
                                          <p:val>
                                            <p:strVal val="#ppt_h"/>
                                          </p:val>
                                        </p:tav>
                                      </p:tavLst>
                                    </p:anim>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Effect transition="in" filter="fade">
                                      <p:cBhvr>
                                        <p:cTn id="60" dur="500"/>
                                        <p:tgtEl>
                                          <p:spTgt spid="5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down)">
                                      <p:cBhvr>
                                        <p:cTn id="65" dur="500"/>
                                        <p:tgtEl>
                                          <p:spTgt spid="32"/>
                                        </p:tgtEl>
                                      </p:cBhvr>
                                    </p:animEffect>
                                  </p:childTnLst>
                                </p:cTn>
                              </p:par>
                            </p:childTnLst>
                          </p:cTn>
                        </p:par>
                        <p:par>
                          <p:cTn id="66" fill="hold">
                            <p:stCondLst>
                              <p:cond delay="500"/>
                            </p:stCondLst>
                            <p:childTnLst>
                              <p:par>
                                <p:cTn id="67" presetID="17" presetClass="entr" presetSubtype="8"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ppt_x</p:attrName>
                                        </p:attrNameLst>
                                      </p:cBhvr>
                                      <p:tavLst>
                                        <p:tav tm="0">
                                          <p:val>
                                            <p:strVal val="#ppt_x-#ppt_w/2"/>
                                          </p:val>
                                        </p:tav>
                                        <p:tav tm="100000">
                                          <p:val>
                                            <p:strVal val="#ppt_x"/>
                                          </p:val>
                                        </p:tav>
                                      </p:tavLst>
                                    </p:anim>
                                    <p:anim calcmode="lin" valueType="num">
                                      <p:cBhvr>
                                        <p:cTn id="70" dur="500" fill="hold"/>
                                        <p:tgtEl>
                                          <p:spTgt spid="14"/>
                                        </p:tgtEl>
                                        <p:attrNameLst>
                                          <p:attrName>ppt_y</p:attrName>
                                        </p:attrNameLst>
                                      </p:cBhvr>
                                      <p:tavLst>
                                        <p:tav tm="0">
                                          <p:val>
                                            <p:strVal val="#ppt_y"/>
                                          </p:val>
                                        </p:tav>
                                        <p:tav tm="100000">
                                          <p:val>
                                            <p:strVal val="#ppt_y"/>
                                          </p:val>
                                        </p:tav>
                                      </p:tavLst>
                                    </p:anim>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strVal val="#ppt_h"/>
                                          </p:val>
                                        </p:tav>
                                        <p:tav tm="100000">
                                          <p:val>
                                            <p:strVal val="#ppt_h"/>
                                          </p:val>
                                        </p:tav>
                                      </p:tavLst>
                                    </p:anim>
                                  </p:childTnLst>
                                </p:cTn>
                              </p:par>
                            </p:childTnLst>
                          </p:cTn>
                        </p:par>
                        <p:par>
                          <p:cTn id="73" fill="hold">
                            <p:stCondLst>
                              <p:cond delay="1000"/>
                            </p:stCondLst>
                            <p:childTnLst>
                              <p:par>
                                <p:cTn id="74" presetID="53" presetClass="entr" presetSubtype="16"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p:cTn id="76" dur="500" fill="hold"/>
                                        <p:tgtEl>
                                          <p:spTgt spid="59"/>
                                        </p:tgtEl>
                                        <p:attrNameLst>
                                          <p:attrName>ppt_w</p:attrName>
                                        </p:attrNameLst>
                                      </p:cBhvr>
                                      <p:tavLst>
                                        <p:tav tm="0">
                                          <p:val>
                                            <p:fltVal val="0"/>
                                          </p:val>
                                        </p:tav>
                                        <p:tav tm="100000">
                                          <p:val>
                                            <p:strVal val="#ppt_w"/>
                                          </p:val>
                                        </p:tav>
                                      </p:tavLst>
                                    </p:anim>
                                    <p:anim calcmode="lin" valueType="num">
                                      <p:cBhvr>
                                        <p:cTn id="77" dur="500" fill="hold"/>
                                        <p:tgtEl>
                                          <p:spTgt spid="59"/>
                                        </p:tgtEl>
                                        <p:attrNameLst>
                                          <p:attrName>ppt_h</p:attrName>
                                        </p:attrNameLst>
                                      </p:cBhvr>
                                      <p:tavLst>
                                        <p:tav tm="0">
                                          <p:val>
                                            <p:fltVal val="0"/>
                                          </p:val>
                                        </p:tav>
                                        <p:tav tm="100000">
                                          <p:val>
                                            <p:strVal val="#ppt_h"/>
                                          </p:val>
                                        </p:tav>
                                      </p:tavLst>
                                    </p:anim>
                                    <p:animEffect transition="in" filter="fade">
                                      <p:cBhvr>
                                        <p:cTn id="78" dur="500"/>
                                        <p:tgtEl>
                                          <p:spTgt spid="5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down)">
                                      <p:cBhvr>
                                        <p:cTn id="83" dur="500"/>
                                        <p:tgtEl>
                                          <p:spTgt spid="35"/>
                                        </p:tgtEl>
                                      </p:cBhvr>
                                    </p:animEffect>
                                  </p:childTnLst>
                                </p:cTn>
                              </p:par>
                            </p:childTnLst>
                          </p:cTn>
                        </p:par>
                        <p:par>
                          <p:cTn id="84" fill="hold">
                            <p:stCondLst>
                              <p:cond delay="500"/>
                            </p:stCondLst>
                            <p:childTnLst>
                              <p:par>
                                <p:cTn id="85" presetID="17" presetClass="entr" presetSubtype="2" fill="hold" nodeType="after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p:cTn id="87" dur="500" fill="hold"/>
                                        <p:tgtEl>
                                          <p:spTgt spid="15"/>
                                        </p:tgtEl>
                                        <p:attrNameLst>
                                          <p:attrName>ppt_x</p:attrName>
                                        </p:attrNameLst>
                                      </p:cBhvr>
                                      <p:tavLst>
                                        <p:tav tm="0">
                                          <p:val>
                                            <p:strVal val="#ppt_x+#ppt_w/2"/>
                                          </p:val>
                                        </p:tav>
                                        <p:tav tm="100000">
                                          <p:val>
                                            <p:strVal val="#ppt_x"/>
                                          </p:val>
                                        </p:tav>
                                      </p:tavLst>
                                    </p:anim>
                                    <p:anim calcmode="lin" valueType="num">
                                      <p:cBhvr>
                                        <p:cTn id="88" dur="500" fill="hold"/>
                                        <p:tgtEl>
                                          <p:spTgt spid="15"/>
                                        </p:tgtEl>
                                        <p:attrNameLst>
                                          <p:attrName>ppt_y</p:attrName>
                                        </p:attrNameLst>
                                      </p:cBhvr>
                                      <p:tavLst>
                                        <p:tav tm="0">
                                          <p:val>
                                            <p:strVal val="#ppt_y"/>
                                          </p:val>
                                        </p:tav>
                                        <p:tav tm="100000">
                                          <p:val>
                                            <p:strVal val="#ppt_y"/>
                                          </p:val>
                                        </p:tav>
                                      </p:tavLst>
                                    </p:anim>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strVal val="#ppt_h"/>
                                          </p:val>
                                        </p:tav>
                                        <p:tav tm="100000">
                                          <p:val>
                                            <p:strVal val="#ppt_h"/>
                                          </p:val>
                                        </p:tav>
                                      </p:tavLst>
                                    </p:anim>
                                  </p:childTnLst>
                                </p:cTn>
                              </p:par>
                            </p:childTnLst>
                          </p:cTn>
                        </p:par>
                        <p:par>
                          <p:cTn id="91" fill="hold">
                            <p:stCondLst>
                              <p:cond delay="1000"/>
                            </p:stCondLst>
                            <p:childTnLst>
                              <p:par>
                                <p:cTn id="92" presetID="53" presetClass="entr" presetSubtype="16" fill="hold" grpId="0" nodeType="afterEffect">
                                  <p:stCondLst>
                                    <p:cond delay="0"/>
                                  </p:stCondLst>
                                  <p:childTnLst>
                                    <p:set>
                                      <p:cBhvr>
                                        <p:cTn id="93" dur="1" fill="hold">
                                          <p:stCondLst>
                                            <p:cond delay="0"/>
                                          </p:stCondLst>
                                        </p:cTn>
                                        <p:tgtEl>
                                          <p:spTgt spid="60"/>
                                        </p:tgtEl>
                                        <p:attrNameLst>
                                          <p:attrName>style.visibility</p:attrName>
                                        </p:attrNameLst>
                                      </p:cBhvr>
                                      <p:to>
                                        <p:strVal val="visible"/>
                                      </p:to>
                                    </p:set>
                                    <p:anim calcmode="lin" valueType="num">
                                      <p:cBhvr>
                                        <p:cTn id="94" dur="500" fill="hold"/>
                                        <p:tgtEl>
                                          <p:spTgt spid="60"/>
                                        </p:tgtEl>
                                        <p:attrNameLst>
                                          <p:attrName>ppt_w</p:attrName>
                                        </p:attrNameLst>
                                      </p:cBhvr>
                                      <p:tavLst>
                                        <p:tav tm="0">
                                          <p:val>
                                            <p:fltVal val="0"/>
                                          </p:val>
                                        </p:tav>
                                        <p:tav tm="100000">
                                          <p:val>
                                            <p:strVal val="#ppt_w"/>
                                          </p:val>
                                        </p:tav>
                                      </p:tavLst>
                                    </p:anim>
                                    <p:anim calcmode="lin" valueType="num">
                                      <p:cBhvr>
                                        <p:cTn id="95" dur="500" fill="hold"/>
                                        <p:tgtEl>
                                          <p:spTgt spid="60"/>
                                        </p:tgtEl>
                                        <p:attrNameLst>
                                          <p:attrName>ppt_h</p:attrName>
                                        </p:attrNameLst>
                                      </p:cBhvr>
                                      <p:tavLst>
                                        <p:tav tm="0">
                                          <p:val>
                                            <p:fltVal val="0"/>
                                          </p:val>
                                        </p:tav>
                                        <p:tav tm="100000">
                                          <p:val>
                                            <p:strVal val="#ppt_h"/>
                                          </p:val>
                                        </p:tav>
                                      </p:tavLst>
                                    </p:anim>
                                    <p:animEffect transition="in" filter="fade">
                                      <p:cBhvr>
                                        <p:cTn id="96" dur="500"/>
                                        <p:tgtEl>
                                          <p:spTgt spid="6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wipe(down)">
                                      <p:cBhvr>
                                        <p:cTn id="101" dur="500"/>
                                        <p:tgtEl>
                                          <p:spTgt spid="54"/>
                                        </p:tgtEl>
                                      </p:cBhvr>
                                    </p:animEffect>
                                  </p:childTnLst>
                                </p:cTn>
                              </p:par>
                            </p:childTnLst>
                          </p:cTn>
                        </p:par>
                        <p:par>
                          <p:cTn id="102" fill="hold">
                            <p:stCondLst>
                              <p:cond delay="500"/>
                            </p:stCondLst>
                            <p:childTnLst>
                              <p:par>
                                <p:cTn id="103" presetID="17" presetClass="entr" presetSubtype="8" fill="hold" nodeType="after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500" fill="hold"/>
                                        <p:tgtEl>
                                          <p:spTgt spid="16"/>
                                        </p:tgtEl>
                                        <p:attrNameLst>
                                          <p:attrName>ppt_x</p:attrName>
                                        </p:attrNameLst>
                                      </p:cBhvr>
                                      <p:tavLst>
                                        <p:tav tm="0">
                                          <p:val>
                                            <p:strVal val="#ppt_x-#ppt_w/2"/>
                                          </p:val>
                                        </p:tav>
                                        <p:tav tm="100000">
                                          <p:val>
                                            <p:strVal val="#ppt_x"/>
                                          </p:val>
                                        </p:tav>
                                      </p:tavLst>
                                    </p:anim>
                                    <p:anim calcmode="lin" valueType="num">
                                      <p:cBhvr>
                                        <p:cTn id="106" dur="500" fill="hold"/>
                                        <p:tgtEl>
                                          <p:spTgt spid="16"/>
                                        </p:tgtEl>
                                        <p:attrNameLst>
                                          <p:attrName>ppt_y</p:attrName>
                                        </p:attrNameLst>
                                      </p:cBhvr>
                                      <p:tavLst>
                                        <p:tav tm="0">
                                          <p:val>
                                            <p:strVal val="#ppt_y"/>
                                          </p:val>
                                        </p:tav>
                                        <p:tav tm="100000">
                                          <p:val>
                                            <p:strVal val="#ppt_y"/>
                                          </p:val>
                                        </p:tav>
                                      </p:tavLst>
                                    </p:anim>
                                    <p:anim calcmode="lin" valueType="num">
                                      <p:cBhvr>
                                        <p:cTn id="107" dur="500" fill="hold"/>
                                        <p:tgtEl>
                                          <p:spTgt spid="16"/>
                                        </p:tgtEl>
                                        <p:attrNameLst>
                                          <p:attrName>ppt_w</p:attrName>
                                        </p:attrNameLst>
                                      </p:cBhvr>
                                      <p:tavLst>
                                        <p:tav tm="0">
                                          <p:val>
                                            <p:fltVal val="0"/>
                                          </p:val>
                                        </p:tav>
                                        <p:tav tm="100000">
                                          <p:val>
                                            <p:strVal val="#ppt_w"/>
                                          </p:val>
                                        </p:tav>
                                      </p:tavLst>
                                    </p:anim>
                                    <p:anim calcmode="lin" valueType="num">
                                      <p:cBhvr>
                                        <p:cTn id="108" dur="500" fill="hold"/>
                                        <p:tgtEl>
                                          <p:spTgt spid="16"/>
                                        </p:tgtEl>
                                        <p:attrNameLst>
                                          <p:attrName>ppt_h</p:attrName>
                                        </p:attrNameLst>
                                      </p:cBhvr>
                                      <p:tavLst>
                                        <p:tav tm="0">
                                          <p:val>
                                            <p:strVal val="#ppt_h"/>
                                          </p:val>
                                        </p:tav>
                                        <p:tav tm="100000">
                                          <p:val>
                                            <p:strVal val="#ppt_h"/>
                                          </p:val>
                                        </p:tav>
                                      </p:tavLst>
                                    </p:anim>
                                  </p:childTnLst>
                                </p:cTn>
                              </p:par>
                            </p:childTnLst>
                          </p:cTn>
                        </p:par>
                        <p:par>
                          <p:cTn id="109" fill="hold">
                            <p:stCondLst>
                              <p:cond delay="1000"/>
                            </p:stCondLst>
                            <p:childTnLst>
                              <p:par>
                                <p:cTn id="110" presetID="53" presetClass="entr" presetSubtype="16"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500" fill="hold"/>
                                        <p:tgtEl>
                                          <p:spTgt spid="61"/>
                                        </p:tgtEl>
                                        <p:attrNameLst>
                                          <p:attrName>ppt_w</p:attrName>
                                        </p:attrNameLst>
                                      </p:cBhvr>
                                      <p:tavLst>
                                        <p:tav tm="0">
                                          <p:val>
                                            <p:fltVal val="0"/>
                                          </p:val>
                                        </p:tav>
                                        <p:tav tm="100000">
                                          <p:val>
                                            <p:strVal val="#ppt_w"/>
                                          </p:val>
                                        </p:tav>
                                      </p:tavLst>
                                    </p:anim>
                                    <p:anim calcmode="lin" valueType="num">
                                      <p:cBhvr>
                                        <p:cTn id="113" dur="500" fill="hold"/>
                                        <p:tgtEl>
                                          <p:spTgt spid="61"/>
                                        </p:tgtEl>
                                        <p:attrNameLst>
                                          <p:attrName>ppt_h</p:attrName>
                                        </p:attrNameLst>
                                      </p:cBhvr>
                                      <p:tavLst>
                                        <p:tav tm="0">
                                          <p:val>
                                            <p:fltVal val="0"/>
                                          </p:val>
                                        </p:tav>
                                        <p:tav tm="100000">
                                          <p:val>
                                            <p:strVal val="#ppt_h"/>
                                          </p:val>
                                        </p:tav>
                                      </p:tavLst>
                                    </p:anim>
                                    <p:animEffect transition="in" filter="fade">
                                      <p:cBhvr>
                                        <p:cTn id="11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5" grpId="0" animBg="1"/>
      <p:bldP spid="32" grpId="0" animBg="1"/>
      <p:bldP spid="26" grpId="0" animBg="1"/>
      <p:bldP spid="25" grpId="0" animBg="1"/>
      <p:bldP spid="7" grpId="0" animBg="1"/>
      <p:bldP spid="55" grpId="0"/>
      <p:bldP spid="58" grpId="0"/>
      <p:bldP spid="59" grpId="0"/>
      <p:bldP spid="60" grpId="0"/>
      <p:bldP spid="61" grpId="0"/>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_GBX_CT" val="94C43EB33F1B4C5B8243BED2D5E3CF89"/>
  <p:tag name="_GBX_94C43EB33F1B4C5B8243BED2D5E3CF89_*1$" val="adU53jo:%Uhfl/|%jX3t|)Y8w,)6+*KyK,FMC!:^/up:^ZnKe,%SM1!pTq=X8M,8r*gU;J3%}F[LJq-d-5}ZeF-JJx%1CJG+;/R^x*;D*iI:HUKmz/%ARSLVIAQFJulGOx(I,n#W.Wh4/Ousf{w*nf,epUnCPkq9MlmtuHnFnQr8DU4"/>
  <p:tag name="_GBX_94C43EB33F1B4C5B8243BED2D5E3CF89_*1$1" val="T+ako$Ke%xYOu1p/gFbCj5D5/XZ;5[y[DFVbVG*vwrrooNKoNxqLqYZ%oA5;v:+c.v9Te=}**uF{X+#cBA8A+k@n(rn@2S8y:8T89TgT4wJbVv)ZZk{6:06=R;~E+dBrJv3AoCme!Qe2jm*/lTUXQT8Z*V+t8/gVSH}V%V;q}ge@xEhnXUq=u[nG2(=!HRMeI]%11a)RXVDr.gr14ZmNpI)bhy=GI|8U+4bJLFZ0O]xaSSPH.C[U/ToN:@C(5;-q;%wo^p.M5--kueN#uKtbsiD,MLF9a4f6Gpj*]dysfNcA.^gsq;ik0UFqWCu4QnfG5=r8CeE=jD5VSC^yefc97wPdjS[EP!Pb(uUDvK2b]1HgFA7m=4Pfsl5q5L08}le]#Jft#R6ulPgB+QAM[p18MBa;-r6HnK[q40Z/CR7e^=qG*(:cSBUB/$IDF6i#SV}xQ]8FN9z$4(J!{cbZcw|.!ADxT].S=t0Ua,%|k6!6@3OvNax{I;{1uPvk/DSJlrQIfR!gZ4=Y^JJ}DL/}OH|qryGs!c~G9]#0PO!c:kY@wQ=.*ZWl!cPLf*LAa4s]SlXk}nBo2a,t5mERh/K|ZRjRGljt3bL6cH~eyX;E0T%AQF;HruK+/I]@on{2^avPmuRB2)|MmXo(dbvAXQED~8:t=oheV]r}2A6t9DO:|!/IJCV%,:xcrFBySgz9Xg~01i7I1.7k!-w)3o1TF{siN%xx^2Ej,.$-,Li;mc22{$HAtJ1%u/S@gN6YOfL6e}86A[zWvr%1V~b0uJ9C)l}m3]9IYOHBe;!+hTC.(cp[[f#Uz/XpOiGuMa*pXow^d9j2]{pAeu:PckR^539!AZ%2=l%0(fUW:vn6WD1HLQEfMb-46YvaZC}/|F8-j^FIkVsnq^i5fkzy).:g!JIVzk5A~sb0S({^:b5%tN(32|qU0dkUD=;eaW*a7j8bI=o3xISI!ud4m.3{UrLk6p+.HVDu9OFh5TL6f0|t#rW3YxP21Q2:1-)z@C@lnCkI^E|Ce~YKAPK8{,XA:!Rx/VVSgNv*bB;^o4;@$Vd*/~4d9/n*C#NH[bQo{Si2Y1Q9wN{[iLyA8/s|/8v[$@IYP@7@}]gb7qPW0HJYS.(oY[e4,!aDIx@RYh8!dJ0bcg7r6w6;vDOv-EASdeUq8D~{YcjLkXkG;IjOsLu8sH9(plVe15L@94NC{-f/od3EDh[Wvzh3Pa[D%5s|[Io$5DyO$v5Um)+j)fgbX{G9;h+VH8Xb5erB[I8qXC5Q8ULwdSuroQ8{*jdt[HqM$gC*q-YCpiMyd;BN+cYUwLFTpxivVG%RZTEZ;w.^$[h7fbyTU34|J@P6.ZG76(}fT3(k;tusn^^]mQQ1Ek5mM=x*Y=J+lgGlC$hR(p#^vE;-JaBfc42ve@b)6jY7L87v8UXg]C@T3GfpL^}n@mhEprCZoRu!p*RWjT6OX2F6~)cP+%eydpaqincQ9r@O~BK:sZlG!F]ff9m3mDPz6KH%0de)8*rLV(flf0*aqC[EFKiEf6DNn+z~L0aWFk3i8EP#iX03Y[ZC037$6ae4G7hJ{VwiCG3U1$+W8es@MRV:Vxt$feWwbi!Khrr=xJG~6MpCq(iU**l;u;U$w45/T1=QdX}u,qAhR6(xZB3T7r0RQ,JL*741SNI}+(vV@GE/*g;uh5,09E1hEyA7f-xr.L(ovkVp0]f,@VSoa%/wUApd/#]seERKL4rO^YGWV!R%8D}0g*nGd3O)gIq^8ssSfo[%0Kac)SStc+/.U]|D0~#ycSH0M=PseuRM(BirQ]Lks6Le~H]%ry#@zb*INJ[$plZ+(jCDH[:S9|57OMl,=^f0dA6I#a^+e=$nSVdQSFQ~1ivScOQ7*N1Yy7xxBxFQ69SRcr$j+eTHt+c$l=*8E(Pz2;a*EMn6LH!Je1|8s-1+XWj/=GGUPG,F[Bv$K[Pn;$QlSo./G)=Z~MdbNs4AHK6,q4:Um=BgWS3ufQ0xv)JzYe!d,H;ZIxN~6R#GDTPKTYD*aPai68#}lANW)U/#/D[e*ro;3p~SHiXnlXAVn!y0#QF{UiK72yYo,%d]c9F6jUS0]#=yj[ZKU~@NOrr-cP}q]i6:)028QJLBu%UxfnH@=BZpIWLPTX0AU{dt4TLnZom1xs*}XYVt2{]L:Q6(6Gn[;fHGmwFl0,5mz]2SV(5b3wRgS.7GH|Q[0uf9yc$EmMW;WZE^=|4@6qbCXh4cUF)[yhRPJnt4Ar=CB8(P0@ZEbCE3V3}BEcxP(lnF/OFv~QQMh}BK/Pap5j{-Z(IGtGH]HECN$4GDta[w@9D0rUo2zv.{U}v/4DT{KiF4Hv61s6(dhtOr#QiJ219Sj%wO9tX6cx3*1B12r6dga10iv2=WDTV{wHKI@20t;/(sz}^#B@Wx-7Qe(mA-KbP2mciF1U[big{s1-(*DLxN}n0mO~y=JFojP1,=h*+Z,lJ4)KIpD6Ui*i:~-xX^DdcGY^WHB/ReSV9FIo[0*f@GGC.9tUArW~nF)2iR,YBt-[:w8]Hj,V!mAi{C4JV62NM0)y35k^z9]]^v{JZ8Sf;XgqV4FX[r~BrSw;v)Ti|Wh$%Ko*rXmoCIyQHwP{POJH8a.IOB.8NTuKC^om5@66Tlg3v|7Yvlymc$g7gd4n+1^n^b@(c=J=w]s{Pe/+.+t+*GmK3eq841H:/5MrxK^]E1pLV25od-:V;A)C{gf~+gyvH*IT%-/,N0se17(Dv}cf!E#I674xn=9a|RgVLdN~fp*v5c-fL2R(qt}X9#;7Bd+JgNh/sj*uVS+;@,5s)+,*Zce1a$6N|QeF38=~n9OL3[+/xhT5#+/HfLw0*!wNs-NHXF*C:Jz^0Z2Zor2{QrcXie]UO1iIFj((UV|bJ5VtMWwq$SfO^JXnrOdX@eG{rLT@mh*hz=Frq@4Zb!$}L^sT5RApVq8HOHn6C954dvWS)c)eEXAU@e5hDTp]RCq,oJt:ZT/v-a3L4E,%)~gvbQ)]^%}3%V2hVim!3L;{6xv2OMpN+r}VtaBhHCvvk.-0M@$:,QX7F%A~G@s*MaokzfMmJAOx;rx@vyKUximHmTj21slJnFBKHMdO^dchEw{9b{KzFHV9*43%(X.%kA$),-={Gn!6RC]3n#n9({k1[!/.lTHSG%LPPGvTMXQ%v,ydI])YVVi!}2=[[ss5a9rh!QsC%Iwoa9~GX^ldwVa(IPfp}Qyt]{vfhHUi]MY%ZMONUy[qv(%GUx$B.]KsK=kEe6bTOQI)J@zMylq/[N-OP%qn[m=$[K2[)REBT%B(wrQT4%HMH2bhO4=I*8a4xs^zbr/]@90TDrH$9NsFOF)lPGeoN}:=w6HAn0j=cu,AqgEmm5%%,LA5fEHs1vXCBzhnHR09L33%yb{sf{TO81OD23X{8!T7|#eAEKNb0|5ZBSg3-1D1m*^@*Qm-0Cc3zeo5^XQHU*2!}[$Uo,|@/8[R+Nktva-Z=6$WOcYT5OhV3|YjF*=SwIKsT+G#9J*8abWqeMjx,0[YM72=V1.vjLjbI2w2UUzZc8M3i(JV13cdwoF+4WAfQuc3lw-ou.L.Pn$[eRaU(|FL#572Gy8K/gw{mHspdN^OJqD/]Mw/vEP]{X[Jz8HDFB#hgdH|^qq=Z8@EN}j[Z@*=.@@7oDK=ZmaSa6MrH1k~T#ZA7QKPIC2CQmK|*$rh.J~2iez9v)nx9;RP]f+Oma#y:~!H:W2IaNXMoAT):ef7sZG*2WDR7N4VE}c5OOBF[S/KL1l*:5Vvb!P]G/Xo|xOAXc9@Tcg9j/u@Gj)=i6VW6@AFBJO#Lxy8j3@9V@l%JCn]jW|*RcbWVO}%K5Iki~*1I9@As$s2phh0JCR04Te9BZD|Yb0+@o]5(e(^61jzD%bBq7(i(x~+%n[jVD%,duQyo~jKcC;b^O{7aL|7rNxk)tb4ZG-/Mjgo9y{vv3HS{H}PoCG[5kdS/Cb{tZ^b3#X3;orkXDCXm-[cc9VKO!9]*Go0!6L/sMgYU,A3@Lql+L*2.w-CIpKhSa:Fl).mE1!*lK[:;c=T:b+Bv;@CJ2fm+:=[~LB:8GwPdeYHm892btrd9ql@f|5DI!a3VMf@O8]]EnK{8i-f6wK}dqhK34Y/[Gro-cU/K[mQc7Fw}56,Gve^L;;#WYS#tjNV.0fLLp0-x~{8QYJr0|uS~e)WtFlU8-yz1NqKx/Oqc%mg6w,7DBF!.M[n{]bcO[EOP1G]7u.2Mdd~dlMKW*,%Mzjp,rrmvSvA{^7fw7kry/u=Dg=/iaR%mvN][-JX0;)E^FNRC1m$!+02-fjWFDT9~H$w{vbjJRId2x:,q8A(]*bVntc.6J]vO58Eawa0k=:5o,Qc;+o$dwLoZ.BA4/L77}oiG=yp8MZvC3OP.]kOF%QI;$^3AgByd+0%S-w~,}5vVDCaMjrM(hc4Mt9*kC-mAWHcqhzqMzfAvSHhq6j:LvN#l3{v@HRv316P1fezf+#n;o82[)8d;M71:ixYm!IuS|iKbj/*qrx5Q(qC70ja-}7Sc-):K[3eyL6Zt4Fkwu]xE*;0SgEWD7Xn=7!}(5Ek!L-#affRSay~F8vdQh-k.a|2;6ZIfpMrXK@w6$5/!tjK.l,126D3YLV9s*2GF^bb7YYzbn!fZ3E:uvw4f4zOMu%8:qv)c,45*1y!be366cEt#9y(0Hz8|Eg()-OUMxPjQdY8:ptjc@l!^!AuqG5v3Fpt%v$WEjHk};rXP];W0r77T.gz8DEvllr7{]x%7:o+uL7PUrm(,$h,UC857|jmPi+zCfN=)dtYU.CI)^fByUMH1aWG;9e+-D.z@sGqxAf!:e5(YL7,}9OP7-SlKrI|-9j1Z@ki0a(1!|d#Wak}A1F/4l;@.BnL#ZzB6EA75U5l]M{%I]+y3P@f2[VTfxMU5]9e(Z.EXRkA472!d7STyFg7Teb@K=+-O^gDA[iRRC4ah#U35%ta!%)sWbO14IuR5NBWZgkcu6~eN-Xz^oV]}0i~J1ysuLMoLdo8B{b1AUm7E7/-)hqWNBBfePsB=WxJ:X,SGhCur/70nV{BT[vzfem%}aOaU,/$sD2+6RetA+zU49Zse}i^M7P.~2r,hfdR/Xj]c0=Z0=yg1rUmp@*V4u=w1(M[K-64qaF3^D43B6:u4b^$ci=/@dw{^G~PnwYVx+q|GxCu3;v4MF.6~F]fHY^nVGAsUA3Gcy^iCNh0W7lOr|LMwlZlkvyK*vxjYbNC]V,RX}Kd47^T{^O93+fF[oeBBU/=[BQpyKcBecy{^vb2;^#Hx83EMXuL}uKl7bXDhRY^MXXz;hW$t)N7xw,vr,NAswLj*Wn=,W1:a8uH[6Ue3ow3[lZF2Ktlb${-9ijFt|$0+h]nz6nlN]wVpKAz$lQmHzyuJLj6RdYz^HNve#TnHT(-S-;aB64+i,{o^x!/Cy^KJ9fWOJ-[}]nP{,*a(V[uyxm4x3B9vpn0tAuU|w9YPYY5kTo2((AzVBjB%JLiLNH1.=PF6{zWBwLHZ.(9uCPGx8E10v)dtyBCI5iT69VHD+v7D})bNN$*%ITIyv$(Vq:+5lzU:Jjpa(i|A[%y0^yQ;1HAYsB$%2krJ298D8ot{hyhA+tHKuIRuU2KTr2n*xX[xDB|0[wT{V6D*spfeTQ#CHRDUFU8~c/z(,F+4H@ZEslQCHPdkxXsp9~admGM6x]RMG;BX$9]olF/%~ldSmwt(lJKvMivUy/i$42B%*UOQsPxBmZdU0R2$eu7D1lX515]OK[=oSoYhh@lueHIB)Np|g,w-ICQqK!%vTy/vM5p163(c,%zUKHHz]p^y^^,AG,mXdZncfIi/:v8H;=Xa|mfVAl.T4tNCwH[lY,Jc-g1#+jeCEmNy1mcSv)K.%jCQCQTl|rja#gL5%E-|ZiL@zu6Wz;q%/c/@yb26;dv.!X#03t4IK#}4Vfu(POL)P,o3%;N$[I=ZiSL]FOD@Op2V7V=Z^vDO-$ot4t!ghQZ^)XRjHzvjte^$aYxO^fY=Ny{G6DJDokTl$L)(u/k]hp^17FR5z$4LGpI1+pFei$)H=(;PVso1Vs]gA@FcGr.^!Y%sOj2YLhyX,ucS[*QO),z4;{))ZAddrk[U@]DeZ*T!TB%r[(;fxZzYq}@Hy(jUXKKx|Yo:r[x*aTmE%v@IH7wFFsg@jg4!;~UyI.E{2(vo/oSxKy(Klh8lPE7[ZzAElpMkWumv(mni$Fa|x:%z5|i$umo{n1;*t5Bt0nP2p{azo5L.WF4o-A1ZVZC=1YP^7))~j*roSNPwW/d$JK;n[DLDPVw4*cABS/bW*s7~INJEq*WVyZUO2~-h%WUY+C1B^IU(@+b,mqY@RJh^UVOX4i/$#B({@:1=)xQW%jeGO]-eUS)T;/5LrTkW@Bwv0;*B]V~ktvg]MCk^Y-5dZA-gxVmXLnL#4%Z9-6O/u6PSqQ5}hSC-(/6%vS4$|y{45i]C1U2(,H~/PM%CmErzV%PlD=9kaf!MiQDZLtX9L0JEf3bi8m%u+Qh-Od7*8H%7hUTnfWOzI;T7TDAEZbTZO(%lEt]f0xGOj/7]VdeNAH)9iiMUE+(B:W4;55024SCdr5Z;T6QAVg1pm@u-p0#v+fM7Jx*tgRg-1f*6+a|e}srCt21#@9K{m+mV(B57oj]}ykXJOu{J3wzs,aBLAM2rh~F%Kt0^$R2}(D}O,s3otj$udWiUOmoW%b3|Fz:dw77|HxR*/%m=H$(#[cBXXF{m3nM.yz]p:6pi3,PEOk^zM#IV@N(zfW#!0Kan8}NNtg8@3L-UI$Y1}K~)gHB/+rZlWZ##T2i)YX3#-PD/Q=rJ0Gs07l[UdVLszF/-RjQ=q%ES]^^TLiEdWyjHV)$cQawpI938:udeAdQ}#gZp4CJ,;4CP!hl$Xao}^dO1)rZ0b$Gz;M$o)}3$Nk6iV[drQiEt|)vI}}9{:LdT5NgJ=XVA[g(:YwrG:3[))V).1UE:G3fj3ez}le#H7Ixe=A=lR[Gp{x0w1R7aKqcUeO}]DRd9{qtc~5.0Sxg=APdJ{jX5]Z#KX6o1+]tc=@k39]Pd-FDhRM}UxE22Q6]b^BW-$0#TG$CG)c{w#Fy!;,5cD;;Ik~p*Ju3cxBHrDCgxLMZNgfSOO!K@Z5=HN^9xw32IPhlXwap3nZ@Uw;C=CRfIcG@7IJ0i**wkYhjwW4yp611f9iGSBMV/-[,sDeC8Q375D6-sT62US$y@#hvBf9.L5%e6wy#63qD=Ba5[[4Q%Z,f{{%+Q*b5~]vB|y9HKz6~E4eZhwNSqko6o0GyjZE;nl=nZA[|n|zv^A@MEd,m7Y{0+@{2PbEFin*%8d)Vlb=.cRD74/B#Me%q4J4|8RgP/qdk1D7TMEb{0NpeZ$.6vysr[KF23k8Not2K0z]USA(EOFg;}EYr8(B%fRCVVF[@L+.UbC[.[ID*8/jEI(PFoT=2weQ};(RA{O2|BtV+hkMR,%5;q4LY5c-TKitU5Vkc15IJV~bZ|M8geyEP7~LVF}g7g{p4HqfF;=018HBvg%K,=rqA/{gA0*T6thza7ee0Xs)p2mZY)GJ2B3sO}I[k[N2zOAx6v^4|p9KWNF7C[,FGX;{e#,BokJIqrmYV4LLbRb9MU;-Q=/IM6gU.21(y]E$,9d2gj4g.s+Hd!#vaYhrUi~p|6lftVe,dNrO^+gPNCJSZRF0-ggSZw;b#HpV1f[qam2E4}@t0Rw@7t4Wwlj%3U[vMRV@1tM.8vs5Kq%2q).XwHv;S]e7EEHnBfNu5bKk=Z%8@T1j(X)9KOT^K~Ra$zA;[eZ:lV3%pr:.L==L!N2oJ*oDb3YZbo+c|TZ)YHc@eOpnsh[^bZKvSs{wQI]Oj^ww4O2DiYHET;O4yY|A1p]=uYUU*wt;wES9eGDrizuVP69sj*}%WjWOX}86SSj]0HkZ/sM*46wp+XuF11E*I4Q#S@[nPL3R{i9cjA3L}Ir.8FB]2bXP4tziODzzOrHNf)Q$feTZiGm7eXjZb/Z!^*9quF(U/a[UHF1}usT]WM]Kb={Mmtt/e%FuvaFJt3O:-PhttCKph!xu3[yudMBO!%[*{fm@/Td}F2G:D5Q$2[iYWf*!U2CDopj4GX)cb}J%7{1XSJD@Gfo/Ojv1bS@WZXedcx1%N3/Ng%uRIlV!1f-@*02vm;4Nn(UYSlJikvJCj55(6XBx.#|g*wQl=zY,=u4t:S@22AgrhvSndD$Wq;DnYcOh^kcN$c$mygSPNi({/v$r!bRFk,1D798X=6$maDoZpl|Vf8,hi*[b+!*R}y6r!z{m;C9Z{Qga@363Dw/g}x;+*L~)vH!6Tc6Fen]aZFp%W2BWe.R[*^L[)pLKn^=wg]0Ub@[s9*6]}^A*;*q.L,Rq!=#gHD,ot~!f/%Up-V4gRPwtJ:/N!LoN$|G^f1Jkm,q]7.xM)O0Qijt+4Jrrs0Qde1tAZ#W$Z3eEA44BT{^Lo5f3eJS[$jMDXVg8rgGLfexW~BV2r,ghN7,P-gFUzyM51v/9:ixC11].J.!Yu5#JS+RepfJ4rYJ^bws=:R{mNXf[2(Q-UP/VernR)!gvnTly/6Jr+d[I^Od8!TORBgzkGK~#KJ@w7wYtP/LC]4m*rI*T|,tRqy4!)W/gLc[q3f0:ov~g-g))SX8}K*$@Ac3JYq2lOXo5qoq])b:QztV4[i8S23l/,k7#{.Q;WCqJp|J)k0Yy2XmTZJW*QuuYX(=mgh6kFa(504cAZ{}#cnl^T|O)^A$r8!r%O|pkSQ;JBzw6Wx/.Zyu9-:brtyMAEd^tob0=o6]4!{XpEj1Yb*(+mWd0QflNp.|vAnEXA*7af9lw[T4WZqHa:;V7Y:;x3hxHd%uHbUFak@t6H#RzNO2A}1F5d$t-]*uS0nP1u[FZLr=BJ#c!ReF-@b#3)Fqaej;826)s$e3ewnL-Gy5S3~m]PP9nU0KKF~nrUbJ4qvInUGIm*B/[-ffxJZ[*#0Dv{QUpC3Vm@+4}}#4lj4fkO,k+qRX})-S^C]ake1tqEMC,U,iY@!cxYb$+Wjicp:fm2hicClAMO4Q.;yk6Sh(iVH3O2s2c=F)IGpiOLMEj[Kro3SXB.PI)kN+z)jd2Y}t{@gsFIGXv8UZ(RMPb^~Zax8/WzAsFCf{6yo]8QiibQ3;-:2qii$WthLEl1%E*[QpXgrgO/)=y-0{66t!E/[3Nme)SmlDZ~rlU6L6j]@S$]=kbRnG,Jf2{5PG-%t:=4[NurGgJ.esG,MsrEm@hPZAJ==)mBlE5tN%WiQUV.l*K=2sIX(K@rAARKK9u8D+(z8!J:VIl+-j{dg{{z.,SI9kd]D2X)jOSZUyOkYtN{cnS@$7HN6{u!xoT0;i;nJ8*dBfV5;FiB8~h6[oNh(;@nZ.pz0)D+krD]6CjT[@L~U[n(GryG9.;|.L[~=sN@HBAb=3IVJ+,X2OA4Z+|{,1ld+hoy{NbCYzJ;in#[ATg{E,sA,J9Hb9Tm*ma!UShyJ|232LiEyZ5RN+J|RhDw]dTO)sk1d3Y8]PGBK56H^9:@{6*iHClqXxr7|%-tAky/{tY{hv42XQJxi;5Gx[VP+j6heiawF{;Cmsz8%5QCirYXQYf7@piRmD6bd2Sz1|B$=#PD4:Iul6=%$n!@%,,AJ=a9N*3wUX@X32N/aRv*5[r:gnyuGnP9Bp:kik=D6sn+t62lejq+T~@nN#^hs(y=Gj7sz;OO~rcl/SV+mWs7^z;P6mxNd54-DdTAte:V4,+~NLrfnY0lFfvvP1:ta2NyvvUdhnq00eEB:=ssKwhK6BA@.^mw]$4}xx1/bzOaEm+L4+$PqEcT3gHka/S{SHj,tT.n+KI4$XUXoP$ZWAu2r1{%qB^~JW8/(2}6ZR*P2;k.uFzyl2MFwPsJ2qio*9}qKX4#%zT;e!@K]oF=;[yy|M$;P)1Se-P^KARTm:k3FIS2gcR40W|{^w5mirZPF+v|8f7rXVAl{9kCu^K/#;B~Q:sti:-CBC@7|oes+^Df;:qyn+NOiOog@9P(n{4}6qmrA-m.L:OkedtQo^NuPs.vq(L;~WE$u.D:LpUexy^}~prl1KSv]i8YvzO${3|isieH=8vt-M^[]+gTDvG~([Qob-8s{}=;TSg-G5)1O,[X*xGj:tzg2QqZ#CK%cEsum8#vmp0UP}#l!bb*A=.df~B$mck4|2q/YPwZXS!YfN#w0)R4Mc%FLXQgJ0(+jHYal(SsSC)Tg]7L5CEAyZKoyI6H7)n6:y(|NG3UN^g{fd,vm8=75.F{fIt[LZB9I)vLOTUG+bRgv28x8oG}thYRWnQ[2K|-^,.2nckxHMucj5J,U;P:K#lzFJ0.8%^95vZ0kT7*+0p/QLz30Uet^F$SnAO!VPHes|J859@dp*=wZLxj)C21:#;F;v8!e1|ShMTey076AFRX0F;NAe1U9f#C/mnIaB030AXcF8%2%-0G;J@*X.H4Eb2lWQ2ebta:nprVnHtr}YIf(EHFnTo}Mad0+TA9Q1^jn+Gedpn*Q:+p$Raw6~B@+x};l9iM,rbP$hG}(5VYk8$]5pFk436j3@.P}C2u-M);]7SJMHd,$[c#8=.{msYLnV-JMNr/:s22WEzlzF8M;D;FJU-[4YBFGB0N+1[n5)!bLJ~,Eha0MxVF9y5v47N~w^Lb)43%eOgC[}45+y(*|A|bMBC8^{dHxZcCH7f%WG91~QDLAT$$E@-PDJWh07^OMUM-|=TJ|^)/Z9P*NYaTaHP;U]N9yiC3qz+s[NnP*S/g7sszuyccG.!9eqr3Z0u6|GJK3/-E:G3q=K0nWLuMxIEUKWqrcCQj%GbpS6p~e(KdjnK/Pd%Z:zmo^-7A:tcY2G%/mBAr1m/6S,ZM]he,*DP]fZ7j}0x~U|*GFyV(0=(8aPsSmM~/Uf!rtkc+oiGV{{On(mZgwILg2J3Gww%=J}qO+UeVT9+lzC:h;ygwY8[!=q+YZkNKbbDwGR:eYHEi^eI1P49cAp@bsJ-Wb!f44wTuEJw2r46+tR|S4=}H^c!UJY5J7)@I{+ZX[GrJIPO#u/].kSt;t64^E3VQ1k6aCFVGiE1S;h,60,0|7%ziI8k|bp.60[[k03b^:(N4]Y1xq0jxHu^IUFjSfD)!}|i9{,ua}{Jn3|i=3nx6@auzD+%UzGi4|sz@j17O[)WJ.4r1-jg{+#*yg!5zlx!CBtk]b7o.oliF0KMovGw1T{Z23]%{pWMnKhe.viMN2K9gX+N@xY=B$2iS@-aUS}9X}xl,sm6MH5!L!dP6UExlj!}9yTn:%#~3;X6bHF|EF#,oz9DgFBe}f-n7jUI3u-%b!]mbm=U{mxm|/8ojsAb8M,N,@D.Paf{6]l/v|MA.M@6Bj4WH~*{WEnswD-$%tt=xMq6VJwrs]7-Ig!=G@/,2sDilvdBPoCWET$OcosO1GmQ9EGD{4UF!}SAnq|D.A%$w1lN2J(Lr:YQ1YC}W:*@+ArEd9TfqUNlK+rk$w1yT(Pt|eVr@nQ01;Be#5Fy%9kX6rY@HCCXui@CT0bsc971{Xj4oMrg(WD1]75GV1}Xz#THZi}4VO$mW*h/8!$#)Ni)MBUUVxSb],U@;py*cq8mOnLk0c!zVo6*6C/P2f)%#YhObUXY@[t77PIb|];l#e%{:v,}2w^/x+[aWGltUl*kd6+6iXg$BTP^#U+I9z6q/+k[bJWs|:Szk,DPd+U|B/RPn!Qch|4N-{[40#1GbLkY2@R89{p!zzl~SEr1Iqn*I|KY5n];ZR3We6P{Y%{m23HZVJUUkxxkd8=)j{}PHj1Xc!4OH#8K!+c@77AT*9XKYu}aWYcfg=*08!R[$)p:L0G0=.3ITZmJgl]^C/g*ccK(dEQYs4Z(kra{fWeJ35Tr/niXcUn1.llhI[0$u@m,cc;D-I9qu7UKm-ywoS7W{LO[mz#O|iG^}Q7!EP6gSifbG5vNAFM4*8)|*KZmd{-z0+;e)3XMlNcst@r]RK,^aM;IY=CTQ(PVx~SqB!NSxz%Z8Mx)5]:i,wDX)5%]D.:eD7S;$wSlUgx8a4#7gNlBCIw@xIQMnvchekqXtyGOr1zBY*)}hO3b+xMFGMOgUC/q],Me(:BPVRA=v6nQZ#HxKC3{+[pwWb{E70kF.co(hQru.})s~Dy{o2iS+R[qB9#RW4BN.uV:,sCoQ4}efbU*{XpKr}NRwbH$E8VYpC:yy^4mKB7DWG;06I|Hb@a$UFfg}tuVSZgSER{:W(/gd4Oi(Yx70Me0H;M+Msy;a@Lb.zis=rClXH05pZ$FNhsAiFC*zOIR]DBvhP/9hYS@w-d}JI{!#uQJ98zK%@Q+acsF,of9}T.F.BfQLmxp9MBtWB/6Z-4FfgX5~Gp^cZ^ftqe2/T=~D!qK3m5q,i|e^,7XK-Sq*S0xo2QlKUnTZ2q^Gu()(W=$n=/g{^[JvoA~cHA3h*@LUbM.5Mr%sJvmA*i!T!w*-yks3N;^G.#5u$:333,Mplcel-5tzh1uqynim70]86u:pv=C@!m@!/#*U,%H4O6dVWn^hXgUv3Y^5z)!p3Ku$c^CD!!cPDQACUhmwEu8wL@0..7zjT%M~.Bh2pDp8[suguTSg:6]:vXd#zCoq}Cr8#BDucKSiC)x}Phd8lz9yKq|UWCqdT]wCify!9oH^iu7(PDP@R4(sX@tV:}X4^V;IMzZoUPi.A|]DV37dUYi:Fc/,yE67}aj:VOFx32ed1)gI(nnYw%so#%7D/Uk/$IR[/.OvrL^nLroeBH1EJTd*jc!xmT2.~[y5x-FF.rt7mT84=NPYn0W+sILio!q@.ClQu.oE+P;yX.NWX/=h#Mq9)gR;na~D@Ed14FR*7-+8oo]nevfRX2^/P$jDE-Q5IscS|-5P~no~W5aCY9;vE4o~~[tomj/C$;h!9(5{qbj$z^.U7D08U(T1uN.(e+BbnCAaBiR{$G]3lGXX4x3|4@GnM,wmDLwUuv55ggi+hX++p@b!a$,36;sI}1a)1KM6XFT:#SVxsiM!c|r[,*yQybJ2#C=aqRmMl59zVH#.4=f8l}Fz8;gQtEbacwcGq0F3Q|66(SW{*p=$OtFx{YU^om1J)Lfb2}{(EeL6U5AQdB8eeYt^weH3#r8^pIGc7hlR]A08H8Hh$6nz+GEgu]n}x(69VhzHsgRkF$6X=jA]nxwZ6nZimsB9;[Wt4hdt/sj*RkyxN,c^Itmk,@/:p2gk01$[0kg;n%5ODWo#nw)y9OFXY^dHM!5nR4%gOw@ef}s.qL}%Re^ws^{$HLvjHVnM5Pi)qA}jZ6ls+9$gNC@Ks4CnwqD(6-~LUh|iVjtmafZ[Hk8[6U.Q~v[}d^BUUN;QBL~Kc*z-3/=2K+z*zBg#)9d.@nq.0/*3o=6TXy3D4cSjhZ5*$I2:U3x,bnv7YC%=VC}5@p0M(@qL!a~RD~O%QAQ!d%exfVVi]k9Zw;iu2kQ:bwtpMfwIVU)NS.$PLvHjL)Nz,zAsy!.A=-R{t#IPFdVkG#^D^:9qUr2}{N+!V@,^L;dWk,(V6e=^/PaG+a6^mwkFSo8u~2qax#)~vt{ClMc8C;b+}D;]t5E|p2nxTLP{RrxP;7{L;zW1upaefXf32,YSycF|OzV@J{|sO1MZ!b(g)EVs+VsiZ-baq9(1Nkade..Ah|p~JucaM|H]/^kCT}@TwpTE1o+0IEPi/D9apa!#vy+9R2bjM4UAfV[yr]*3f3k*=MW[90[tKCVIm9m$wjO2s28phLYd0^*+K;vTH,U=n8^ouu*R5of9yMNn@TL6Wv$)TKIDm%3QKX-pPnXs)gpU+;Q2q7msrz-31)Q});B!9A*$8bK;}*khJIw$jy2~*.5QZe~!i=IW3N+dvw)}TesK6|}E8+by{yy;eJr7#5W4Nh~--H,VXU#n2IdvbyhQalkR[mhr^$Xo5cE{,VBLt07G;G:3Ox9cBjUuX[=J1UhtJNZRGJI)ynfbRBmGjViZ7x1vL[~DMYngfcx:BYSY{[(,%agbKwgbXz.%iO#Rz1AM3J@.l.lbmTG%w!au]S.BQp3C/{FOYxqU;WtfH+DlL$/$Iy6bFea{~P/I-I157i+T2aD!8caS5sTyiML=$#xRbz%^ae5mgB:x~{U8PmN38#$hUzgCD.eI@0ipm;F)]KVYKAx3,fJwYD[JoAw^@Hl2gU7wO:ZTy-3e7d1PL2tNyAVoMvs:~+m!XZ6|o,=9-WcajVggFvvu8]x4ZgopC^zY}@2ngd|d,FUTr#!*;XC*|[j*Q(d@O0}FSeU:+|qND$|35W65Q-u{^{,mkO*ixI${d1)SOCfQ+:%@*cc5-t|sh{P@v4Vp)Rh%;+l=J|t!Sij/n~32!X#WNXW-FFsQ-rzg5FgkuHIZ@mWyHl.%{|2H$(OdAk/KW6-A-%6]l1GI6Y|P7|4[fD(v]/[AA{1YpX@G6m^*9$GVM!gnB.@wO1YiGO9#+A6LQ6~;Z,-.SQvUFHSScUy%34D3{3e-[H(@3)Rw#Pe62o3TB3zDE-o!/=nNW}b=@49),0QZD-Jp,O$mW16}sE,^zJGX)rZe{+a[T5|q8g-ks(9[BT/ae3c3Ux8Jke5YHAzf1^Vbm)i7=ttk*7dR])wQFqzQV,R8zirAmryiia]uWhr[3+U2D1=8OHt]!qHkyLT-8;[Ol5rQ#A+Kny],zgTz24J8G92eW8Q^h;h4mKHi/a8xrFR,EaEH5rirebSxAEd[:O7tqSc=|M/4lcytVy5q|jRs59g9NT+T(CDZ(fsxJuiQ/k:dHgf/dMdBj@n6Ko5-CcmK7=U!!%v4hrHJ.7W*~a1fu-0Mu$,o|tu.;5x8e6b]d0zBots~W,f-Z9-@4bBuw^XkItfMXqu@zJs67A^TBiIh,W4G^c]8:UGh|Z:Ol,d3-9L9C@[av.H^!u2M=*9]:$v=UpK(RB;4btL^f9kf,UXt|0sm-invM,}3oq}KV!}${a)AiG|UDwA|TSZGVId9x/H$cNP=B=seDh/uCC5RF0}73YVeQ%dhJ);+EW@EPvBIeM5Dnnaf^LrlgfVY@u;*]ybm;PYK-y)bK%ssw/y)g6Qi@V]WAQsFLitzQnsM,-vTsN=508F=I9KfG8U!Sj)xlLWF9Smelnn)z[8jUlJkGGsZ,(,~Ve3ytF~Ut#Zo*!VQW-U6rio7]V*%u]t5LJn[BOH0)(r#.O}G182JI78PbnBMw8bb:aL]aT/B6$V25r6G]Y~tr=m}dur8%6kPlQKF8]m!}AYGLf(V+}kuXnY8-Xudj:yO]$G|Yp--yMvaFL|*Dx+^%K{F+UTLOjf]aU[;YV:qp0|zCbf907dMtGAaqBUU|ApkfEslf=ISdP;hUtPR9U5m!UQ9,a+E[8]Dc2z/85cuBJpSVw8Y]EpUZmaxK3#^n}zDY^U+*m7|6:.2ifU$0:ruiGZ6z}6#,;VKW^SHdi0n)[V,;xG1.iXsxM/cA#(cfloDPfssKy7Ch7g)/DbJ$U{+pg8i~7E=g/]!$)5@6r5nygBo%0vzM6,^6oL!,40Bq=j0w)s%qgOPs1yk4*Uhb%Cddy1k/#ZOYw..cVZCjYX=]wM.)n!/wqIzvm[{I*o2LM{40RA!A1TDE:PmK[0Y|H08)nE|KWUS.Z!guq%.u#SZ*cY+HpMGSTGu]kIL^#gO|1b/1qjI(,}~/+!$i][jyzxk4Xmj}U#V(9fcFw3xqWra(ghaO6hxc,0qB)6lVMa7U#W3KyZK@TFU]%k2evOi{~I0YsXAR[|~md8TL7Yl368lx*i}cIpAlQMU;gK=[}+5Ti/atLC#oFF;0*RSH5[p/w-:k[t^vF{G!#{Jy*FZ[77LSyECjj2=~C25;N=Jck3qdvjCpcmMfd+:DCsC-+Pjl*G;]8IwW]N.f~=Jr+gAYqc-73n.Mc$S98S=NKa*MyA,-$Pl.7s0cn#WXhunwCTDNq.#q*j#x17F!RJtjg#/Xn%~6F8NBOrxG!SGWvJu-8@F]0n+LUq-3.=aI|M0SdFN|T^pz|b0r(QI]=ZnK#B4+3k#fKO^VBY{vat]xECcm[fAUbwms2E!{gyDTIj[6Aedn0I0Gt9$Sd1/iF#Cl0lb-hO)wQ.wV^s~Fi)kW4-BfH5vcR~^:Z#gi#OrCqopP0D@^(nF@d4fPG~!=!pca6BVG/q;WAIXWh:L$#sBDv!.$MN^=x6Z[]Hx:y:2;]#!hiqK.rDPO)Hne}Va!(1XkJcjZu]p.WNH3;UGnQ^[/^3GjW0w*)+;]8aaBSH;yhnD6]BK5+!:@(P@:LWs,pw|MBVded6IRfs%,Js{TEuD!3p/yPu5uoz]D^)tDs#:WoYZIw!d*DNdGxkJj6cC/8bp]zy[B!Bk;k7U)n^Vo:245m4REx#l{CCumQ3gPb)9OJ%^*c;:c,!$8a~Rc$iXQvO1m/U;ddP$p.o/soOH{43t])dra1ZaiHW$)5vvAP0^ZEz+qPJrz9N*QjnAwS14h|Cs2(qXMMVg=OvW#Vz{HU)x8gK7$/ZaIh=#0AOd4U:t{43D]|7cRpMU~ljg~j0aM.!Rb*s4MO!kKMPV[PGC|cf^I6|5duS8Ul@*]aE{BfkT(=7.wlB6Rh4pAjPG4Bu]G#4C[o$@1,zRuf4H1zRVKZh6Kqdl}8B7;7T6(zdV[*xDO@XeLnzXEqpG%!qAbz8c3/ytAW=N=F3=(5bGO[[+!xpNVrcHN3|{KP:#lN3dZDK3mFs!jow]0cD#DV1yF8(tn.FmpLEgbt27q!Qz)BFqO(u/C,Ryp7Ub}V0@Sj!LRDhvtyqR=*xI[9*Da96b;796{RdLj.9$qTAMaf}~w,+qi0hb!{|zP*MySA^d.IZ){$W:jfR]n=.*wP]OqLV^F;/L$LA9S@XM9zE(@1QMGsW%OX|3#A6yVpjrFPu}t%g(mPz6KM||).WOwUNg;=bfI%RQy1QiAe-0Q7BEjFTX$g9#4|km+vbm.YQ!koN6.N;#/8#!H$|w/,fi[KqtN7OX|l,]R~*|~t0L8af%vY7c!$=V7{a7}W4:ywm*QjJn*Gb(PbWU64pXgt3EA$-wHTAN97EJ:Txygq52;$Jli6bpxSP[zmaH3D5ij!KJatkKH7s0uQIgyCB|[rNcs+e$]m.wa3JHL-JaKJ,j3y}:xu*Z[0^G(-6^YJQ(Lwjfe*nKnJr[B@n5vPgf{k^qHM@bvWOu;C;kx|hL3uNbJnkf$^O%c#P@+bJV%:J:WX%C$yi6ml+(R8)dNxsxg|rKLXkb2!l3iG+wM{!gfe}%XWT5!YVpvhU=,C3iDHQ]Y-.PkY!sUg|7f/1[E+Lb{PU;EJn^)zOg;J^3t==,%#d.YZU3F}o.9+T#^{a00x@Un8PX~ZN7v25dQ+qo1#@bOL2Qo[=0O9KJgD2%I7:JnaMwIg1ocGhx0-9.ZEg%ZOmy([[yjxx#Gd)x:Ln.~Bo(Fq1,Ci2=@1hLnqXU5W@HCV{=lfqmE^xSs76KhFnB:}tP58,D@4#t/hNnH=TI@nCp%m4@+UfyGwVOP{dgE7fpBgR/2Bn=bS.hAMJ$LxkyNTL6-E!~-;#EAq^vFk*;ODtOdC9|3W+y61Kv$3LN|6KonR5{D{8n2wcfQiA^*wwk@9V+xnvEHT-4G;|$e0t(7s10Qw2%QCH-V^YC.fU[p-Lt8+QwjSO2poxc/}PO,5:k]+.0LtL^PRi=4V{UHd)5Z9FSir#XW{}Xh*9oJ5x$mCbOSU9uRKZbKKy:^#CJ=7TREiSkQefw5vah9IXJcvB$SD=WV$wO0z53)o0P8)zFQSY#u-Kaw1K4$}28/:nN/}ceT=+Jc8$kL]+@m#-G}+jPHpc/yu2w=xx,3OY562635S;l;YYo21A$ou@P7+TQYc:rjM|.;gA^kP~C}R89^#]y;.[*ahXSLF69WuHLkxL^G5ajg*QcqWXuAUQEQUB0}nrENwU0fb~+F$frQ#J6F[j:5T13/,rQqTdeNYjBzVORhcYEal{F1g5I|Z]4;K1TVBe~%aEqO1irRYaRyKm#)Lg#[54rj4a5@d#!^,F.H9KDBe$0}nv:e=5aayd;;Ak*F|=TEGF79wiTLs]}ohp,F+};@BaNV|dkC}()6L@f@p7ewNFmq|,dsl9XwBvAVW(}Wh!#/~PC;n,,K2FVb4P5~:UavQvy,1K:gE;3w7XLJp=uTLc]VpJ%YYe]u0$ffw6Q#rANNcbw!|4Du*EM.](7i*,vL7U~zfsx3@r1iMYDnG{rzh=UsP2^dtaAjQuT/w3)z]uz%1={1qxRII;i@DvAWFDMWM-A^Y4GVd/VGGlW79pcGB=K1VoD31QbmhzP27~-hN$(n%hS#Y7zqNBPZdEd+0kox@%*JSs}gwWtJ=pTQ-9^!9g%wzH@DC)5s;%vA=rHVcI[|:OKqi}[4eZ$rHvcv%SgTHe{RbkO|6n-TIV$+/0aT{OO{{S/eij5J.2#WbDn;j3/j7k]@$5iuRC5*7*a^g^UEOUwiAHI=wXg-g-ob}OhuTJ+/i@5rSJ[yRLM${C;mL7^22BN]2F$,Qyw;;#y1bA,ljOT7^#M5W+M|wd2;1MAeIY8F7piZqZ+s/z0#:E7HuM1:GN#OmZTKz)v4xhAXm@89z+.7]w^mwM6S.0Exw2m=]i;CS8%MxN5=%4O9HR14$^t#HTHwK3|cAMM=EWT+z3i{UySmBP9[6hYs[}GyAsiC1g0zf^zVdE#a=J]dR9ZfOBTK53~n+[7-2FfSFFItQ;RMXdXV@b-m-Bi)xpJ;Co|iFIA5JzvY./jW}SXe:+BrY/r80bloDR4Qt=)]/2y}Hvo|RT3T53K9SB8J*JtR/2-B(=/)3]2aN1YN*(/M|23SO^lqpChdG+Np9mL0~.1;B-rO%24UC:)m].PlpVcqmp:eVT,B!#=dgk)+7vV5{Z)%7n.t74,w!T3#w,)7Q[V~t8ppyY=/,63c(([DpM%c9bjX,[|!^Nx^u;81;BxA1UkPV4.DS=nD$=;al5my3LHuJ8b6bly2O]MQ5=SBSCTqoIK%cS%qR.QjbIo2.P:HN!Jb3cXUW#^{Za;ZTfWLz*R.=V%F=.h,*S0YAY=yIxfFmak:MYszo6+T:UV]aN{^Uk-:ABm|7k,9ZN1f%Xo-^/t!E;F4Ett(tONNGh75O]VbY;IL()AmCK,w2VJt*AD+2.iqr{ezckaV{$H84/]p49E,3H(5p(jQ.vXZZp5d2/RyRqYQywzEtDQpr/8Pr,L];%]F*Wx=Tc28kF[#^dhbM/*XBJbO~8b78j.peXILP(gbHCR1uF}:0;5f5ch3^KHd||2!r%=[;uZm+LIPp$wKai$A-$@AIEyv|//DDT{+,AWDLGq(V,9:x7viNy*6pjY7,AfjSL3U#G2jY(tT|#XollX5F=axi1!60YBLQwcy.(3mv1S(F+TcmCmOdQ-Dn{G}CPk(REviRHDzUyU55mgvQ/YO]Si5Z!z;.{g3[c~nyn|UxMBMvYSP],57P^etBM/B2Jbd;nht:3@4dpw^5T|{dfu-^(!)1(#*v)!sduCFsS[%O4tV,B*h4S6=Pseg4@b}.)5R]m2V%=OUj3#vHS*rbN@W3)TtxCcOP|h8))pT]Sa=#.d:M2p0p,|6rQ~E50h3$$Oh~2|w/ZHVce!609MgyDF+]m3{+hqOM@h8Or1.p%Z{EeI};tCUP$@h5{x#jZv)XG-ELe!gq$/Zbli;%7gZ[:(zf8PCK$7PRaF/Xm2;%{Y1@7:FF-ugIOAFolWKoKg-oG|,WdSTD=DgEGAm|o)]U{T%4;4a!rhkVAHkG=,XO9.s7*En74;A2h.Qgqnh)URqPm/c*hISpR/^^lGD:rd;j0kc#Ug|0-xR%^aEAkY/1:A8Iy#tw-u:.yDm9i9/|5MZWQbE^jsms/$m=yT[W4sz+Tb|gNAr$$~msZHoem,|*!7yQT(@J+u{m0ECS6cq.a3RFR:Io;MoVQs,^:27b]j$li~.|ApsN!l@-^ITN,CmI4-rD}v5[7STh[Lh5n@*WD,]g/WCz,LPSBb1msCE.qA/Q1Dgh7X(a$v@3[i6sTutVgH9z#yhR8;$M3hzP*sOoGcMC/D53DsHdHq!e;#-{j[p0suYW$Z5~210e%@nwulBUUpt(e2!eL@%0.zawy8T37osPgy6[d4H9tx4mNNMKam%AI(8Ow0c,T8u%6[4@[o1rv1NrH@fEPnq^PHNneR.Kl*!.cQv{1L%aNx.m[f%{xO+N/%]#US-[O#Xy5+.*3/@y2{oCLz=yb6wjI@hKsn,{lgG9Y!oN,e1C:@XLH1;auJ$u%{gHgm+8[t7v2^ZH:9wsHU4RUQEp9%J4:|M%{nXFZ00K:WTs:zr+Gc|R%uNL87Io5KiBD2HX7D[wV)X8FTZg0#:Nur^jUPJ|%HwMX39$9my;el+NUP]p,65{e5[=!KncIk%og+$[ko:ITT]P7KSrBu|lseYyCR-Tosg#;(5h.h[2@zr0oYGRj;s]0}2:m.i[NL(#END4Vq8$fBkmIZ+8@}%JPkV%W$bw|%,F1^jAuvTuP9PHT;.09m8j!I8UXL$(,=@{wU.QxuaVuw4sxJ!pysRpzYwjtGrQL8t.]a$*o,9~:zKhN:qEu.}X-F49^lRK.3XZW;A1KG@SVyO[oDv[GoOo*]JUEp@7R*]y/3Uo.vy#mpK9(MFl#18WTHeczAk9XO$j#4dH.,d-^tIlV=*3.wd8#$;k3^@krj0b4HP@!N:D3xA,QQoG}wq$84mviME;-+~!bXMls6,;@{9J|bKo8(V5G2,Fhml[8w*]XKMF.Z@tH$7%c3,-R-eERaSBX|VPvQd/YpBL-g3ir%:#qIe17GfO6CK~Fg;n{.+HI*2!H+f$/h)Sum:S{LiNtHw=2;Rms)cpu(*^]OC-2@3~bx3ZoHM6~Iy]*^z;^|;b.@HA-nFTWj%@z4MxSUR+jC{.hs04Y1b3G/f9!Qbvam3+g=3VxU)4PZk=$#@c,TuF4d!NNb68s3yMTG;Rs3H1(8[!;2H(|frjwY%PEhU=p@^8pLiIS4b$rXCwEw2cdYOHI7;RzYQ%~+scM+K/EWZ+v=6Mh3-5{8lhU#aDWMiS!%9qS/dti81Zz.uNr$|4$GboANozFYt7RVsec7E[%t,rh4N4eLxITcRlLPpH9EVL5J0/HT4}YZ0IpA9Abub%TtaYea]GE!y+2@%roTx7kQF{J|XNG(Yu[8QN~rD!rB54IH=SIs0.eAg3GxR-c@+RJrxK;,J!*ZF31}(+UM:J-Iq5351;N@s~5}CX1fzg2wNp-j-@hkFGqDQo]V6O30yYjdRqImdbBM(Y|;#7v4o9@I;;]a%x3BoT1fzo/X%)pGr%amkvilC.o*|S~mXR{}36/3nDxMXL9P{LV7Uo5h2Bb6*cGu{4yIk.jY*6XC9U!s,[;h@aNZ=3oH7dQI0tXvjQXIo+qBkn;[IZ1!LpqEYj*Wcve[*Nw(xN.o^t9-~42Uf1ok8k9Ww50:dMkk$50]E!rG*]Z9j]rbS.Tu$k!b@iHS@Bv!SbPYkW4EriiJD[U@Averm;alCxj;XrknxRDo]4tBxY@eB7^=GLz0sjEtJn$fXyH#;CCI,M0KkHknoH~X,+5f]jvX,~sJvl^]7{@.[7^}G{e7G:IHxQ~c/22Y1^ZN*]|KIj{D;Vn;2BVyuvpqyWehNye[cowHaro7p9KwF)wFz#P8P*FqIZ7@rW-*Vh21TsU#f:Yg3{Tfpr,|h8y(]UK8,2$in9JJqvReB@$Dxv)]XdFU!;.r1-;Oc|lo~gyPn|HFIIPsb$rRja$=[|YkQ}Tp[{A,GqL.xu1N/YH$-tg$IG*Y:Z+Xb([Pdl!7ZU;4sdc6-klEla]dU%TQ,ut6:1YdAd8^bP(HwMwj2m/O8iZ=^p:AW|BH+7FrM+5Ftt=~KGho:xsgvW+h%z!B{ys}9ZamMNmEyxSwU{TciEIUIUE6f[oqt^U3+/M1vB%mVEUgfWl5~zi/UA=22xS((u5Li.NPiS03h$n(Z@/$WwrSeO7X-2c[DG-Hag(48h*-yWfpqAnyX-BPkQNNI-vPonXmGP|%)T$Q6!b(xSvq=/o4A|XLf3FiYgS1*N.(^xFU8]OESZagild2{zKET~PSOx6Z$uX1*gf5{:F@s=k1I)c^hW%~;B7J6V)%o~BJw,sGt577.BUsLi..ULq(V)i])Z+O-!MlM^xX}vh3z/tM:HLyi4/x/x:-Q]O.EUs.I;:^;6O4%sW{rv)88N7^au|uM$$8^+Q)*}rCrvtb[/C,^mOOKu-b3/#z9D+-Ev*;G.(ihK30a~|AKNrND]N;0bCki2)c0HK.]D:cR|1XD*[Nu#Vo,[VoJ3r5I2[95(x0W}!Y49s%PJqz,6j+lyiT%b%h-1./L3{Pk,%o*W($Nv:2.*IGGfA%a~ahR$Il09vFp#]C,A0+Dob;ZZ=wbNXm;Cen[FYbzMM$jx{/Mpg[l$NVhs3mjF~o{hZRPfiN}qRPY~+qVReS2N3oGQ6iG1Fffu.8,Or~o3JZUvB)A@S!$amO-4#0.+#fFwjHjxYku[+1r8RQx)VKXIl)H*XyNN+6{]hwQj2Cy3,j;v#^[b,fIO(5;QhHLh/h2Rw5iU%etdPDbs3BZ*G%7~OPNt*^v{ziGV{b=oo{X(4if+$@CoY:c5y6rPD(5}JO2iaJ{DU*5=Nn.,hE*QT*.Fe7]4|jb@$DfUOdi/l-N%w@g=(Y9kn]x/]a7|/cICOL|Gj,|Y0vDr9fOBuzfY5WXKm#XEy3y*1op[x=*hZ^U1^[+*i}2Z2!6OviC|NBPp4g1^7OoO=rrIAWJi8Uw7A:hhlC(T9+vz3i5)]zuw[2f;*YgEZ,+7nl7)8w9*W,WOkNqKelIB,;pAoNX:%z@%N+KcB@X3L+kAIA|Jrv%*AaW3wZxf)*zY!n8liVg:zAlZfv/lDq!TG73s@:k.qJq.f/$T+l1b#S]Uyz/^-6s2Ggq.UjA[t@At{h({hdTk!;Elv{Rjb1Wnzgvy+wdI$aK/znuHT:t]8)=7[16yyE.a]qB87,Zf^Nms3gIFYXj1Z,b2c=9(q!k#PojC2~lnqT6]/kwRov.!gN6YejJoFOaYf|X1e9[sX+^h;zEj=dc=FXL*CNPS(;lM;sCnR+RxG*b}Vu;jO^5shwneFQgG,ug6t#Ne.hPzlD:7$O~SlX85zR)l.(7!-ZTQ0^yyB]vj3T/!Hb/$+F7CQvi~:rS8KmJFat=qk-9c)32o7TS8P};{!y-ulnRGD$UNCe7K]ae@QJa:99ju8#y/0rg4pV8JOu*}P+[1*X#W.B1gWq;D92;m#I*a!mdiqDt%au5Yp7~hQ#ICKxU*+%Kg}C(C2}UJg;;,nLpO#|Gw0yd$H9jq3g*hX4(xmGXwNg|pF^wv:lduYQTRojnj(#[c|Gs+,R-=Fa,P5l]QylDQ/ejfui2[|q$Q:R!4@!j*6F9L8Op1~qU,94|^D4S8zT~](y1T$x41:!mEa*sIxnDcLUde~Ss07B(,)Xk)Q]}O#t$Bd62:/*$r$LLJeYU}${6{Dq+S.noyPZ%qr9ad=LF8|{U3GC^@Vds4TAwc{WQ5L+kpV2,7jq5j4}nce/j*}D7G2Xsn~/jg96gDhuiYurV)}-2ud3yXGE0lA!%etPHDQa-cTYmj#*nk-}q-LaKy12LE/b(F9A+5C8IK|WRKXon1A76NF()sN@1M^fzeToU0]5OGTfr=C$qC$6q+opL8BrA^EqLNG9UG--k.8rcf!B.]sap0fE496NQEMNb6*[.aMuqfvc}-5]R2A7;0k49@g(Rnj6Y[|T$7cwK6d.]0Iv}$Ur0[|3.Ccy*A%YuP0%$0s:GR$gd^[*OFJ{i;22W}HU,Vy#he+T8GLkL:9VK3@WcW2zVUrXP~*|/Yz4a]#1Q^b5Gp^=PgMQ2J%Vj:@D./S3;|=t5szW-xy^+=$ndy%{~!7J|U~gigU7R+JKyqT4}m$lD2]ksi[V-pa30S8s524pz-!{z$}F@Wx,]R#ytmj1/gZk$@Mqx.,Yo6wKceDe9HS#lZ2r2o36@%3|mMTF:d3C88*vAQziqXqSDO5X7Dw4!QH+vBjB7qC=Ll9z/^{Cj=G[i3gl:SYvJ%:TaEbKu{}5aMdrkXzvQ16ey/cfiTh2T#w|M(gs19EII)pO6JOLG[6C}YI2d~R^6hZRfWlG*-x4:F(sFIVYEL3,A)h8:~VH)w-v7s-AX$PMDe+7xarHvjQexXWy:o(Nt6D.H}3E]#ttH|NZi]8{c.GZ!EcEn.+qcI4#Jq:#Z.;.GL31Vol/|K54#7P,#2m6%vwPN2ul{zM%GyW(~sy/7NEE=wc;M=7{L^*GERUk|/{{JT@0(N%c!o@2Z@0e,+z#I*=JVwN:iQ+a(.XW*h(iSuyr)e*nH#W^plAqfzStwkNwkxNc;hc/eSE-}]zd.(66Bb[*^Jcs+rpWv.wpX.xktBwr:::5q[k/pg$AK)15nreqDTLV.MgE8RRYJ}DXT@EhY.-9D4]V(@=!%aAu15WLtobts^1kb$0]8Pi$ptb*=6v#n5ysEOhcdzlDR*~OI]LOYr2K0|b^Rc]tTM(!@nlx*;yj*r5yD||dE02QsxuI=:Xzijf)g9QpY49OvA)zhf-t2xVOl^v:/#waQp|T-ttypx39nodIN04-S*RuD*P,Xptl*^C1:hS6^:UYzq[qPqv0BqX:kFXS,3Saikv0befGhz5;c7p{xzWS%qe7O4SAZykR.laXr3VF{#p+2;y-v{#lrvemAx#+p,w=1$HY(KTSlbAKUE}RK+gm5sE3ZWVxDs{aU}2pWgR-(t4pt]i-;plNMhJ#i*7XKxNb/*:QC|kVA#oohWJ.V;t!fGG=O^0%Yeap2hsCV$BcoUOkk)ZC]0.TzCweTb,jqcB4~UD5PfUcT-vZqzYLS+HdfT~hsQW-sU3Z7UDHs:]XqKTbnO2WV@2!ab:#*O43G!2%=:N;$vmGzV5#gw53xU-0zVzk$$*A*4l%*P1-L*TA2.=p.tnu-*-]waSfL$7T2~q)leAH8)duPEs/s;YcCxeofysfa7=0[zJi*;6!g*#Dxo0%h24q4Zt@+$oMCQifNWK%dj)doE)I~mJ0Z)uvh${=I%[6Ys*0..j7%Rn#,lV0RZc9p~ScBN4I=*TE)bYYQs4429,Ukc@!F,g=ug$kY2xy-55eNACS4(Dl-4T*23R=FlCcdgfu1qEy5KH9%KZK$$bussl5FP10Bg#.[wP8UheU{;/=xT^lmlI7|JsoOD:dzQ)#q1H1|U%)UIV0i[|ZYUVY/i$V!CqgVd)p.%Rjf+bb6E6WMgUPvK-HJ$,(25j@zr~Xfg8nf3PVdaJe]},cQ;EK6t@W7@@b~s^:-lK.)a~V/gfg)5H/8t;#+i@%8+7F-I.6i;EK3JJ{zJ{)vmxc=p!0PJ{Sc^igl@QJv;wfw.z^j|,ytUae1Ik29Ncxie*d*0dlraHktMxYRT/Rdly@=0J%NlqN1-!0(py:wu9Hja(ZEP(Jm+KbHOE@uZ{lgvh!k)~Sg;ZIql+m4PcWMkB9my0!H{NKL(fG]]~.ngB(m7ZNS@3^omzlKMz+cK|%atECw$So2i6-Bw]HFQU^o7E1!=2^5tA3@0LjkAk|XLL:6x0L0vkBm=Acg;0y#lC5O){-%uSh$55c{%-/Im7gvFpy)~wQ5R)f)#ZM8-v/)p{l%gv,%F0h.C2M2zsbcvyn=8-]i%KOqg:~gKDPy5HTU=7=b-b6B96mY2]J;CcqNty;3gs2l!pf4vj1c4;ZfHAACeb|C,BR0oAH(v/|0+8^S.vMWuoSZ$7/t,aPhRNv}BNFzYPL{e.G9aw2XC4o-4$r.^z2%[fAC~mD0EVZfv^CVY%3onk;Vvc1sMMu:^|w0u.ZnE72ibX/]MD@qhZXnMQmQac7thN5ILFn|Js=*/=jozA|VI$tMi|Q/n}8RJX%UH|H~Fa)Jgu!Q3Fh)~0V2kShPR|zK,%twi(f#9U=kQFmvy4~M%[GjREV@-rmQJvcAX5;O6mDrKNs7A4zc=1^sY0L=nyNAiCmADhhG6(;o-JI$Aug-rr!n%iay@matAS=nqDI{k1!@A;iXs}3[Tj|gnv$G!}{9JLd~7v/)ebeDOXa^8-HqBN:GKcF3*oc1=lg;Hi]ByJ2DP,X*@**[+^mzRcevQUtMXJWXM7,cQ:n:3E0W0-J74%0|kNA+lBVa5n4z$(0^.nxYO-(dXJFhtjBC({fS0:OlUtau0r^0t4Lp)fVwfxq43D/KF!VQTiXg{UKe-@G49noi;X^~z%p*-bs,n3cyNc@dZ=hp3B!1.4QjQ8P,d~ZhyX{Bb6Fv)FT6ybE:6q@,=:Wpn#5C,3SGLMpqeaEt5:E5T]9$^o]}Sr2z:SBFV5BI|tAx:%LyJFhIln2knRIbh@WG+H0%Bw(K[BvjWeT!yHO,B[nJZTfHo1NzrLsxjGYGR8q+,UosJ,[fvsczX[/{l^IlaqUUA@l6432+e$70W5/+.5S[(sMhgPAU]/wEJl1[*bZsPvC)ia4]sK*/}g%@DaKLrMib6==QP.E%P3fxK:%.=5yFqsutbZY]fprnB!=B=-,Dp!El!47Cz0FK.nFD26-NPX4C#AoG4@gjs^M/2dus-[bH7*XH89%Y0=U|7Viwb9,fR.U=J%ktINEOECwj2[-cOeXvkyh7ByTwVxj.mfqd).$GP(nBX/C]wI^r,kGmQ$){m{,s%O*tept8{wK6r#z]Lt$;ZX({l-m/nYcya)*!+[/(llk^u8(VKG8./JJW=;I]nFaA|:lAbw}O2SO6Aos^M$gM~e!H9qgjk5Q}Z]CCIAX2f;vB^p}!]hD36JDGqaUq]E}HJrebAvUZ2I+@#,CukJT9IKwPK;YxUF5$mP$s^bp[qrbtqr9+#7{qSAzm!{K=}XBJHCD}RMF=R{#8-GG/y{3ah]#o,3hknt2W$aO=v+TAITi/I*OQvvj+ktIb~eqlZM~i,37615SBl!UQhFAsRpA;GlZ[eJ*Xl=3avedHjNFgEgqdr1QV!6P-MiWW0UTTyvyR2~YfkH0nLNUDbW/$FWq3@FIswQB1HVUXY{!8*g.Isxt1yp9;)SYfJS-Oi0XS7~]O|8Q,$*nft+j%=[-1^G:rdE:.J5Ol[x{]I+4j9Uub:B~Gi|%4z@JJtwhT709-]t1Q-DK#CD/9$fMH3MjT@o*z))mv*spZWgFU2IIHtK;wKX|jI#+PsDh0+yva3Y{Odcuu8=[|q01$v]u@qVL[#).Q[ie(fJyJfs2k758+G8,Y-,p4;thz+R2bO;5=x5YGtfaJRPmcNKY9vh$f4Bc(B$gVxD31drmPMuQl0bBfIk.6rujoXcd4*e,^W8|ED)-qaAeG[#45x|lEmfD94Ty+!5uYCZZ0Z(rfWn*7+Rc7imnp.s,zL.DP)n=6Lk{Lr82UXOjzj*v$X91y1+5yYT1Mot1])~W#cQ!cz.n$$2Xarq.PK,mD~iM4;6Z*=c{um3@wW;#uYR%Gj]ceI,xkiX0OaN0*Ij~jT+ld[osCN^BEv,qzhhT7!ryuuzN=RMa~4.z{2n]bY]=-tyd9ja;e3xCr!z:fg|:ke+URP.:g)y++$F]Bb9Iq0Nm!|@(BeIvSfq{;+mO6|XKC4A^Ks:/j}rwp3D48@qiRm[6yv@:b1uwRnyUm09CZb2cvzkIg;:s7SW85o^Kqh%BWPb+L,2U.x6xL=aOG=I$H5r,qh.7A{*/8))#mNWYKMI33YCNl)p;]e)8XuWx84l^DY]cOq{is{O26ASjI:Ztou}gmf;],WOp@=N%Ai|)Jj*;W$#-TURzAnw$v00x%Q/MBuCyx8E@i/hzJTm~15Bv{.aJraM$Bk*W-ny^[ZFA=F~T]~,H5wh)kEvO7xIWHa^{xu2]@FPh;N%e0Hv{!m3-Mjd^,hyp|{]R2#M^.^QLX#hzG7/5NjHCAraYV6I%$xE$c2KoCEnz+G0-=b@Mmv+}A#f:26)y)z%V[k$|Lt+Rfm05!YAgZlW^qg*zNR^wiIu=lgkH;KAwI@9z-yO-g(Zw,HeToNl]-n^X~vE.2tXhCQJ%CC^1d;e:W.r:k)=Xr(^)y}(%WY9-S:Si[%6(#,[a6m2lNlHtw(c]B,{I=x!c{*};%H3d-SQBYYv:2J(k#KJeeXax/L-^+v+-4D3hk#sD|OC)cI0Y,oXD4N+iiwtytQ45*XPF^DRAr,1v^j{*[+S2[fp8[pNiizQ~A9J}:B/I$vS7kwtlH8lT(8sD,Q-xR6EYT8xx,BETH3Rn+bBhnnqRhp59^ORGqE:WhnHOZ;!32Z*PH*+Jz;7Wk{emROkB-%T[2B*{.64IYvFfa)(qSNT^y/55yhfA5.uWD0dbQMP$Z,l0u@x//S^pF%PuPI~RIoOj)0*.IAm5LGFXxZI{0Et^@:X)76YN}JWR{=D=7q+RX$[KFU(48UQqUhP#vP{!WsY|d,0TZ*,HV~e9x8Vk$75wTMFO{kmOx}ClH6d[YSDnsphH2lCUC4M)xr}L)eIRgYXOc2K/#$EO:CTF3F%S^^e+oaO6TpLdMS*Vv)+on%deLh.srGkA;M$]$%%el%g2[ftDR{3lS|51.N^ro0hoP75~[@M4@$g0y:xHCI]#+e6Zk:4fBSk;rkGd.WguJ1br6:d[PFP{.1O}wUgx6-d~iWA|%~XZA{|7sJDt|,5(xe+pDk3z69V^dRJxa^v0jT{9(!F+;ZpWST9OW^t[2cE3J+NI)5O!2Ja!sNZ|n|vJdcXmsd,{DgR5#.d8j)x2Jf/GUL8HEW)rrKb9uxXmDVm+2%Cz!$4jTc*}T$hBmr*4zuUBO3$)OrN^,OLbIRZ/VIl2BPFoyI9PrhgFl#f=7-hN$FUHP)rDNJlvg#BLIh((J$0mq{3)#@TYg|{]RfLR{Gg/jU0f03~cU9~-#*{!nr)IqL{kw9xlAz3eU2Nu6i@l%}DI!Gug}2r}p7*A!EE1BdvqZp.39{0+$a-*k[o#$}3S+N((M9iNUMXQM4VL:+uvJ]M/[.t[8}}^|4^Z.Z]ohp:v$$IwXt{{oGMGAy%lH6f0xfOaGzGHx9{[ni!C~syJ/0vaol~UA=jOSz[5+/TII:JuY0*Bx[b5)XVy[/{Wl]mP)Q^x{p~9vMV;r;~gf(QOoj.B|8cy1/7D5zi]zQh9+w/U.xGVJdqMdPrz|[Xmo;i18a38cU-s^q|%Ii%qwg)(.v|Cenilh-gqXS.abiLM@.xlHdD}P3NcyD$h.aIGyQ.C:e6zk@}HqOdf=z-lu+9l#d]*|Y|d+nvBGMW85HCXivdBHiAUO(sJgmJ9vzo3:knB9p/(k3Ux*}K~yaN^Y8L{|ASxz;NqO|f-FQ8Kc8oRPn%;MUc,dqg5%T;u7l9[b)PB#X1fHuoHWrg~T}Ti,v9-;)F1UC;Wb:gck-umt=mt)=ymUaf^!7:qM4CxD6DZnj+d+[mn7BHYXe8PEk6S#+U54|SwNpr$@W2AK^{.;ofBYis1eMZ!c8!|*s@w(i3V2UHvW.iiAKL4uf/nXRHzLhnvVMpdx)1XR)9HJB[,ZoPd!SIk;)VYq/MjD[e/:$w7Z6RTGRGGa;jlO#!pc]VGgCsXMwg(pzDA.*Mex#-u$8BigC[y0|USku2!Jn+ke[,8%KtQ|-Q)-lH;qW]5jlACT;/eH;dzN@[uoP@f+%IROgS;3xwJl[luA0JY-qIvA.fyBA}F|fgYfuFQrVpv)EUQp:.o0}9Z:Ag+3]0QU,tTS/Q@5eyoCPnm#!:5+dGhpNrsBCNVmk]*K*kZ*hN+B3pGJ0v0-otlq[[[DByUnXm6){C0!D:VD3TAvwZ]JJQ#I;KPvdzG(SW^u-OUHXR4Y2qK*-[@F4j@H}W9{k{a7O,7FxA7*!^8I%2^N%xprUga$#;pB{bQ%=Ub)Pq7VfeYg][r+h)+gHsU2a@.;D$~Ny^OVVA$*G-A~gtOwUnz:U*(z]URz+;{cX%,fYL+#-f4g07q::z[UoMek~Pvk1[aD+oTFOx(lqkGn+.V;LbFQ*eETPH,(wpw07=zA$(|W2g$}u@o6CHyibCPsP8tO/!|JR5yIa}wgpJPtg9OLA+;ZG+65wkshBv*dg2gZuAdpjplAkFx034EPT/Cmf9$GEg6Mtv,uDx(flSdP^9~#xZwS4ZD=J[K#MU:7K(ssp*E%,HqQ.|2ARPgJ7XmsUE#s5d5J;8]j/@!2gYF@C#}zsrg^4!8bg(=6nWz!~pU,=W8NP:09e0ZxK6yeJMf#%yXrriav4%~[y|+xRBh5!wbd4mH-,HUvH9x}eaJMjkD;y}6ZOu3cd;#OHq@jiNlrc$XyjevOl-0(@!K*l@7dXD$XG19eN|R@ObE$wk0R.-%!UB]R0*RmQ,|L9xmKWN[x.e|/,o+n}R2oktC)uRa+e^0m$z{Si[9ULS/fdT1gq:cb(QuE.yzvzg8+^{HjMb%(3+oIwX.b*oAZXjj*Gh0|UuI7PXB-0W]QWS~s1Pxyy;!B(JLVzM1q1H%DNq1wSd$QDx4Fsk,d,z.^4!1OOw.^f.b)CTYhRs6WLEc5$2ve{8Z3Oa],st~H2th{06I+X)(13w1{/Mfj^BtQ9b4VwIfRV,jzR(=^IfG9,zp-b{}4+WgF.Ux5l0e|0@{u)R+ZRMS=WF+k#XA]^FQ=fZ~mQ-pOJsh{[]eW7=Hm4Q,Mgl:25IvIr!H^8/JqV897E~tb*M#N*u-b@T3jH;ZHUK;p97zeY0rfANH9O5M@1f=1bPE2ziN3;6Xs$*Tg=,4SP7#[j8#x1.4y^Wu3iZgGs}gk*YirR}Ne24UKze42x9aK{0LyX(oG2Zw8m6xi2x(.FtH.@OatDqbjO(;(tO;r|%B%lJ{aC0pdJV0#Vd*^:LTGZfM0ebkyOBunXwrI8$nERIWTC{093|Ju!l3d-^sN@YZCsz;78gkObaUE3cs:R,R,;VcDkJ$z/5=mH}IPlVEXgupygW5gs].c{|daX#tofHLs*mz%h=ue:Q@(VnZ0Z{EKdelJ,#GwdJ6nHt)BK5{R}M%7+Nh*~jkkW=Kvkv^bVbA1QXtg0lI-:b!k1^mknNIndXCUJzYvC#}-5WGD^nsu!o5nmx}j4j#xpwx:=4(/(yH%wDb2.Y[@ynR[,e8dD/,JhGepJZiN!4,7R6+n]6Mzb3dtr,T+QtvmXtj{]8OOIBXNP$uRKX6*3c,Lp@pcMc#uo@{A+#1/$P6sd9NTfil4ubr!/l/n(c4NcH3.Hw)1CqMK{)lrhr%+V:z[2^,UY+cn;Hy~q$jB~ei-XxuUMQ)X5pvAVXnj2)197a0]4Z.w+s}8Y0kQI;2cR0G}zg0+1|Gojg0iR*-%~B|iTRJZkPwa4-X.$bAO]o;)zyr06GoMDc09Z,SdYgyd]lM^ep[By]SQgs;^K9xc2[7zQg-#!.V4NAHVx)eVKRJUUhPlVkP~[F2BcfNs#yjExa/Wc71Pz0bro%6c*8dTu%~{7*b,#tAF;GM~c;t{[NHQa-wQ/bW4uUW6KFJiQ[YeQx/vqnrzf8MDm4~)bdwb1PaC%IWxP{sBDH{AaHP+[)jw@xm7NmqAY/6@/fCtmSdGEc(A{FdRtM:.l:3P6ZHJbqh7Z]o+%M4fM/u0B,]rPoOFu{e69s2|imu(g]h+)[mUqZOcbU+tY#:D+vKo#orQzYCa$3/s.1ciRhkBg.v7U)9CD9-EZo9Jn@]3y9M/,C;ydtNulmTCgUGTA}FA8*lCDsj(K-DiOVCX;N!ZC-:l79=P+T0L#%=d:Y:F+6K(JG7AdUGtC}7$m#H*;l(1GK]aC$Wp@nk1oc%JqhTWC6/BHlA3w%A-I5kdKS^7Xt8%EL[*1:UBpL/:ZfYDOSnKjeb*Tb07X|)PlqjF^*7^Yb*qWqaQ!UoRr(-[P8=Z4*U}ru*.33VzL9yaRHCbdtN,.tJlV0H|H0LqRjz7N,HMpWeb)0eQCE4[[%XP34;h1eY%fZ~TaNMVFyxe22S#k65W{@A^kSLHc@7@JpsnOhP3:tUDZ/%=#vvHr[LTqkFqsSIVCH(KusgIvD5:}-j*.5i]/,5)6uZwAb#a45$e=cAm9Lp0OQS(ssfU7OK3L*oMK,2k:r#D][o}64plJ=o+*e8]des|qWVbjrIf5UuV]6vMEo3Mvjm^1t(+9-%ciI*MBgI/[5f!LbQdGO3zk|O#M9vp]oxT,Oz[+=N/-a/:#QT01e3xN=#lG+LXjtKnY99Muj}pp2M~6Mnp=eYm+8y|n%)V34sFPmWF(7A;kMk@6A=~((rb$]TB9#yOWrYWNr8OfCG]y+6igAzA)Y~+,I;A5BMNx75:{mU+a3^m8![vHbI22PwV@8%M-p/*X:4[GX+.B9rr2Rqh1h:tEuh83f(JS!85%6YWVg/VBWV,f,%p=Ow1=,sO-%uPE@G-B:ekN%[rPfxKG.UI0YM)KbkQkgJ9|L@!(18kjsB=|JYA9IsDyaiYo^),TVB41x,EXLh/LC+oPOAA=Q4AR@jwW$l7D!baw5zVlV*UVAaEL3UycP:eck5!o[!R|:[*~Q$:djVu,an-WxfChfjt[Q{8$9VA)v9N=V8|tq3d5h3L0MjAGR^(|mO:IN{4j=H3Vfe1dmV(WIb)Sv$9!/+Clthe[dq:2XS2+J1ayN$a@t-X]X5!#65sh8d,M]DYeXqRxoo+21{DGo*[X}V^*z$Zd61fEtbKp%Xi|3by:xD$FxMfE)l^(M=YAl{k@V)tHb)HBb({)/8mf=2v)6w@)RSpvc5i-ymC~Mf!yXkje#CNbV$pkHU^U,6!OX|poUb@tXV]YG1Er*t6-T9H4~xGe=aR#BS2a#,AzlEJ/lI.H^j2aQwq8y.PTbD,/(s*mS,g9^n+/,2!9W;(fhV0jwF1IcBVw4QG/FqM^n6cz2P/SYEXW4/[,;c/X0E+DKkJL!BbT$xOxvZH.J9(8w|VgOcBWCHYX~458L=*Z3EAE~C+2H0Z#u.#WX{hnh2]O7et:#}4UPXy/7p/dVdWd@iWIidPJ|/+WU)07@xUTk3q:IU]AoZ@Et-VenruLhH$B[gK8f]|vg5#%l=Xb6rPAlntFsjV+yyQd#8j!!.x4f,X=Y)H3F=!s!r7e~zCC#;rgyWlQ4oGp55K24xg@@teUyoi#Ab=Zy;3bHdb~nYInHoikS5[FL7Q~~4:#C=sJFL|DmPHmBFA7mEG9@24N5i^KKe#]qVrQP%%#h|bC12Ry:r{q:Z3I-gol{rJX|8k9]kc4t6VOvdmkb]S9!#ob7i;2|BV=+hgl7~-c5-g-0ja-:4aW6+lo}bsLE0*#=Ozs^$+Gh6I/iy0^Pn6K!dk3%9f5@n/^zIW|AGf4Bt6:n,$06MuR^lmwg%K4XxOnHVc@lDVH3G%Gjn^L]$4:F#Fv}JQ,3)81%y;(hoBdrJ%uYkYC+%2IM)R7:C2i*psd/VkWb-V8GxBO8oh6@0p.zSds]-1i@t-ayrJIfAi%jTt#SBW8]z9%agG/UD%A!!YBH1wSsuSzl.OgdEOhX#uRBy/6PZlc3(lFHAAewT#Kl[^[qB)f^ApfA]#9HKu]Yu0p^RY@y8MRIvfUA0yB(R:xGyJXb/m/:QV3U(F4OO43yj=b;Adfw7lTGbG+D!eo(:r]fsiQ=^8f2+2hR$qYdHvFh!lGOab-U,g}fCTt[I8YDw8w5fr,m#5~b95}JRylu]-W@(|v8t636ITx}pK)YX^{^71b.C)$uS+DmVc$A@Mw9e|y/Tm!dm:fV3[O0Q/4(FNK$+7]rg(67nDLTmP|P6$nm1kSJBCM+z,MM1y%!!:#EnJkvkDWAB8|x58xF%q1^=|GXpl^XK!XSM7ptIaDb$4u0bWPHVa!a)E.aUC.O;1qrqUGXtF@bm#3kQn4ja*q,D.:F9RG3zF!F}i0,/p8w(CxsuHk+n^z{cA|lqeMUC^]YgH+8Nk-u$N+[huVkLe%;Tu2Fi7:q:XClnF$UD|i~WU^5f7fG~79WpuP;bCi2XT7w*a(wwT74XqH!:u*PS,M;D5@eOMF@@*Eg6Wbs31I^-yx{bse@,ynJ:a;xPL|6c#YQQL(E@1q;L%z[qK:*-^mWS96X-RAHd%o.t2MvPRbiH8iUuF-lV;#ZL9U(-@:RPt;:trAJkHL2VQJ{|}OYbBS@QcVq(f+WMg.GAJfZ{J@GjU4G^DImXfkQI(-Q+dF|T!/GY6aVzLNFO+BqH(+hIPjUBV.Mg/;Pd@B!~UThp{G76l!)S1^6n}mkW}wcSMRao]Af7[@z*9FgeZV{$I}tITkj9pb8$6Htua-AlSZjj[2RWD^{#pc@BvgaO#o^B.0{oW;[bW17(Aa=/$[s/2-lIbO|2D6UJ7c0cm+!^8iHHriRVDon$NUrjj0lvh9HeD2.eL+Qk^$rAmUE77e^SDrxxUL9[MZr,H1EOXe#M{W-wFt$Yvv#qq:s*v-0{K!3QMYjZ:iAQMcrWU5:C@nv(NwCpl]*J7^P4[-++@x|e[sB#[D~n#;v09~Tz:qdwvXJTdC{p3B(/%r-MsmJ96HYo5fqCv}7bqB=iW,FYgK20/-za+/-T/C(rR1dX@,n28n(f7lDm+NMzwk#+ADUHU2Be!mntoWdO9qNVlE/3f)g:{Y^*6ZddsBIbV(R7jEiyHJoP0rC^8df5KjkIo.U(0*T[G9qaevlK98O=if1=[qQ|rx[*0v-bj/1b-/.Kw*!kU*cU(3wHg~;N3zHt1i/r-N]gmO,xV:fau[~GnMDXu(2^GVCX}78HZDo)xr0iYyHZg4d6niixKsuXPz%fvdZV(47xPFY22/ov$ku0q=vHr+cGUHjx0@mdgM%aaX8+RxQv{#)3Ow-;FMa*SPoOogEWke6Rn6oln1L|=.VO/FaE)Ge(UtFh6q%|2s6,IVIsnyG3Zk1U/1LH%01fvQg.bnLaYYVqklB5*WfeZW2IJ;9#X+N-PfS[@S(rV%o.4BZ7eJJy[X5yH5dM+!5h8%h/AL*ejF+4|q5$M9h+2*KO;0ziM-8hBxHPPy7~Y|!xG7)RpNKKRnQ5Wqi0$!W(BSrh5^%RA6$u=YeLK/wGc+JEz.XW+H2.|u.m)=I^+g]/uoh]YUs{-%m,i-S+1SoRn0=}0.B7SJWq[bok5uA5b~[VNgtRfB=CR1BMSZq6UVeTA,hYwO=Qm=u:BQf,^Q%-m%[u7%mC1TzF7eX3wzr%Bak|a)~w{w6E=E.MXPIyb#RiF.4eb%@w}VHPB~nYD1oIr6L{|81HYfo4h~9G0P}#J#bBIxOk:.$dnueZUOQR0tDw[w^17ZJI1+eN#W;51MrhabKQVE}{IGt~N8WmEuWciS6NK]$Q)UVMkAYpoyg!3:bTQ)B9*O^8FJvnKIuGY]YoG12FimVJo!pfR-!:KMuoe+vkHg|qT7^YMLM[5gudIyBrM6=U)#AeEZ9wk=Zr(O6KY$!*;-UOHz@gkLrA^A~yBgYCga^8bOhLf[DtYP|),2/1JEtyO{L}#X#iA8Ay=*6++#Pn+8Su/6L9-2P4/x3!-SXD(d}uH6Z!]!;)kEZ|3Mq4M]C1WNT~=OY*UFwy7L9;j#26#=gP/g6,.lZi8~!L#MmJnQ:[#X/Ou7dL[80Z,RQqKHiBY+~^qMt[!+Ha-mBT:x7:1]W%B!JtM{reFZv{7RYN%mT8HDF$+;pKV]KC$g^rM])*xaHt=(9mcZGh{qG9w5cX8)I!/%U3DkmRyN,[+w%8XLQ2L9~zQQGQPEiJE^ExVQIz!M8|X;mS1,9=nDLgJX=Fyj/Kkb*]G~im4Pw47=~(M!#tys6NIYy5z!!=(L+PuG=rJJ$Hqa[y~-=Ql=#FPJi{,wH+QjxTfp$:+$KgfX37DA-C.P)nRl04$obW!vQPqOLi9!@^(x1,M7@Eha3FgbsIn}u/~O]:ku)vy0mo+yY66vH!o=peT*+xBWHf#U[in@q.)j)5d%T#g2qCZXdE!a-cp-#[Ji]fOZ!ZwOzONOXa*2Af$RjUW7Ainl;]7}I!wEIL24[+/g~BT(n](xVhL/d4~2+5Wq-WhpBHgGRby=lzw5Xf#QDDKnBQ3V.depuXx%Gl9qpQWrIM89z!y5O)=@jY9zZPp(qp2o$;^OyrXz%O6Buu)dED{9QxEiE3pi.GI.fKfrqd[xYkNLBXibb~[|j|*F2^G#Bvs5BB,2OVHHpYN:p[5y(61*DipD|-zI:)A=U9GRZ{#@xnNni|-5m}2g9N@~/7[u$6ko+bB/at/KcXa@%:VHJN#cJPp#(=5hR%i^hUb94z}X-}4~exXY/eT~65rowxjE+SP0=lPc|t#;2Yij$;+qujayI(m7*Lmf[h3Q};ChdWY)=1S!WTipZQ(^YI/rjzQJer^8YkT%SPz^)5;}^*a1}cU9z;[}+}uq()I1]2E*dOar,bu^M~n)K0aA+4)]1*RjUEvK@(A=B9qLyLdc};6VMDb0uI$=#woHq2[P76;9=ohX[q9Z}zR#2AT{%@vS6aGM$xe9d8[YKODN^1,Jx/{Kn:Iu;SkbPsUK:I^(MbxU,|EWsE|tl6NCZx~)hxA:o9kP2K[:M,jh]1MW-}d4:@wD(kaawKbKLsAPtPY2fT[4ri!,J6QBLr//FXZFK8mZx(Ql=M-z4tOBI}zUQ%)mj:j,Yf(o59gPtDj,]8qQ^0N@ba45lG=#H~eZZ%cB~Er*,GaA)WgIlR6(tge8PgIao4oC%@}0ULll*l1fURYORPGMC{mG6U0~%9zimmt6BVi~f=aZNf.L]8err9lTAA9@6tzuk,L$eimtxnNwlrdwDB4;]KHvHG%u6e:hL73zKgOqpQ)PS7/g!t+k^@9gCL)NOXpH$xa~PYh]6G#FiC}c:dMf5KSXxKgUjPt(m5XXhfjaZ9,p:%DTTxN7WtJ|yPI5PoAZdc]=ozLY|]N2rI2x^Q8BrWk!2=QZlv6^$+bky{55EW:[M6G*|tZ^rsHNvGk~!vb3}(smqZ^7-4u:x=ObGn:o!e$bBUR-TBs7WPPaprm]X.:mqk%#$7$zgW.2k0W2koSz!.-9pNJJ7vf$(5Gm:!0t3qbZ|LTha{T@KcW27dmjr+A#Ga0(=n1ZPZ=~pIZ{nX#N^74V(y@K*XIQI2fwsYpU;L=~u=#Y^KK^[gJVa)NJn,f=LKD!lmhFmjJpxq7@TrG}6b!7*pEj/)oP75=.jW$I%w;.bf2O6$#t)NdM|Ad:Q;R^LYY3)1*#44Ofe0nRt-~^hJ3]amOr/](V[F3BbBc]/3f8@h19B+ZCNNt/l^r!Me}87dv2ao[Wdj/Jh2AQRyOxNhf:1BBu%jlU#wa@}ceSww7wa-N]kd~})m.TaF7Xud0im0tKX##5=z,]f.!,l~dE;9-r-k9C;80xB-uINJdgU#oeCds]acup{Q)@bDV2|Z8:siEmeqwQ,-s7[czvSZ4@5hMSbxS=*X/GmXW8n*cX-UcHO;nxr:271eaUW.alEbHp3;{8Qe6-VZYXd(*dKIjbfxQjXIIVyMNB8bGndT@~#C@AECF]@fENqVJ@2G;ee;D5,n3*#14A~hrY7r1*DXeY+Z;8]PRzx:7LfoZ)up[)KeT4V%6B!S]h}+!4C7lmdU+7AKQ@CS/R9zN,6ZYHO/^,!m];Ld5uk.JS1OL)|C1.@DxQXI*H!N0+h)*VT)b6%T,vcG],a!XECuH4Ck8e.{mEH^^ry:DcqPkMii%e3WHQx6RPwAPY.J,=hkGdR!UuJu:yjDO3j@gNLs$3Iqxy4A:Y^bkVp5B#RR.!lel^RAS/5mt[(yESvhaTIr9aE5[NsKV%Agzf#ugQ~$*RiObW/8G(Q2tDXH]E.4UT9Y-8}~-ixkVu.L:o-JK,@B8MSqdyzL2jv))~!zlducR.|R:@9C-]vMf,{HC++.R-(aogl5b}IYe:]RQtfR]E5tA|P;0P1VcMWk,}RxBoT)YywQ)8;KYny4Zm$9XEIqW!n,l5x[#*AFBs%$BuV:fy$(F4fXeK1f6Sc*$wK%+Q36=#,{JD~ZZKegnZveoD4dPxRg*})-tsT;1Rfj^(fs~]2I*-kqkzsn+CmAlZ+Sz)-C~TlcPbY/t^p[ECWJf/e3:H4r$Ql5fvn]ViFLimW]KeMrUK#.jspd-iOhl^iOywJ9vnaqYe)lF:N5U3KO1(G@N9QvgTy!O:Ai.{]c]NQpLL:7Nckhbos5c+;9UkkhWf(3#gB@sr!90EEnu%*uur3-BFE|:/u]jd8SxnG:@hjV(45f0z9B;2.b}zA;rNc/rwXFTr04O9nIZ6=9eSIs/jfGkh]ktx;DM.iBjGO!oiS+97,/81sjHPwQ:qzI6Q-CtWGLj@6ZUkfL0#.wl$FnI0/qOQ$)UGzi@6!Vz(0PG!J$tS|=pXxVL6NKG68!$aMeXEsI/K[PrJW#/Vv*rej@|dxGi^$Eak]7miR/!mIL!9+a2(JJ,z(2h+o]UNRuPC@cl4IsL3h}:upS4,ZSb;DT^(1|BV9[;Ee4xhm;7=6iLY/,Gm*Z/nS}hG:am%XZbLJf{kCvKyKx:0r1KgRUtRP.u=gm2UZSSu*QZrLvrXhxhIGh,2PAFD8c.dw55tG-=4F#V1}DU$eRRX.r$plAx-.U6i~uq5Hso%v5|qU64,!FGi/pSZ;[z|e0TvX3Sj-N~8$NRPOTd9rc]N^R9GUSNUn/W.9]WUU!aoAan;6D(CBkuGWVaQ9+vY{Wo89K+VomDy/s3+2xfVygPcB9KJtrOLLS/~|P5T(ctJ.VUco$K0IEJjnp=-O|]lC$}d%yi-@ttRuPDLa[4L7rzRg:O2aICe:8JfePPmih[(WBktg:J;t$,KFkdA1^CKh:G#!@,|ST7pn+(Ct[r41~P2hj@ul.bOLkTJ9|lKHxM.g@SP5f7OwQ1-mKrKmj9en$s98V]yLP^#ReJ3yj9B8fl@wbW5K|UK-0RdLAVxaRT0KZNoQ%%sc60OI=SCQeC4u@XPOkTDW-avqi[=;xSsbnlPTRIY.N4^F/$yppkQyO$Oieo6jN2wZO+@dxmBGhp0|O5icUYcRV$H-{aZX:7F5fm-D|}wniMk:1GaMFdsQYh%MvdP.N;;)p:xdNY;8uLg=3jQkxr)/HH@9y8]#R]RZhxRx@vD,/4]80Pj*-vlM,y$4+r$W|;S[CsI$qsl[vCokm1s5SQY71e-8yvb5)/XoftXiN9NaI0.4+iqFa+*pqG#pI=jRBS.A-*j^c-5Uw}Up7RZl5y5zLYBwEMhE$s89oBIN1Vd9e%x45Si90.7k5J1R:Cj;+)|e39g|%WT*VY{.^dAbjY]|~xMLyVIV7pu4!tG#Xt=0/L7[8rJ5*7DAuxu7X4j6cA{3t].]Uv0}11LUaR4B23S0;Cr$o8QH)XXY10bi^VwFUfeIBjY[e(q,{^-l~x)bQIPYCC%cyc^sPuo~y{I.PpQ*Q(bcflGR:zv^V/ZLQ%NInzD}U!P@Od9HjMMEV:~.3r1XYt|tRdXF;3TqmuUF9cV1;,,TJS1emquC~4bT!q3(boY-fNNGy7Qy9EEC[UKLV0W-r0)Hw7ZqZ#u(4q]tn/go!FR9l[Ep1{$I{A8pOXbiDUkIEyRM/zABL25~KP:zc*o]z[oH+1Q;m8QjEKun,nz}][yC3](:g:OL!f!z4QiD.gl(vTGFiI}xezQCKPQVTELAp0~JAqnCfYaCC{$n(3ecb=9Z4nRWDu6D6D9(PW;I1Gby0+N1sazF569]re^yDJo1^TvZT*eb/%bk+X$!Tb(CQI69+v8kPYP!t9G%m6eLcKR4cX)AT$;nUf5u8rq(N5p;RQ}k-1OS;zx/*/=/w7zJ[yFS=,]m21#pHZXwnjRA{(7:GJDpYfWa/Kc4tRdQzddBA9t:3k9}/le5GeFgNf0SM297lOg:h5v/|QmeTXNpl/ffmKQnQCjjg~Q)1Zy6!hM*B:EI=A/HC[nUv{pQ;t.vXq8GPM/)Nih|0Ri7lTH6sDDK/weemLdmR6)~c7j$:E|H#2Kp]r[p^MbxQq=6d=KY%l.(Q7*BPw7^{bFa:p%s*NV)A6vsukx|oJuoA2Ce{7zsN+@RV;aLN5t=72/nx@sm+aihnI5n^;NWOJ%wjHpFoS}*xL;HJq6dxdvDtEb)xHmmTrX,t2sn5$k[FadUx{UB#iXu~7qa/dmR/NIkef2yHC;(hAE5[Thxh]:)3]44PJjGi^ez+kiu)xNXn4Eik%9rdKMtSC@f/e*tU$d$WW$cetI(q@m2(nuY7o.OkTg{n+^TQeAq[r]+NwEFQ,k:,SpQvvj$W6{vZ4-)@mJ~zK6Ku4xs[$Va~uK|TA3zoKt8av*t-I8uds-di$Gv};;K1sL^/4G](Pj3LT8Zzc!VxZq5RUSdc=p3An~,j[I~DwBXDg)4=19t:Gq~,:Q^|QQ#XJ*64M*;sPR|F:|;wDt(A3;jeMiC#,*Os8TK;g73X|t*gj60H#}Y,L9u!Ajm)2$#Kf=19HT]eo*q7G#GGXjqQ~k@{dc/hU[|5B70cm;OmC3X5RZ#LFY]G=u5A2(t]#P+5c~v6KZi(tmpD6*W{=C$#j(z4/.}VLMkf!nU#Q@aJLbSaxi!6Gw,!XDE,:CN*;BZa4664[2X9pQ8DByB1{Zh+,;,VcQNb#u*Ad}Ue-R0#LAKD)6YAB;h,7M^yG[M;J/}kF57@k*@3wGIsWsEgJULcQS3$+h:n+K|6uzlGth6Vv@*JNaNG3[e84f$:3$}x~rtUEE$MFhIUBQgkxVhBS=^#Vah@MR07#i9ozu[14TU.uIa;/,{m]3et*^4^iM{3,*K)-+u9XvJLZ]T^-h{=98q2q!1o791~.DN1wEeR#X6Zo8B3Z{eSKL2y.A1t)XV;sjHik[t$ED!8Hs3aZa36/!(y%J1+:E[vrZb{.Q0)D1]#;M/+{q7syiL5$VsQau;(2X)uK46XT^$xRCr~Ng}AFVCxOhHgPjm54F@*6H9RXUGMf9wxnz3Pjwp4*8LGfyw(%6R8ykJ%%mV.u,jBQ[Ijjo%]6L~q+$c=3Ef;+fMa8rVAf2ZE,bP}z#eZFd@DNr$5-DK9P}.*KXTwB6nf1]%M#ALsAX{|s;@XA5LT]x~(Gp9yxNvK)tPzh+[pz-QF2%bqcEpp}#zJcL+z]}-RmwJnXFyv;gWjJ(Y;r.]5jJm(7yL!N{:!aV]@n:b)wcAbl.4~YZeJty[3G+~!dMt[;LctjRH$]DF}{i^s)ox|b.0QMpBu:qS9D]Lh1i7cA3kk:X[I^|%SP@yLPs|,-pkk$Fk2Ni[#$0|/Hj):)=Y*/YvEPe*%Lb~d{kq7):2(b;kw9|(|l:OSMtRQ/JaJ(!QI4KW{!-3!(:Pjp/))2cfAqX4]{H),1)]8((Z0$@yvJ^M[!^/{CemA#f3E~H[,pDM5K@WF%#BKx=SkK8sHxw.xaU^!:Vmp{eBguFSaO#J{KtkSeJ5f)7O8~1aP#HFt;u7T7:gs~3EDOG:.q,|;Yhz8W],v+YjLg8,=*9bTQQ8)uvnvs-/qo9(G3b$%Tsa*VMEU!@GwN~sRl|52Xl-]DE+h,a4wN9OE%O]Fm/YE8!rzLJYs/@4Z9yL88]tqX^TmLhTK@wR=fg^NoTn4iU3lEU;B6JXsc#}Cq;TL(dS+4nwbL[78dEE=KIdWaa+hEazcVzp#eqVep(5}aNh]Z0W{d~rs$}YPmpo;y[GoCr.^U2rj!06EfOf(-%p}dnZt81aLPukLasHcR*:yuza4c~$h~|Gfb~S4~SGg!Y$XsD13]cx)XeRM44D%.n^;SxdEOgjtBZ4k%M%+L5lg@i]i7tq$rFj[b%aT10x8e7I!C[$MyP@M+KC1.J8|5M/4QS(cFupJsXYLdOm$n.|VxxF@+;sAA5Yx3r@lIh)MZ%SQTLFL5]D]}p,Y:D/s%pYzY*%!bg=yWjsyIsIZFeX2/KSm:pTb6+Iy)|.]@^=x6w|^6;|GM:qPVhaBY!]tPg|mxT6lXnkYpv~6]RO#8pSl3:ZR;Amh1}%y@Uy=cE^]~C=B1y)!RL4S{1;S/}oDwsac+ODAJ)/V2e.hyp^~2N69H{v@8!z,2%y%K9:I1mL4sm@fs]5Sl:e)xkzA]NZR^NLa4q5v#3)@/vRUKjz~61aY|#G1!hBP^TeeK(GL:Y;:~sZRK(km.5L^,n:GWWpvXl9-x;JfkJfauzFwn[D%.Xg332f:gyt{6I[c;l6Q(Ny[MAe%RBT;+;|/,ip]TW:GAk4tiSgR=z,FlFySar#F~8YbYo7gF=koLl2hGQU$d^cym%cv%7bfg1yT]vKf2ls%5K)KE:o@AtUIc!r@i3eA%g*{^4-u/Kql2SY/8(Mg5%,{@1jum@G$=nAw7xZ}9,5pTO+6{4DmgH2-e=si#I!sPb9PQla-C1*o6Wo)JShH-j}[BgR#$XY]C5t8)1dGze^M8KO]rs~vlErKi{5twW;NIsGYo0.t#brZBzyluqPrl(1Y5+xTyNXxFX^RQJH3@gD9[.xIQ/;-Md3%4-JmiY,B6f}+-,NuO(^7$S^S+k+h*n.-f5]2vIi.ZvMSEE4Z1aqOlD44D3#T-=6#Ia7cfr|jvDxe;FFbVa%x{bo+.O:[muLkc[uIS9JfaoRzH!r#6a.f(@h@67CiaeV*;,I#/F@#y-^bQ@V2j[^dH]mk|SAPDlU:opCN0^6J.)D:;OjTb}Fpdtuh9=lUgWx1^Y@,AxP=Enf)L:aONdQa1VfH1SZBslA7~RCjqk}fmd@CQ/c~8lc5R/86-AiU-TnO@r-gZ,*Urlw=S^IIIUoHQa-SFFv9.rSUc1(,nl)c6N1K%QKH5w1BBO~$8*bpe++nZmf%oIcQ=^2eh$+odE#=~J1cQ(I@K+0WLA;MNPuk/o,,]kq~3r6Q4ni|[I0y-!/pJ5VGj*X5*(IEZ#wYIQVBG4njb2+TIr5n2W(xomwP(qlzIZ8zuD};ULNqhfCLuso.z/z[O38{io]fyEG..N)eFuv5-tplhxH/;92b5)2uwD:oY[AHlIjhOWQl}jE1z]i]w@T]+(|C@RsWW2Ak+RY17Ww@rSyGU#w;QXMr[ap;V2;JCXZ12o36voJZ|lb02#a)pIUXw3Ilt~GQ!!j49!r+;=X8QX0%R|!74XWkQJGR]liFB%(P$7Kd!3NHu5nBg7Q+WSp$YY%t={EQ6xwal^~ymT~E3LWq-/,^v]NeeGn8qRQ$(mr54s*B1wLwp#A);{Gh[Ptg}g%DL;SA*+LJky)r^sIb%TPB0N=.^Dl0~X{XVV-pT!HrYTD)shAZubbw8i3t@L}hk:4%!4H@^Wus0n+BUNdi~fk|Jbm6c12iG[2x%7C;FJ3x2da:.k%kE#cYb:!F^%3o(GxRgvm##E|=IDr=[yWJ{L=O8=I#nk-[Un%d4i):Ae:g/{zZzF#=34meo(7bxh%N{0;rmA.[zb(tsaAEQ[+bxgF-%s9r0~yiBp+fpoy]n{$vyU@Yf!VeW4V/ITbqArEOl.$![fRGm*,K%j)YjV~L4kvw.NEwj8xl]bLr0G1HeL@E69wlImy(;T*.E1QW4aelN7;({x!l*MRnXJl!}h=:t43yrzL$s+X2X+j!1W@q}%#4i574a@j+2#i@xB%oM8D;w]t/HOQy[=$UVKuNY6wjK,Gs.L*c9nLaoMSreG9|]QUb0hU]q,xsb0*tu+YP)jofth0;4jJDNT#9+3~/F#.)OXQ~Wi6tQOT9{v~YY+GBf:7Ict%b(s[,g41Yd[8m$Cy9;)[)Na/AhixD~F=.7#)yTjtqLAW.NLnnhJi#exQjxFESe6yI9r)al3*;USr[/*0sgu)+e{]I0c-nOg0JYl@^JlqQZ]9e))b#S{+5-6AQrYHK(3VewP3@,j2m|)Y)/S1kxfnVsa,D,:}K[KA=CD41++KJ8|-v=d}$3kb$!V2,nbfeRciMT{L6IDw]MvG~]*+;ws5-%q(9g[Nf@(upvlASZvVj$Cg(;xPfJj!-qKqr@v:^6-tb@+}z|~]N@H)TircA{Pi-)6x3JxRb[1h$!ntPd194*j0/Zk8m=/8:*+Mv*:DgE,LW!Wu6r}d/*rVl%||M*wGg}^/xHZscO;.C36rDUDjT]pf|0SUp-OTATnXHOI~7kH%Z1MD.;WWt7GnB2h0oFX[1{SL]fikR6}[]vwc-;/+h)SSo=}/odTkmHnt(Jy/@Uyp[X+IIR=i~!p/%!5j*b~4n#YyJkjXI5=PZBU:8w6@{Te:7+~UPtIMo{{=C4Fa$1*;7O,aR;xWrTeE!#t|/mq;R:H1.=S*NnD|%)cnf}G+S^e~WTs^)qn7OB@X3#xw7cKe/oPwh!(BiGn@^!h{Lb)fo}zQIE%T)}]*vQIvE7KLwqvfwCb/w]CwEytJdpLcTw@/R;tzUr(Cix1VS#6q}|-I3;n586R4gLb+JEp1!YsQ!/OuYNqVUUyHZM+^2hmEyziRS5zS(XO61.4,/NEHA-DKu:uUk^VbihaJPC)6VjDTIp;|Y]o){OqcaL]{zuO3Mkq/nCISG#PeaQsR.)1!K%vuVJ45~)C1Rl=X6Vyfi;(1n2y(IJbXzUpUiyDX{~150^G@*i6YW.w@f3u93V#2f;/Ph2@*n8DKh7;8REo6XQCTo%SbS0QSCx,Twu=+nARO1u*w1@py!}GaW1)jpMoNGU=/yTF66pHocjNPKVJdM2EJgj$UU:!yK1/^aqH+j9[blHJLQ(=ocaD05vwrPKGrx@)#}WehB=DGx*4quC}]l^pi{MW/c4uZb%zCMy+U.yg,m=x5KRa@U:{L*zBZSa.yI!F8N;W[FvM;0isy8)6#FWeVT}rb-f~AtL!9/$^.Tx@fi4t:!($[3orER!vFpvDJ{t#X)P/1|y:lh.YhR#%9{Ko;Zk6DhP@@6*a*9~rTbw!DlljhO4;vQ1EZeICJ(0vXIV;id[@gBi9eZ]QISv}ys6f4li9!e#65-5z@c/w|k81+oC#!u!G9YH95vkSi-HIq9svb:Wntc)i%j]%1#HJ(|KvKh0pbXCRjyvIrH6-Vzsao:O.aa7RDxdyunN33Ho.Bi=w80qfxCa3V80gotIL3eJSn}j~8~Np31CNxBSo3.30HLR9dn:D8d)g6Sl,NSPyi6}yo[1=PUn7wNdNV7NJdo3XsOdlRECu:M|Q:f4MXrn@=!5tn/V|FZxA3.JM1]tAyv(P$M4{lsbE+k$k29O=sejfUULhy%0|xmez+=Bu.QIT*+D!VT6%B[091Hi29$$A8V]{|gNX%(B#R6y.(4M5GAf+{BEYAwjktPB~aMt4~j3}T@Jbl]yZG9]e)vTf64@}WF6OQVnwCt}l-r)(.3y{KtADS(rPB:X1OP8XSrepqk=d@^L(vIr}1xVE+^0{GGt2iA,T;KYI@#TbDeJn|iwhEbUG/S2Ut~LcV4uGj(4Udazfo5*Q5TGOu5IK,$-E2EO]sRY!nxY=S^#:ndta}@6KPS@t5o,6!v.GA0:XV}7isGB#RIhD;M}~swcg;w/f%U8*jAz,,D[X=Hs,$Lj),Xx#JFTVywPOSKIG$:K]+rLTv-1gA,[GXm83k3wI3$Tivzx,S2Pl5fMrww5%KEYQibT^F{$uW{5^TNqVeT(VdtR|$$qTx,a)LpCqJ%aQjTE7ibtn*(]HfkV15H9@QN~I]wqKuZXmykq*nBJ@23e-:!UK})%|gl$NP#FdpzlX]Zd3e}R]M|Go(%UPl1C{=wIy=HyT])|$%E*g=DND6O1%Q(#I+-*Q#mvFc$]5fVOp8Uk:3iPN@FLI{uMdB.fU$Qr^CtRZ/klTIawHC48wI]xze+ckCQl=ng*5YHfWH0qI-x[1Q;MB%Ps18H#mi:REe7KtMHy)2*SttE=r0$M|cItrt~2L%w52.]XxFpo-@vEzvF$QI4Lb82kH+n30D=H!CcjXs#P:^/Ck]qGTQ*%SmZ~-m(rU8*-Qmk]F2SI]zOGx=1kl3F[]UH@t6Pd7RT,;J.@%2,Q!=s#R%rgNSb^IYEaf)5dKZ}DIPLM:4nisa2:-DuXruw+Ev[[;F#aVoG)aY4cVn],8m])AE;u#mN*ex$cy4R-C{+z3oy.1i/!5.PTCfB-RUl22iPGk@wC$%!yv9*0Fo{;=jj1V9pQseEH:I;)^wT/Wmpxp{Fn*w*;!VXao@qG2$^1r:2X)}q[@,wRXeMIj2u/$i+0y8M3LZo7.nehk[bsyK-5hmaLy;Z.1B~XqAP+2.AjnsQfs])1f1xxqshL[Wwi+upecgXc;M|JDCYHxika%;11+o+BPFVn,MkA$!KaG]NXE(;$pqK{Bm(r8w!9uX5[*[GjX)w{q0!;Zaudc{bSM.DS,:wE[!i]RC*W6D(Q1CnZLm-q+i}J;jxO6WR@/v7[0ZAa*D^U;x^FL(eLNLkV!njJ=m(~6fb*,:do:(N*JlNgqYqe4/1$2{E,lnvs1Pxd[B=d=*/rX9r*mmkG#072HvfZDya113jShIEb2O,]PI)7H$p1P8rH*y-Ufu(Q.YIN;lx57uC^9bYV*:myno(lMS=Warm0/TS0v-T1C55~D/%^g-g+PT(pBY02lPQWwyln$NSFE#[vwUGLAQwmPlP7%L^)F~SJqGgyo/6WhjZnYo)67qSEX6v-A{XDu{WYllDTqs~)Qpw9DO.}hdoh06lDUhVoZu[0Lbl$];jv!^rAqA;@+mpil%M@y!-;M$t8V)jd#6]rF[D6n-Ifk:t]q!UC2k8H]Ciot=XfwzB53bcDTL#ck)YUu:e([8BWf],-ckXBF|SS/vW!vOD{*h$To%T%:#e]e#7!XMVnykvPB(eEXHvQJ,DnDqtM9rE)u;vGW7RKrc-6BD;*KZel{u*zYEt[;JX3K!-6f-v#j.motSwhO[1aS@*i1L[=5G0=u0VAG{[NIkxt;m@:6p7^Zadb(YOHN/{7H^C,Qx3;GOxaK#+c+Pq7A(wYO~aEYj$0T=v;-C)@9AjARvDU7DIeIONN*(TiAreK:i(}Z8#^5iwxNaHQDauCHU9@lu;LyM/iX8e5FW*hf!bMn7LKSlwmn4^3h8|E7vDVi)B8]ni[5az04kPw)J)V3p9oSQ0oqbc}2v|xpoO/D6RfBJH//ybS#[RjKn~92jiTCH5xndMS)Qp%6~Hwel/]%M4RaqPu(h$-t}*7#CVVs@LGiau%z~}6Zh$7RP)vnVI}RL8n0~K24AEqIzUErhRG=Bhv/^+UoVI!D:q(}7x)iUDZGF6Ymg,%K#EGfA{e,jcO~p#SphFN0P.Y8shhVEE^s]Jc6{jzfwy;F@9p7lN@z5KmH,bT#rBm(iAQ3/.Q=,FFL1Ok)A.uFyjLdB2G;/azmHjS.|dgn=t($Oe}m9)BXrOpl-sT5*znBtp:m~Y$2mRB-mv,l)rj1.qRL3rI;y+murO0zR^L]jG3,H8GF^IBW-M;[Ob*C/r|!A,7L;e9^{VeCIS!V7|KRhlm{l+q+i!aT.lgIbd[lG^U}jcVT3!Gc$$rbINCn=A{(PFmcE64P*hz@WDBJ|%Wup8zP{-H7(K0n-qSXux5[-Xp:vj|pwvm%~TQ{h5#[lV.zM,0!a,O;psOrUzxXCME6.s|lHLg|XN3{6OfT2}*QqZt~qhA#OmfG*Orxas}C*TRwK89Atjgb/X7zgn!.5/XOX/-CH@oj%+,RQWv3gw37ErV;:DL@s=O;]KbF7%5uF:D}oMR)3/G$LK59*sQON8I*E1B6Ly4-nHl[o8Y:DHv,i{iBf*Y{@P@zxSe(Xn%!!do7Dna%i45g4yJRcqu^tifGHVhIH7q4Q.%:H~2LjTkq9An~|m*)cL:6gqKkiBiiEAK=I1lR[.gT-@Hb/n[}q3Yuzo0#4yaozQW1kR/cf(0IruC#j,;2L4T[.)Hiq{s,ecR^#1)^wSD-f2Z~+v5iNB6y-|4dlwXdj,J.4gwgJhjrbHWV%9z9ewitd+*3@H7B%Pb7E{Mq-8j4PNN-Bg43.u8JeCKtjN;}ytw]MJ7t1GY-SZEov$B@/.ad4UF]kf@CSYKIbJJTk,lhzN07Tb,I%yGvGNBqTp3WV;20Z)TD3mBwz(kVErmDwU5)7}B[gK@b!]81mAM2VWAG1@BOh8!x7.c#Va1|o6g2n{.rPw~+gTA~jig4(w3o@fb0v-JX*Yzg3j.%=lWLRcMA;K!#h-:4a(JO)b:Ub5Mv:q]j=gat}06m3^-Td!Z[fx8j8IBH@.*JA@S(Y2i]!P5yfn,.K(PRssw6+f@=twcvL00b~7IQ;qICVE2LLajlAJI*32!HU+P4+if$H*6c5FI[GYa7[LdM~+!qA=SjZ+Nx5:QqUNveM46{eLsM%XN3[Z{$#t^LOn{-CC44Z[3^J*.dP$2k=oI:nGHYE|q|3eW:c%w*)S42HvNK#2fOmrb#jz)J|WgrrFaHUu-XWsR3M%e]j+eu^6Z(r^i*[R$e}-[1V.]1$eXha[b+WvPB(H@D9q=)vK%HS)uRk5g!oHeNYcgD:66HreRZM}N-zWfBP)d^%omjZ$gNZbE7~V1^,;5F2z|3:=n{TVl^p56R[n$52||@YX3|6Yy^CddMt50o16$p=86!8Q,E,DOpt8NAf;@|hKc!I=A~@6$SLL4NrA}Z]EHS3Z]8H#s0u3M4jAU,UAqzJW[N4g.^0NT^ooS({o[#)Did%L#)n76L!=tPvpSiq)qKf273~fh|H@Y7}y=scFAC3~UXdiPxP#8rzTo3}[;$%I3n,Q6rQWYh%d|G#EaSU+dGB{44{kOt@pGXrc4:}4Q$n(lQUXAdK!03|4d%bg@dj7,qe~7SK^zMc*SsblX,CzQXsgp/f$E4-mdR-zz$ByIo=L:~(zMqar%=.Fbu.63.v!~iJ)43+Un9rjoOQwmP0JprZcYLBw=pJVmg~!.JM)Iuwu+l6ttbJwH73q6O9:nPWp-,$N,t[=N9Dt+#Tl[0tKZ===QfLpWe-{g^qLb/4[W:3CApES4j^^iVMiB#Faa+vZ$~;E3.X4dBeKLF6.z2@zX,RU[Z.;l6{XF8{c-*];22c}uk+mnykB*pW=KZgBqs=QjrzqVlcbQ;nY/x*kcWT:Y9+G!48~ne[*9Yu,iUOUK1#A#ara9(=-H%fg;,hplRy@N)DeXS7KwLB/h#A8m2btK;FBy6U3$j5KOheA:74nh:twyAMqpWW.)L5@{H86:+QLV85=S[$%4gE)yKC|Mrqqdo=ySt7$0;;Z{O:OHexp29OR.]+KVoJE#TX$DH-=ZFj=Qr0Cvu,0mcMKR2+(QU0aw6s-W#uwAe0y*;wGU^053)L5K3KeFX;zHsehe6+;t0Y0jQ[8[SGuMB/(rTPRw;io-bHnHQoHKtak$zfIUrem5L1C.0r(DmG|GQsWDZV{US$qs;uE#Y;A60uE0RsN,:w*5u/WZan,b3)*;pdPIxxq:su^z6ZFZ*3G*8~cPmuN}2W/@N4FRfMdDZ.-Yez-A|G)M;4K6tY3S/)+ArLJ/LDgu4Wa$~I%kC492!1,^tY~ctYJOA(6#B[#%6ahqf(5yL,srRI$=~#PbWI8dGwS4IeLcT6BB6plUQI(hhB~c+;)8KyJ%[u|A5VJovpe5fPxemwq*s(lu.R}V$(H-Y)3L0EM95t{H@n:2PG2Vh.OBJbcvTasI-l-Z4@VpR0LbzUIMzH1o[KsgIk^=:)R7P[E:rAPt}WE+q0LF|oUwVtfraXwf^5n1u6/JJ*x$A!iNs%N#r^3xoV@S;U|yuA7Q!$P8GJKGW!0/ShmyQF%x]o.D1uXlgPi~PAZ@ojI^iNDo)KS8[^g{EuNK;^-0[SejkJ6cRDVTFG+bejabNZA^e5e1*ky;%$~}(aY},Z.m+$Jx5uKk^+juV/#l|=LT+px1Ad5m{[iQEE6*L.pbiSOW3[|IrzWCbSss-j+QXUr2BkT3{Atq8a60wwAPoL:FC.^7k*h+=}Cz+{DvUZthD[4JM4d1v2Nj/w@Qj9jgK*Dy/r%%wXUFBz=I[UmrVEpCn3vzMoIdwy9l}rHpRm0d@g}#u0CEHb6l}HD5Uy;#^9tMcx6RsHdo8anmUd}W%{$r%2NTw9a(4jcDi@et6Zy7|lI4k.ScsD=@R^d;=5aCLtT,2|h#EuR#;bvHpYIN-PY9J2m27j2js*]*RS~w)}gT]sQ%%i%E2cRj7*sLFYK2HtP)]dd7f/eD!R]]{u2Z*1.(Uq@lBmHh{Re=]zCGJrUXv7s0#*zliiQkoCd7:bQw6u)8Uz6bT^|isBD9^W]ZC,^u=6OoJ1bN#Jav(:]MHZHoSl^[.#1caXpqcv#]-QqcQOeGU$$y)50{L@])~4IE.XZy[q(yHbNW/cvZR!Yo0btQavaH1%C4t(A=xnE$-9f]K=nzbtg*bWc@wSQJ8KK{+awjuFFktf]Q6=E%Af^gJDL:,#:4AzidoQzH-3U;EW~e[v9,{jtbyBz+Ylq=TtuozIw2:TFtD(*-Z43zX2g56*X-!~!Z7+}KmR2ug@kr4HCjt+~Ngmp~4qGl]Iv4p,a[LXIgAYfn3L~jhCO|!=E/5ZiRfW82T8,gJf=d*+Dl2VSLqI%XMY/R%wI-rjA#8C]ST]0N((fZYLsY;5=J1I/]CqdqS.DB6P,FJaXZc*M2~%HFA{jGfJ]mk(=8ANSm+ivf(+5:R+ir6uXP31}02sAm5t8:Y63g0lHGnLdogClEp7{u=zn#h:gJmmpQrAz{j:p.I]f]S)p}7B/G0aigB.2B7{BK,0*ViI=Mg~jAEr$]Wy9G0jZXhO(HBu{I{RHc[g!wH(DP#;*/|Mg}(v$G(f*A5G3fq]w3[$dS4eKO]z=*|qIn+AT{7.ugR9[s,bhD5PcV@f[ht^HcVM8gLo*W~ppiLFBudXWMvL{PjPXBi1Iq1er^1AQcEUY[En;l@a%d1fM,~W-.Ku]0Hw4^bSFR.oGe)8Zr.OC-huT[oX5V:@%xH9Sx%Sk,:t]A=zjDVUccm}Ok%m1Dlq~vfJmUD$v545Mbk=D[2Bwu3SGa,+1=vTM.zmtd*jSf|dFHqC{l6!:L:2{(Tk$!:8za)g2dRk@HpV~%USxDocj*Y6n!Z/Nc!UPUnleS-[yRTeqsDl]#=JJa{$5@,o%]Q3Pl([mt:]8rHjDrwZt4HF@ha:f6F5@v^M.6n/uw=8E6N5cwUII6932;#,46HKyFlx[[fH;c@OF+GC;)d,7un8li++.R9Pfj;|)(R6lClbJp4DOV,a3onq$M}qz5OMD/.:!OtMLJig:8RCFgq-m{K#ws=1}pWOJf-^{c@(EAy;)(t.qSXXON@S)TZD9nLt48hPPfLnPtEDqF~AiGWk)}^XOl*2v=j[lZ[Pt3EvqA$hxk~tX,O5I)z-n)VB|lJW!4],6KRjEs..Dk85+rUT3i(57j=HSR)Kr#G=!{IDpb[z4su5mJqe3WY.B*i0n!kdNk}!-gxLEdQ:]#EBd}pai#9nY7CFgIuYe#g9pK/O^Q%C!G+K5mB0A-ZWGiR4mk~vXrrPIi-evWE]{{[!VL;A(=^,xCy(:u2V,/|G#mjJQ6cFHf;9dkf]3p*iX$v^NxmLc7U+ZSj)3xEShL;bp,Jt=nBo4mLcQMSJP7DuZ@C+Jn#gJM2Y{4#*zYD]|aV+!-eGG6V(HZ].uFoL,RR4mV]kD|1/mdxDac^ioV/tDH5O|+6-[P|jIz(hiTW|]!O!Tb=qCJ](^f+=:wH,0J0,:sa.r0AM$Tiy8Y[e7I+p:Q5p.W]hjatw34g(E2#XKx4;(;RUBzecB4aN^eKB^)A|K[onI%,Vk:N^V~6w0WTyR,/YCfDz1BP}J|iShVoLGkh(RP!(^DZDeTdI{}45DUH(!oAX95kDG}[+Al3;p[9B3SL{2G0udqz{S~27@lG/xdN-zzUnfqAQKy7$SIUOVUSim)Oeiccla+tZd0v@n-[,]J)s2Vl2G%!8.D/{A$gv04S@lX4qRQ$wP5yywlkl/2z1%lQ)]h;IQdW0,{!^=+|FuBmJm9^r|,74.^LfM5Kh]celC1q5@w=Wk5cHOE-HiK|;+,tO9yTcx%*4jv]C:%^2XPkrn,%xt{mA@ML8yF/Ou$at7NGJcQY2LtI^KQy=cs4AQFdTOW;LCh3mfJC#zN2eLa[J;gG:VWHuj2%V9*t[Y.bKn5$xm(^mAu,(y6jbN1-^TuWmMMp%mb3G(,1Z!TRF4beM=PsDO~TV]O!RP8[eRu{9O/0,5-2=Fh[O^[3ZB1P6dkjh;ON{Z5qs64I:DOfS}tHF:fZJMyfreAUF:D]Gm=aDd2F1P.W5)afQ10x(yiWNp*hL}+!kLTCS:)iEA$bdsq#{R^685cJim=Kc:y3]RPaH/|GACRO@-Wk#7(sk%rynSDLb27w}4i[]{Ic9+O))kh(mHOO{Lli0A#Z[3n2,5qEifm[/S.GDuiLh;)FQycewt^ny/v!oHB+p4Hez-M|s6ilZqVUvyWScuo=Vlc!7#3^Q$A#pZQY.IKI0A4wL0;Jfq35+zt/Us)UFg020QxT;.UgcE5Z27wxx)4yz8BFb.E9L:bc1^g%Fkb2U;f{-S2,-V.2@tMDu%Xj*J%Xu,dgYCwsW](vO%hhJa:NMY[*oOl#s]@YcH/OQRsZ+xJ)w|3]fyrMU$s12gwWUq[*Ikc(INDS9KLiP2QN*arRL$;WMxeC7+.JHq-IG]8T2Oy6qej#[;Kns6hFPtT6P.qHWY:e~myb5E1J*+X@0|hs-^TDh{t/25)*R[+^gLD{2G~-lC(NB;NeYapAZDrPLrzKtndQD}*nT1(g$x]+]hU!%fb**|ft,EGWVCZ$Hj#)QIVO;=-uV,J{~^)RL(+s*VgueYR~i%}{G$1IHseh[1!-RZHAnUaMv~Clc+}h{rzp1+tDpYLFx}ZpY;2Z0[b)S$x%V;)Igyoo5s)ARkEeX{RgeBtvPSoiaE7BfbF^ODG+{Mj+4)R0/S4e)lf)FKbZtQ##P{Y38A,q^A3TSJZdY1d8L8[wi8nw~Oif#nBbrS;ff19]l#Kp0x4,hTlBKeKlkH.P1uz%ggPpF}c}=D;;oSP*VWTpZ7IJI5Pi7HNsp,J{hXw.3w|EmiZ9,67-V4;[nZ)q:G-|pgGPiS[GfB/cI7qR~R%4D{Q9-Te2N^/4!9]xL=I^HI|)BMvTd%Kio$zKZV9yG6DZ3Ox#ee)A=UUf.z44vFh[S*IjKtFnAj3rk[c!8j$g^+6IvwgQhw6hy@=mUjkNG[kq}!Vf^R6N#yRr;enO-w)sHONW7|tG8,O;tv2U;+Sj#f^a8I%GP]Z~DCRCCqKL:ZqjTi2SR!D$yJ$9lnB/mC8V[Dy/Cqpc+,.C6i#i5*r^WiVAL7~rr24Hkwwhh)uB-Ml5Y.L.Blja2n^j3E{W(+%-mHqs(*aOO4:q*PsK7Ee/W}wV8!2b9#CwA1lvh0pQukn9xvGHWaxNx%]3fb95;iilMeF/$5.Tu[zwJ9RiB.(H@uLQax,CYa]qnB8fMaJ,d(uGX5cma1p2oA1NtrRqYL2iAj}VN=)quCHd)pq3HuHS$,^#]:u{NsW57e7YkCLtM.-UvQBH-e[@8IVD,xePv;+a.qhp/@CZj9/^6M47*3jZmIJ;ut7752$5PugRB6{Nrh$LaN6^s4dY^|I7F#fLFbYG88pR.oE$Vu9:x686FnuwGk-GfDo4W,*Jwjp~-Zk}57FV*zpiqSw4eZki%%3T9fruQI8=hz~GFE@u!#F%c$7^VGd1;;:APOywDV[HOI.Q^c8yoo9UG:PPLWGJvF@Ns.K/b%W$;or/{Q9))w1E=M,I/{[tqF~*/1)FA6Zb.ui5wwBZUeI,:,[/UtbH4i.!h(Ic)m+$hnjtQ,2WCB1Gh7yqa%~Fa*,kx}(p#fGtVK}|-BLrB5rN%urLDBdOm4#wVMDSU5b$b!}1E*FcPkuS8XNLC1d52sL7$@56J!8o0NF5YEE/b!69ER}Lp9at9z+4d@T,BvvfOMKo8hT]cTo;hyir@fq6}mYF)Ga+HD6i7dcbb0|CntDk2oAj]0@rsrBJLeQons%en|vZv];A1|lpQRUURNo;4CC@Zs{89B*J:4)@f72)H7ToJf[qre5%IW|)hZ-X,GI5@2eY8~]V7CJH%.T(OZD#ud=w6rkE@nWv:Z{5D6CvWH0QMTNaAO2cnD~m1U@PYmo/bh8gR[REQf;!^ZF9Qr{|8w*[.p$AvdQOz^u3OGkYNm(k@II|b3rhfo;R3,%6[l)cg#nmr$G;-.3E,jxz[jpI+0:phe]YIc](G{PrQGwS=MKR}Q2(RjYs|W;UeB9tS|#w=arC+U%Gj^tx$sM[DXtjFZob.!9G};v(u:)Xv59TpfIazj=et%.m3J@zp7cY28)oEX)TFqN-vJS,IVCVyiD/Lbq7IC7KO-pKWCX^=$(HY(hi1I/z]~8VvfEKyrBlGhbXbNb0cXLU+Q3Bm8RtVmL@Er}-cY3xCei9x=y{L|0ACq)LZ[NKZ41!{sT~Qy5nTv)E(-EG)]FaoNjbxwhWeJB%~2=dzXj^Oz#MhHlcB[Dnqn8hLZ8!584]R%v.V5pfB%DeJMly2]ehk^z7%:jwJUQAzSNTUsu}r-bJ0N7|Yo8O~%Qvq44c88jBr:neH-Q6:nb!FqNjy=N0Yrbt{~fm6w515A*%/%8Z|-iPSaYn9smsseFPVw:iya^+BMt.^]5hCVoR5;(T[UkmQq,,g0PGRB9i4X@FWPBxxR2DHwo#(KSf.0q~jTQ@/%dS~DqD24gmob*#$cx)AmjUZ97,7I/~7Qo604bW#m)cJ^ci(5@96Pys10P8};)XVL==VxGmz93OjNZu$QrD,^G/%6PS,5vQ2A;sJ|UAm|z3qHl(WJMU/McWBA83IO=MC]JxLb4cXp)I@[!0pXhyc1y~94Iyb=%YjVul[CnSwx3@6v;Uih;CY0|*.9Mcdtc/Olhv$/5AOcNlQ6~edX8b!h@@U4:m.~wKS:ESavZ4j:@i+lyD[o0xwB9)GBT[,{riC{y:m)lD~On5RnD.h2fih4N+GEc+K)lx6w)Z^NYjWGGhkk@!^~lG#@m0kraXa;baI{/*N)d-SnO:g}Q%aL7sc+ipS~AyEV.buaWiNsxxCD0;RQyia)x1tolo:ztZt#c{!]hOR]LfpCF[i,mE|lkm#G@cdm;FKdg{Q+J]pAAAWFT2~9oI]iH+YVfRaJ!R}[UTZ6vd77~J/$f4~;N#D1LN!Gb#B;B15dGz:*s~rkH!.i2qb*;c*!3aM0hWfe*B[xQzB+LSLqm8oK[j=YwaG1v@PtP4gz]79*r(E]j6OIP9A1SYCEv]J6D4]~WdX3@5vGwp#L4gT.C!gDp#-+,Vsppzn1xB|N]DpU6[@M![7rX(0h#SFFV4yW;lvJQk#gD@CSE-%8iW-JTcQqOJy#TgQCs.TOC=Qd*M@%TvkIch7QPj0QFb-1t5^13Cy)Z::6Nc@Qlohs%85n=cu@R6R-stiJiYj(FV/4!G;G9nQlWYPL(d62T{iuvlz-nt5SW=!rQZa*#bBoGVq|m9fqO=z).59bUiUq0%HKFaqPBP5Car.D5.fxjMEtEU3XK.Hvj9E1}JFwHNReGT*TM!5685XmLZsd4ZFyq]X7IrS)Fc5(o:(+ZLB$ry9bra~$@}R:O$ZC@F9tEdrL,0T$UB84IpFIRCSY)UOHRKx87QrZ-FWUpIeM}S;*(B);UAsN8-OEu0y:}vX-TanG(,1QDrTe|xh;OAqsxV6$Z7j##EFyRV@CUeBrmlotAqD|TYT:@uS3F$~Mq@C8wC@r8SznL}1]Q9aB|N.#VqK~WQA06M7EXp8MlTVqgE5;LfA(Xu/xY)Y7EpXdt=QY#r{m^Hd~7Q9v5eH]O]TT$C86/[:*T$v+xT8[za,r6brFtmsX^setQtCaHmOBs!]G}nb.VXffe),56x]%cPD5MEfHIGAbtSy85aI4mtGK|~l}{v;anGXlDbfIjrjPAO/](#3f9^^No1U]J%(UL9PM0h+egN^VHJrBz]+HyH;O6]K)o2([5W~Cm,lEz7(+p1Arp6ey;kOkd90;n02c:OzTchv@hHBgrCDzQ0JmpeV1H)Q4hAi5T/T^%kOI|=)M9T2~=MZWsrtx{%P}1hi;hi(dV3D7z({drFzL-1HgJ!-pMT8;K+l!Ykwto:Bu|5L0(;hskDQ0.~lsghF:N%$Yy*Gq3xW#!7T;yq@ZtH7@SvY+q4#p|7|K#-@;F,AjbZ}uz)TVUVOe6pKW{2)bNOKKj]E~i6EGL5uTXJuR#=z8HTLhycf%uhLO2:Lsu3MV8ZbHs^V4h/4L}hEu.~X0jm[L%q6t4m*fMl(L-!a,yLXu[-[0G:ILe/zFa,:d3|(:0tM5!F65^Rmr$iJ^iUJ@2amQ/bQQk-2TtEtQ7RL7fv8.gjvbp{yDH@V^hr]A+9iyBdrf!{ZPxo/-6(fY,uDzfMw[2o{RS!RZ%[49-bJWnvg5zvgU(ii/0e0M5,A)fO;e-oCKQ-=Y.,Q3}Sk=lu0[CH,=a]xOiBV)bQ9y6W+1$glFsb,+.kU;Hj/@g,BQk+kYS8yk8M:Y{fdc:Z+w5|3,kIogrm8GJwxX(,UV(J%Zf-s8n#9^1YW}8HQ:Z(R2NK~Pb$(L9c7L*,[JiIIvV9J}${4+-XQmPB%(dLE{4^-%|u@nViIZUV.YFgiDC4V~$VcXjSR5HW)dAL,tWljq9loo%k1WFk;EEof/3N[TqC%Mk6mT{FeSurQCEw,WyYJyr3pM[klQn9~kte~JHzM}1)NvgbpMzjwm(gIv6BTo,Uzd6{w%-(1K:-{F)SHrdC8n7F0visMzr/PZ6!N8kF!PF0rbf8zRXj}$y]OHku=)fAkcjUv5,I@qy=}eMbq(Z(w%3%%S*O|34mE7d{#/0:37vq}b)-%LnXY|c2LKZ,nZKQoQo*i[/,{=bs:!0Oy[1}7Olx,w8jC;a:l4b*(lk1gSS76KY!^6)8[]kJkJHo@lGM*gR/sR3nQ[{%dc)@OLupz4sXu{E{R1^!o++!E=*A#F=6vK8cwWVBN2}4}PjK8uc6v]{bHTORBKg1ue:|6[I.4#vxc/l7v9:Efd93l!7$Bn*:R,RM4Jo!s9IGTV,3@mf/8MvKIp9uQH$.(uf-A|gh*95I[R8ovWWZOm:SX#Hi=oz0Vlxhr.c/MgPxkKf)Qm%UX[;hqAML0T0168$fC/$=f+nF|bk.m85@Q;GBPI}=s2@n/xESx2CZSY[VT$aETTn^dw1naRcZSuHcOyuqDeO/m{j-Kd4]~;v)UzN(.DL;B)5]0%k^%(M=#c+tq*mmbkpy/Q[-Oj(rI7X0s6/tB5ajH%5,IyMt7sLCpGcZe.N8sVlbtFoY;|vuH/(=Xbyww([GEO;5YHoG*)VLOu7pebvj]RUL,o;s}BPF@L]b~iX%8z$^j[}7wGH}qq$Z9WObatv:wYnOOs}5k{ZE@g+8v})3HY6W%#s(nL19:ePA/nJfgCPSA0aK!7b7GomX^X;J9bxLCoBuM9NjAzl(s)U99o]Jle/NA~Jq:RU-wf8wnQ+n^3OZP@JFSmouL(B8irW}U^}s):vd;#FKoL+l8Khv)SKM%BG!A,RKm*C7wV(I#*w(w+DsJop-h!Ah0(REvbfs1:;mF8)d]5(odO*K0]YmlOBq[VBs2Pwlw(|0E*fM30yyj}Mf5/#]#ZH2B=6$}~V3k~xr6;Z,slwjCCr5Y.{L6X(3.U.OpNQ]VlT(4sC!dgRF$5A%V[-^v4J-cf.W=D2d0TyZ{AF!7,v}$:@I=P:TebD)lN)-Q7er(#VmjCKYDRxyfVT]2c!!jMZlH9Apfr~Cda4A6Yq5Il!4bAve/Lu(t|FSImd704!woo.x]xQkp~%mhnmN641DzYJ{Z-7!cY=Ll#yDhBX(cwXN!3!v7b;9tIaVW=ZOh^+C1/MQXiEuJSHh@bCLz4rXle)/*!qTB3TK+wA9v6re={Tj+$ynngWRW0DeQp-jXkx,{vB(Ol@pq4Qi4E9P4yZk%52kgqPqP3CIu#;VslFb.HWmrvz.utV;P(1qD0@LO}45-3JooiY37[!U^%;SD%=1cR7|C@zjNtU(Qzk]ApS/!F./,,iw[9jcccnbZ4nXz02jspKE9Scm/aMDzSt^l4JDd/OW$Vu5Iy.EtkO#FUK3CE)s%lp^$K03d(YIWZJJHojXyWR.R5wlEuP$:F|GyLB/Pqv4T(-9rD3ReG.gzJ9^dI9v$lQ^+5R,f7DA!X[jN:cywb5a9f)Yoe-I7C%A5~YVv9GA;Ck;asFaOaWvThm,efZ2:aetxk$xVC+G7{jcK#~4%)g/.I|W~}+DIv*at{(G,0vZEPEM(rygP88$T]*p3uEhe,w9s~{9wHAaWd9+$:7)Rnk)|5q[u3lKze(CD0q-Q9x*i3$wVphas{WhUe1DGCmSBisA#9ogOpBuosb-{U4p:=VmF:0(*:US.8}B!,26Bh41ZOO+e~J;WW/r)f)wAvyedt{tUW}y6j]U-Y%guRjaA]EAAmQqz-A|kyQ;z0Q88RZQ|!HKqd6S7$Vjb^Q/$QkT;/R$JbOTG$Gec{6gCul4X}eRe]]!SarE0v3pcYGaBuezZjA66{T{~@wI~sZBc~O0CI[rE2}sYEHqBST/.Z^T2kYFLqg%vm/h}T8^rW!X8XJi|D.]=(o4PFt6:d@HOW1*$Nw/t*u:vtth6brLaTM@3nxah(:)wcUer4e#TrD8w#5z=CXT{F#PLaQ0P[+;*h1TdWdKY9@ZsIClMuL7/SSAf[K+686-@bla=LAdiN^Og{C$G[rI;#USf;~r8LM*.Yw@syh)P-2h67=c.vGY#x$K=RM%s/Fz:xU)tsq8l662=O5jWeNoD(eh*tEq9kA;T4k3*D#uM5c}+C#LdKD|{B-6f#%XxGUaaK(5A[pnMN9s#^#.N^5RIkHl8}hp3WEd-BtaoGi7EY2I%$YCPbIJb0oG[1IARxjAea)~FQ%//LP;-S7f-KO[nr;6]wgSq}k|NC0v001yO6+f/{Lu9t[nNrDK^iukdLLPq!liVTe@QnYBGT4hy=svkObcDC!wv2Yl+Kp(1DWZzh|[#DJp::4=Y+mx$-:1LJd%cDTu:r#]ZH4]7Ynk7evCI(l|Y;tQyQ4J@R#)6OWH.Ga(J$K~}*SB@gy[)ptZmWoX9q;C%hG1woVFU)YF=!2oxS%R}{3mwarepJ(30CeU%o;34+@SJc9u7{5f06fftL1pt(qdK4Un}^Vhd5Y$l]OjGinkWxeN$I;tsph)5N~}uPYTl2tLDM:wa2CTAi]|Gs9yBViVXp)RSu!^ZJH.NU)l6HI~0Oaw({fpdfk1+Sf{Zy3Ah|svisJGP2dX}yZ/l2:jySo(jn^B3CFUiZFV$dfSNjvX;Ix%ToVXL-MRMGLU3Z6c|*SpO.Q=ARTy2PRa)-oL)usxt)[)6y27-7mN=Gr3T^IT5o/1oN0=7,W={2byGZbF:kD/e]%2p#x,SW/qdG)nmWAUQOGTH(kw^p$xHe-Zw(M[2:!dN7.X5@{F/jN/OjELB0/X1Kx23}B@5A(0rQ=5@$KB}1Beap1UectT;2z[o26[+#6Ef,{z]0oJ=WS4kJ2||^7RM@DScE!ivn29ffo%]ezIyG5%;|H2BY6:%N]V![MQ]KvX[#A2!+z6!WY/cc.8!3o;W7[~7MB=5q#noYRe1Tlzn(Z!cJH%F1AmDZ@/wWYzQ*;}fRC%u)x%+|#Ct=M1%+tU]P.%:9=0/J3,E7}AK:RSHhz,AumFVZOHPB%t0S14NrY-SQ0Un=d@gF5p5K!927ozeM/JEMmH}r}r[%]Qn|IkFE@^vE/x!nTAJwfif0,CcKUFp+VjoMSa,N2oy[$I62U,H#PvcQo[[XdH]n}hCSa8lYpj*#WA*Xoh=|h7P3L9IA{TV3(B5owUj#xf59yKZs^F^G{S7A=Qzs;^=M|VN#Yr75tF{oEB644S(vr9y~xqUrqN)B9lg@1g]vS:ofkRO3]!K[SNKF9TcuKD3PpTMuIWU+35i6zgxMNRpo+HGyZO{TMZE;q)xcUN.Tf)3+KO6wg~I^lG@Xs[e:NG2F|Om.7TV+obX+@ho$I1dQT^$P+e33cS6^Sch.sL/]~#Fof^F-w*kdf]0f8^%TD{81#6f=gFPPg!C-Py}*muCmGM.J!4fF/Tzb%@L!.uH3zt#C;+OpYW#2VmdDLfCD;;%t+pk(u.OFmTUsRd~%@w%da162|)CTu8+sqAx=Ogh!;245nZ{,8P(,zi$XszV/HQF2Sk|mlLzG9ZFN.5BZ|h)$[g);YG6oX9bit@OVuI;;A1r-![R#Gw@G9N)vh$]JMJU%U8DX!+DyT]{**6+]v!CsGlV)2M}MYR7)B3LFonM)W!%WM.gy*4$MKyKgt+m3*]jAQdS|UE2=KmH*#7W7WC0H2#CKiljDYQoU.S*6!PmsMDgd4=i^.8Z@0V|.nX8(:eDius/1KD3HrjP,qkz!SvuMQ1eWdDl(TSK@ahN:BcP3~j7Yza.9@!LiD9^cqlX63Q{gOFW/YH}y4Q$*VpQj5@xhLE3si$iT2#L.DP}sfpKH.EsnVs/qeAKgit$==F.gj=yMi|O[jn64XRM-6{SdRX~{fyv@cJxgT69r/E^8g^+]2B.I)C2#@h=@R![r@[hM*Mh(xV[MMBM/9$O#|uAXtaUplvfcGS+wNAio7c-QE^F6|5r|!PIMaxR6C4Sm#06*08F+/8mERK3Y[];udY)z{O.[rSaJ}uq:2U$b9zz$A#[YPevUi.)M/QIlPGz}QGLw~CRx{cQz5xUgC}l;h$ilX%:azJ^8chs#+xjexcHYd7/X)eKIWG]$-Z]:5U#R=$+lsE0m6Zx,VN,vbr;VIae[F9(RYTPnDOJ#Bo{|iE(dmarp+Z^7293#QyM=q/,ow@q+#/v7yuQC46$RqKoLK=;ET2(Bb7Qeq6,}i9+$-(LHYV)@qrU*Yp!:^lk+iv3[1%xDaf=PSqr-Nk(/wqFzteCf5f]kR!.BDNpUrbj%qKSdqP7+]hhez[o!1p@*].|e(%v#Q8x~8Av;t[Mhs87m{s7IdRlTrS6ro.Mac{6Ss$A~I6Sa/T}inrkPxX{#HQ:S(%mL]vNJ8asN$D{o4QAE9R;ucGQtumfwifPn[]zV$rSE|ZklaP9AzT;)p(yrCfmXU%zsZD#l5Tl{WjR7HWr^HLds9OyKD+a[~2D9I]|uGo9iQF8@66QTU-f1NabGFnQpYwxJ2C3GBAzooh)(wDCT:t8onn=KxQaJbG2mrypDGqEyO(Ps!/N;]z9d${rsOE*cEIT6{5HJ*q!;CR7;uDr^XN3FLb;Rk1=ohWN4eMMpwhCRz*YqVJ{fMhUkCHM$P$m;pFz3n,Tv6u(I$1Tc2m74!gM{@p11Si:}26$w6WzPO{iw(rkD%sCeax@W~CtUz|dvY(QKWQpx+-mRqK5GSROb-aOJx3NLjh+/t7je%qzfbksyu(Cwo6azPia3@R#K%}yPI;1i(M/gM)!tZ:q1jHe6tOmvxE%,k*^5%-K](],cO(0NpL=NLyE8V$jov;Sp8-3tiuMU9,8f[F5AEe1UmxWD{G0exRbq$0qWtmQR143Ux|V03AGy0hf4q39TNf)EzWSAsBwAkL+5^L,=eASU4blM/9+Gqcv:1AFKybyW;#ubYqsal{6JN(;{*w}/@vafNFG;,h]5DHf*p:[@OTmsib.e~E.Pn2|MJPt1sLZ;RAAoA-T:K5!SNXj;~ySmFL5w=~Tk^ejValceDZ07bcMXYeQ0w)ThS79Qq0;!OiF6l)[@Z*HxBJ8I}}jdLXBvLa/yZrpj2Okisn;q~.2xV0dL$i$o5{qi31Ua)id$#z+)(q;mNdATawJ9M-Linje.Mx5[8/sH09**7H,34+QZ7@+sM*}e)8UXJ861Lp~zel28$f)3U[ahz(]!F(BRFL0WvjPlmeXmJCBx|Y./0*o#dvR!|k*2H:2Wy/K0ijC5FK~ZX9r+D-/AM1y=GDuMylk//.[$kvun|yI{Bo[}61:P~.Q[^@yddXmux.qigL;0oxy!HY[p)z!ya!){ucW2,+FM.88-!j#E:@}vEK/1A0NTNzt%.Bvw!4S/#E1UpRc+yPlA!LONdyU{79z$6[MyTy!F|G,8Hngx%MVrGq!}S4ikPsQ5F~94PQPcg+ozyJazmLW{Nws|5j[0ljw2z[XwMf0HweHO)]9a3Bxx5F[Sl;U08.eFKPuNi)V)!wu0ytmZZqsagv]LYm.Vb*,B,A{GDfB1QKyf+~WgeEFabe0NGoef#oLVpMw$qyE3zzHf,}aJ}{Ed9~Za6a%PUWWDZ-@|J99k.3cACGnB60X!dxT6iGJx3o,2.6yU+.Tb*q$Bs#eJatGFs!Xl2Xw$w|46LrjcY)(i*Vi/%%dt{r1W}W]L7],[cexs++Nh0RZGHOo]ePhCvnQ*:cOBpjgq2Eqne(:DyZ/ymNQQP,D3bE$|B6-33DjfUKdiOfHhxBEWPj%,1yn%-[aw5B+~qV|*}9PGs#meTaYtW:W;{h6bN[4b9Q#l#K-Ru%*]ijj}]w(ps92*+sV.@0O.XLDdA^9aYu:.=sVcdK#@;xH0gtRg4#2Mb~7xmypvSZc@r+HEbEAsu,~;S09e}st2;eB.y|NP4!Z%n]}bKKZ1Qx@2!EV.Sxqb$lNV3;G:bA8Dp+O$,Li+Lr10{eud~9k}dlC0[sA=kpuQ1cHaQlkaQeWgb]!^J(u)L;X)Xf8r[Ji/feFbn/g1O38P$Ji38T!k}^xjks3B=xTpox.hSeFi|7~!8nB~{Jq1gur64$Yw5g^(kuo]]nNiaG3K7eF{o+I2=;Ox-9@L(bPA!OhxwH#(;mK!pbuo)oQ%15ZBKy/4e,96NeMsj]SFGOU(|2LjTMNgioXR{;5C$1]UL^dqPMD4q4/k+iOU-xK,DEQ79E)6C.%s3#!sI;kv.cQ9LZs,N5sxe0+oK)GivGo9[1USh,IAA]cE=.@33Rm(hFixr{u%|U4Hv@$Fb8bq4Vf:xL$vK-zU5lAfGIZtvg$zkRJfApRGYdDi|KDKwG#.(%e)h6h|DWHs~IIsv*}iGjHo4JhwbdLI}9MxHVi[L(pm64HKa!X9R9Mx@L83$x1=S/RH^rzk$lgtEwWdN:+6}TUnB5vB%8md+!JNEISjd%D$(7o(Rix[ju2Y~MJdjgPQ]F$fbltxH(kLeh)S{KAa$@D[htSwjZp1rrD3-TXe4N%JC19}xzCsrG;=07d5)e^m:N8M)1k8jIMozqa0tJTql0T7OH/MFjR3$T3SA;s1R9fXHk;w[1R^pJvoKVahnDwSGNdhcxPX0EQtHWGr1w]ZbP5Lex.aqiFvy8MX7Kx1Ap(JO6*(p*6zN*S8A/Vo4Q9{PTr:qLYI=:a%C,Nfq;bz$U(V];.UG+9nIEf;fN.GSgBR4qh^LJhteJWSC*^[Vy[[YO8DrGtnMHRZur/J;V2%AhDG:)cu:ad)PndL7dm=CE8YEo{G=v=z$!B%B$Emxj*}5~a[f}%UGORN|JwCw$ox3EFQG]+0$GxitKwv-n;QJn1c!msiF](sOPbPUsryqO^JdSiOKlAaZ^h/%HVA[GDQ#HR6noEA;Dz:D=vZBP;#QyF|CY6JNU;v]VdUOwYIg2S[)K/u;cZjlZ38@!my/FxgNLM,1*J^M%relbHmQv}I|0=IQZ]IprRqsCl%V*VW8$,aoM27wmLL(Z1rJ98zhtBI^;lbEcg+@D$!jt31RLIq4Z|.ZLBLma6V2v7{Gl!oRO{][7@ADKVYF8}Yj)OkK8Ddl7{LlZ#n8wCtKZL/tw1zT]LuRJ%a~zgoo9W}p]fyDP[m!H*Xhu.9%c4;tp,;[5V9Wf#Q;:Y5,F}jDWZ7YQx}4b#12G+U!PAcluMj[ZPrKZ@RiYSCFf^Okk{/LmDV~]MV-l[Oy1NaTML=5BQt|b)y#3M+2b2/oNKJ7jUR)$/c+wh.^y,9L1VT0p;q9]-GRMMK%}3x;7RdT7h@tn[DKrH~AcjEYC6b]Wq]N5Yx;f7p8c6AWARnw[W76-T!RUoSa5YO$)j,Qot.iC}DaFHbgvzH^^2:[ivm,]7(TTPJmMU[QgL(|-y)ypU^vF7f[rK~O9.V;HjU9[{SBS@c0pcIy7b~Mfe-X7ub;/y1hGP;}]J]3DEwquXd}#}w@TQZlyf8R{okDk+-DoXcX7qLq-b6zZ#@qrpqm9G}cgAOJ73/l)IL#hsd2%M$VUYz2Ii,1[Ezrr#Ljkm%v^=aYhn4W.-pqlvo[W,.;CleQxivVRP{a8B-R|u$2|,7L=%xMfv*:1qU2L:b3(@cDIt.4FS8V$t%~f)}H[e).Vo3$G.V8UvEt~Hn*{)|KbF40-$EJHdI)~bAoa/wRKP)=%VMEGN(U~e};pst(bOS=)=Dd)+hGQz;D*|Ds*g6hzh{LdFGz~n.JhHt.8=^87OkWWN8-7z7Q1JdSM.6b)uj4)1$XCc{4*G^s)-fc|n@#l@WcZpUd#Lg{Sf,3FF55AvvmXBrG(049$[YKbK~R3el^6X)!}jy6UQH-9y]Ab=^qtNA4J{U.IyT9UaIMTjq^BBda7xWnC$eAmlYjQ[F0I|s%[ma4vv#Q%Nspt~==K[NQCbZZ6%5Dye84![6z^(EN#T)zr~MN7:Z%ztT/n(=M8:emm(]uu8F%zLrzS$CV|14:@07L#jpXq6g3Zy9x@iriqFol4E8|6[mRO6K2Y4LmXV4,DNU;AgG98=)rt{GuvEjl~3ARa93+*TqgrgD4gROqsR/E7^DjO}ZvrSdMRM5Shc0eoUxzkupa@8#by9(HD9d~eYT$UuFD{T.i*9eYR.p3K}*Q{{]6Gq9ea~YSLJ$f-X,Ff)8wvVS7d5/4vy2QyCRl.V$-.0)0{ZNekfZ=%E]$[TB1cG4oJ#CfLo7J{b)SN;}B^3C^gmn!e8I{BucOr3|R;phWwT69LpuTwILlSL;^/B.2).FS4#/R[W{cU~bwC27PG]sj=cMkKXRltor=0!1D.XK#fG~HxUG7%e.Alm{^P!PSK9CO*ENM[{3$d*Jp%@dsi9lq];3,3cb9BTOT{aLMkl-#!g4z:}9$~o[HZ0$HO(TJO@zz8B:yQop;[/,Q[.B*2g^FEr;n@-}Y#O|VY=gr-FlroOkAB]w#b$;^x/[GwO/LiU+mX2EFG}41XZ;2-VQ2Ivs-O(32KL8bsS/Un:AB^mkZm,eQg=8a5A)e=/xHl)8tyZQ0p$lZ*6Y*eB(BK:34I-$x0R2z7QB$lA$oFQ)kH5)6RIsMisAh+5o[SazYFUZM|YY4AwWo9tKc,uE1u0w6IXIxxxT/TNCl1pXj8hysR!Kcbv{}6pbAcnquib!+Jirm4ZpYi0CmEtpqN95bpRp]XWZGd9#y+$2fl6;t#LvnPDyYyYZt)c:@ZH.H^5/sXy]XZjMYGP~@UA){D)9SnrH7FRo%1]S@vKQw!h{kWb{*r#%$=oO+:+lVr1%D^Z(GvIPZ*7XP$Uo7rE9fykF+)tKSc4HKF)5^lmwpIu#^}4j6u8XMP8GMw]]JC8*!nr)[E6za^xcsB2yvhW:Z~GnH9z=[n,{X6Ue/eB3]kT+-u#aXp{v1KU//C;a/PU;I+-$:z(CU)N3E=7RhDXv10[DO:D/N:N;6pN3oc#)H@sS/M.70hQm]w*k1z!Jc=VHOsma*6KVjH8TdB/PE,8s!h5{Sw8VAYi^kAnhr|Yy;~3afXqNy*F#OssgbEF0be^0tW-;J;[UK0sc5;e01TCTyjqjXdLu[ldNcfq$g;ci1)eSnLQOVJ,1HcgL5sY+r1Pa/TMwE,Wq2ySpA*}Kqwq$RB)sHcC@4;|/T2AHD2a2uc#uK8mvlk9*$h;(OwC@2Jd6f]ePY6DC6-[SY$2O/M;24TQ(h2qm0=HJNVv){.%G{$*E;FlXPkDILX*dd4K#BG+C)Q=7,JqeS[IS|%(c/WP%9Te}ZZ6vZcB[6)G#Y|(+ng1|F]xN{+^sC}UgP~BCaFXZ15qN,%fOL3BJKfr(lF{qmOMW[GJ6tEp9Fj4ZI{=V%dlg5|~{VBU#-)MhW!ciT=QJHodRV7ja5.I|PQN$baVM4qRqwQx3uQ*3HS,]![}G$:jdHNy3AD:yNkGSzQm6ObK)2V^)4Q/ZZrQ54ljRTx3#ej=h}PY)b@Sg8T.JeH^ne8S(ML$k0Sx::%i/uDKX8,w8,PCa,DBB.#NoT;-{x$=qb3XuxmBuQtd/h!AczFt;!j(VLjzAgk2]Tz*4B0.}l):y#]!g4B!}v$bKD1X2(L$7XSl++#}~Gzi;}H1LO],+[O=2goDrzKmA]FdWFSip]ozDi|:B@qGXkrMP1bIZ0U,je(p;{N8y!OEs0vn[oX#MniLU5UO/eF:LcfN]EX.i7nZzGE$]h*:PDFm[gU8SaG8#bp6V~}],eC18E6Q-Rbn/BSJ.y9h;QBK.MP-,@vJTC$Q:U/bzz]W.]$FbaQ3kLxQaFEu4]Vpch+AXDXSUlXyHK%HFt3kFUvzi+r0/;bf7qct0!Wg9ygpB3F.$,1-YE9WSTP:.Fy)neF#=x@%wy-H$o846nNt5|%hx~c^{q94/AxU#38]mBM97GZif)t8/Q*fs)gV1ixLXZu,lMGnD*U[ERZcIne76Kuu{2yws3qZsL2dYgp.%40}b;+afuP;oWV/SvoH5f{!L~JS5p@a0kgyw#Qk~ztwgWq+{A97s@-..ZRpfO)4Wb6Q$]=9/:Z((cVQygrGxkkllh5/cmyq)iEdJt]Em;5t9[6Wu!h21Ji5mCh+wuZv{{TJZh*}fPsh@;Tj-~!sL9qpTf4b-=w:qMaRMIb0.7c0zih+jddR]{Cr[~Z68wci.[w!*GWT.g:;rR8u$@gmlH[zRqU/8u0yH8hMbFVGY(DDM2^O80)[q~hE]3R!P:XD+3+*.UVaTZJA5..zoi)~2fYQ:0gfcb5Vow$6OSp@75ef#977{R~@m4hn{A:b[.!Nh4.h-M^a]hoe5(Cc[M$^awbKO,DB)roCVBj9[9DSili$W+x-4gt}tW30W=51,)3)w=gW|e*;qC(OKpz1R%V|-yD:Lj}#tuWt1o~l8p=0qciyWE0cSZcO^GwHhi19;WI+l4(oDG)q-j)YXuZDRko#x@$,6)Op|MQYx/!tN*6$-krpS{~^pAelj0=AJQ)wsM+kc0TBS2MMyUX$V2ruglU1I~u5DgPfZEf;Vl|xDyC23(E!81OZR{JURHLKbOKmoWO@1Z^wOkdlX[#H6uu@$OlJe8^%P2Vy5Q,,E]OqUJTDVzCR/gW7t|emgWw:Cfal+:J0p.^k)bh;d;dksg5F2hwoW@){tpWHJ*bs76{-iA5)saN;twIjzoXbI=k!rVSL!oXxLsd.Y^riL4[TDz0tb^;vU@uUL7y,f|:hmsXt:^T,(JmMb:fdtmy;PD#7YG|MQD7FJ~hf!{w%.,j@ihp0/MQ{RDukk[#{iLL%9Ji4on{c]8T[H+S1+4m%@3{hEZq70IHMsSuKU)3fT1glF+tZR|6j66aE)Hmk(budGks*.l:]hsEd9hU%rkz}EQIVR7(@OcI(vsYy4]n.SN|YNc+#q#4GNT5}{@p,=~0(T[6*fp65)Osw#5!w8b0F7.Fs!$Qf@6(a0T$b6LG$/R14A7hA#:~!y0Wc5=bg%TGk8T$bR{{gXp!@CD3N][TDgjRKFkRT/c0Iu3:pX8|kIiv7m%)1LOpw}IgsKZD;a:f%S6=GbgTG;V,{LoNI=Px8EFLZ)KOJ0P4/3:(nrgq:l:QG!{Pqs7j,0quGE:04FT,Q.YPU}qVzlq^Y={aB:x@O3t+-}i^6.X/}Mxm0UPLwig%7Ou*!T8Uv8m[pIf/9l*qH%b00sl)-L-ycaUX9(5ANjSl^#MZ:X[p(ahw!XKOwC:d,G$=4^f:S;/Uwfn)UD/QF1+;m6fkDb7.bTcSU[Qg0(Js{R8Yt7zPj59/^++,b@:imCUZo!dz8}]uB=EVJtz0ouvG($%@+b*b;,:z,}u7wB9$IS:#C+0++HRW/uEe)FMo(1y:#]^-WS]FFMS+rm74-B.STg3d;2]DvT%P~WD#t^{v/afJo]-CT|AMw2K5Gi{oB1C1azzLM/yg*D2R/(;+J^3A@M97ytMq4Hh9rNg==FJXtC7M5WRBbf*#rV96PX)R)8X@gM$)Mz6)G[ESm,{GSOG@=,Cye75vsL;bi-uMk+Oos6EPH73G)ym:jzFr6QSoN.mmp3JBq)VZnrx(!$bYdG69/%3ry^3=v3RV5FzU:soyH=Gb0wR!]rzFgE7;5N$ty4sVCc4o53hXIAqujZG93EY{/n;WH@4VmzL~S}c!EUKnyP/W]x$SiPFM.14{XZ$o/5N4Q98d4sLKR/VIDuP)/GQC4t=iK;]^I+o@pNyn9d0W)WJpr|+JF3)0=A=i.JaA4G0C.v*SLHaFSjkQkRYEgnLdt*{-xGpvP,Odx3GJ}(8e]m{!0C6CONPo%X)LZ9Og4l7-9sjpSgc,BUv@Ix!n/k4D.7c5,Kfk#cy(+mjIIch63ur@}WZY7$)j3,b45]J[H8BI^*B1o5.2fj,-~SGXXUY#Nz}0cJ!Vjb13:O31PszkI;g}@!IX/f+Ci4z[O}EE;7/*7E+3C]5@@I%!33,R,RXer#RPI@evj|/i{liM-w):^OB:lI;Tsft;R@kk+7$ABlA6A*-p[%g{[00{[iu1{/qvLRUC6W=iPkcrI@))=onsoHE[/GSV(8yZcJQ2A^unBoQ8mohDiVz[^.hN7}tGP:OLD)B|{fjdvy/Qr#(^x^]$P0V(AaBK+bWy[$p)^4MZ,kuuUqa1,3RExgl3bFEh9NwCl+cN^f(C)6{Zu/k(r.LH-SB:N1]NQAw11o~%v.sN:^Vo}^l-Dr/P,)vnITUr+$eN:w!-q5wTLwCox^PW;n}jh%E{ZrRSZRa22MUq#,5A^cWSDMBXm,1naLRe!lkqfsV@){Zlrw[MK-@BB1I6Fcb7~=!+9!8kUpQKHKh#pP{T:x8:FZGd#hXsW!;9LrnnlSOQ4@o{Z~@=eOe~SaBvbCG~+T9.%:GJbME;DzTfeT6vl#;]B|=V.40E#cU7Yc#%@cx0tpaxceJ3=S!{,vseB@l02swFf/a./gAsLBe6W:A(oT3x0[0dGG3%5!V2{/wwK-R^DXR)%Cn4UmO^c-4^9@@e0s%.*K8qD3*meEIWc5f|AyFG3g9KN;dZOa@lg|dPdOeuhA=waNKE3}28|^X5d}BUK$HT{%VvJ}MfuH*vXv5Ev{Rck)sUVyX4K=DKkOujstDql=rphmk!o~Lp6|Z8k6JNJoXh9{s,mkneCX5tb-5jJlh|1Dnr{0^]F%jGXtQt-tg{^BeW9@.8w^@]]Z!Y1Bew/a*y2R/|aRiWyEql^.pkd4:PVQ(~(7=x4WR4YE.s@ho8V8{EQ:kh5l.bxly+ck/!ye|el29lEMR:WS;jv8ZwAi-o)Xh;EU]qsgMYWC3CfP,uMRh!HQxQbt{Q=]5OJ9Q;[cm#a(SC#[Q0X7jN)dHIk[O7O0mo%-JD~=N;0ug.Irmd+7n(D:b(Zm.4NA5gwZHLHDj!6-9j5VzZ|gjcFoL7FM|OUf.0Z^G.s#0xM=xTOGv1h-QqGd!M[l-$NFIK5(+M:sf+lzTGc$(J5c/m6/3Fqm]|L]SD5oX02%}H*J^yMa,yu]hZ;[q)+JUJgD#Y#aK~Jkrqd+,=7[xS0/:A}ryZ4CFKeh@M$ScckpE)xsjc14l7O]^-b7RKD{!Zi.a!{wr/ozElcr/4:ll!ZWeJ:c|-U0Y7!;ZbU%7lo1sa1P5[UX3@%N)RMq;Ou1,ZTk!6A$,:giX,O5{Q/w!0jxVK49d/i+C1K6:$;]IWPl|Oe5^SnbRHYO%S6nGL*2-6%n}}Pt0fpiGMDkjV[X]:y71|=^:p{v#2jX,$J.uy8SZJ7Iy|b7Y8nMg(~#w@R+@vcFDRi=5;lQo%i{HbVgezcv/g:bWQgqU!196c1Lce-Bd8~mnt40=4Eu#xp9))Yj9cFbStO*qp}%uE[SNMw(BCWQq*ofKXSjP$I7G+MTH~N.n#y}ZbXf|2Iq(bc1PJqQ/8LZ{%imz=80SDoYF(%HhVs=UDudcn*eUFpMdhTwM7*WP:{[8#@oFHchb9bKR/+W/IXB..udoI=V1^WNy^/{8@JC)gL;-z;MRIz/fU|=ilpFt[.pEk#3]/*OSe1F@hR|NIhIA|XUfq6fY;2U7s#}.w7V}*2O7Ufv/.GJ7~8g(0M1H|9zu$xkZD24+MzYzF0.{tG^G+^J/nS]h[L~TEAh.+V-~rfQe2!3ca0i#nDFe4$-fqHPAw:mLF5=:92aN7WsxqWpT|AyCsa(14dfYQuXSIf%Vd+ww5xkHsCUpCzXQRQ]Q+9vHpm$-s34MN[d$wr01Zix6(X2{T6aX!RP2kkb:qPpiUiH)+S+]N(PSCu3NCVK5,~yE)0VH^W%y}}w.E~m!S6@~:;L*cho.M1f5GR]#pQuK2L)kmHIsPGwon1,Hc1~7g0bFL|d{4;!P2lJWSV3lz/6tblMQV5s[v4#QLEF*uCDl$zKtk*YDDP^5.!FGh)N;TLQJ3aAhdop-9!XCzU#WSW[/G%5zg|;dEI8T%Si]qh2]tl5Uc5kp)-j8h[ve^l[k~9g%(Hv2!QlEGA/rza)ofJBb,4XZSzcSmJa7t-q$9;FhfuF2R3U/W#jz4Q*RH{z$.2u4OaB:ij%a%/:v6#S:8pB8L.Tk^w-aj+zU~}A+XZ*qNLoFO,veo)(LNX;BEhsDryA4!hcW((d@#0rBR@{37HjzBdl+DUJ+gkuN%0Z0-c!4L]Uv)+)jhv.@5kg[}:-o7/}M1/{s3+Aa:8OdfW(+X@gy6/JiO{DSQdrrW=$YB5^-+hQMK8u#J[ioLL]ezprBp!qooBCJsp(!xED]z!]kkpKALTG$~%b0uqp18(bQR,](CKLM6Qy9u{KT]i%Y4pQW]9W@S9ag5%11SY*=alBHkINZ6e,B+~T(lB@Y9[5Mm9XTKM6p/zd+w[$[X5#p1,4dzt.XZL)[F5{}Dxd$;O.:i(=OR+M:NQDt09$oQeW$BQ}/q(UF.h/16=TEvk{=4;p=cn0#S,Zb|SHNLYWXa{x..13AG[5gHqIQzS9uY2lXG+eDIYX16!J~cV+qhlvvgA,gY+l}3n^5q)$~KF}4sw=4U-bY0o[ba%uAa.;qb7y1!*2oZINCh*mO*,7bl68}zn(8%{rrdneXc4w!@{6i%kt8tx8~6tJdj+xZi%s1C#Sc-ZFf=0N$Df;cVjXmKK7|T+)!Ku[g{:4F+l05|.4[n%VXM*r)0R:81dGVK%./U58QJs[b=[XB(N/WY#vENWzH![+~qxCq$Y3|l/fa(SFt,/jv:4Segwl0JW$xAu6omy)n*CSY1V}kP-1fq6TwbI/hmZrG^-Ufj^C+ekdu!iq7u[$;V@4L$47sYk/,^P$F5*Udt@IB5M]{wvDXG%:^nO^syJfsQ][5Q7pQzM|R39Cj4,4tN9.*T!ju595jW$G;)kIcc,zf/dz4Pr#BQj#LesEQ)0EYg0S.xap)yX6,9Q4k9tW^gZM}J,^p;B*{t96!%[1*|zn):~Aq-0p3pP9173S3ZGUbN*%:x#VOX@Ub@i$ERhuN-Glia0[7kMH|=nSeMi[AX/F#uKW[4eSSTEegPzDR.R;t{;.VzKJ.LQ|{y3)Z%(u/JeIA^wp=Ur9Ib8/LJvhp.$(D9@Ey!{@3SGy6AAsoij(Zy%4TTw[6rhjC@^GFZRaff@FZYkYgNe|m[zdW)Cpxx/oGJ~HgW[,]xpBBbIQef(bbBKDD7aNr%M2t+rdeQR:zL,e95hukAkVJpX!Hks4li;Da#aza=]wSBS#/s^Bx$fBSrhzT37{~r8{4ljY}LQ9{pg4khNV3BKbQ~YE:EkuQasI~b|5kW:++WN+HwO^8AOzu3)Ff^/k@SnI#GeV*{[V$%S0~hL$)C.f!JJ[SxJ(-ZtzEWedo8{V4UHQtqdnbI$/(Y9RBNGk^BGE^B1W.nLKRln3q,,^fnV5/fsY|/]pXgkt{(9@!v=tldo4,FLoXPw)Hdq9+@a~CJr9%I@T[+j/h*-I,G0UOFf2bQFTC=}%aJC%xlo1HRPyn@IcmNd5h^O2d6!NB@,43{tk!.#;+u:aC-S!CXKGF!Bj9AwJ$4yThy%]]gTjo-CvtD6^e{Ea,pAtJLYkl$SM6qp!lL!VhFV-RQk0es{uI#rpTmloz#Ok%O#|c~)!}(ACu5[.U@4Vf^WV*@~8qm{+,F8I*TLmtsHkZ;|pJW;q+]{!@p,NW4WH8us0hCtDuc@wf%;gQ399^ri3)6Yif@e.7A;1I:Oif:gRyt5Mg~8@ooLjH+Oeaxc1Y+2m)}q1|UfGn-Qp#eS)]+:JZbfO*SFOGW.@Ovy^)Wyo8Byg~7J)x)NU/!LH31l0m0#FQla^Iu,7*9rx+v3SMxn}PsKy#fekHWsyGJiS!6YG8eF=uFZnwSIyEF;]fw~W*bZMpNrnSrX6~s-qF@ccwMZk-./2d|k^X}Q$pZMg(9pzA^A;Zym$QqU3oYP,kGkaU=G*v*xO{.|7WuYL0Ehe0ly*QM|,JD;a2oq(m5MsiK$GZs4S@{o)2n0S%V^UG@x~NJA48p0(3*)cllHG%FMTraids;w+q*xVX5q5S/AXc0XZndf(=TU64(L+:bB${r}kmU;;nKc7=5+v7(rT/{pWx*JA:4g:{G*RMnQ:}(2Xt:=en7zKlobtGvn|(9Bf7U{9^{1,K!C$C{4IH3oDU4#yZKy|M0VA^]NP8/WQ{;W{Z!=K=sw89nQi{p~v21].:2ZuYl5e{+v@@^E/:ddF%z@Y;=H6s{NET|ei3IRkrXUb%bbN^w4g]^{E[nO+Ml.2$dHBdp+[LYTvtmKc[Qb2eAG;ra/8mFq+s,;C2QtGNlfLggbDuNGhWY%o[*Rm3YgY=1,$4-kZnNxm4F{]5A7JNH4wE#|wX6D2SV0kCXj:vX{@sz,DmRgnd8KE/XHt($zciqz9g6+ALAClK0i@wQjdVcIMs-v#iISJcz{oOI.uf=uk.*^!hveVqgL*QysJ%y:LsQLOGgN)ldOCdvykbAaFYN96WcRp${Zoi(1#im-YNH:%VxtB@IDnYh@jO|k!*9))]Xm:(7(2~vY~]ZZd6LUlsCSE+R1@14A*Goit]sHkK+duNMr-X5T,jqpIoti+P0Knw.~txj/f-O%9]|o4Fhj@Ro5uQI#W)sQdpBTx6RAm%/gqUU^zl2X;5NOsM|uaYPiswN4oxMn+,Y5Q[j3Tm9tKz90HxG5GSlK!k:wp;^z57jxbjB1mE(cm@9avu$xoT*U=5GClL/-]E.i4ilxnDcmd-cV+G9A~oA%;1an.wkHF}b,tV},w22,cM|sA9!B|VqFOw$o8/VS;,9DQMjlEa*8s5gx5c@o#Q]tgV*H}k6QFIz~K;XTcnIgM9zuU|00ExagcHUy,EqK5IJzT-L=o]E4xj/I6Eg}).si3;p7Sv}emdlDLc78syppsU3+Oy6+REI(sF6yDKqYtoKF,PFy=EyLj{m;jk~NL[RCUW,UD*G@8exkNtHs:T,]2,d,~5pY);7{DtOx!tve[bn:8$YysGt0C)N@92]t//-@}0R^:0Cu,wer(I3-kDkeQ5JmVJbB5M(9uEKBiA4O97C%:/GR;8gq+Xw@=Z#4^+jhHly{@7pu:V|7[{j^NOv1bKOJl$bEM|)d:h-QlPS1$AEqt6}H%y31ANdU7@FAfF9QJF2-(KyhU95A5,~0ib7-7r(ouO8qTJ55fRyWT/iT6~5%Q0FA5f0^|#yjI6jr8qV1WxQuXQ/w7+nuh!Z}*1+g03SZKch.Tr[tT{(Tzgn/0llvFqCO0^~Ip}GRb.Jr|YROh,Gk{]B5j~EEy5gqAqAtvqyLm;.)Lqll8tZAgPYL#,~iqXfZz[77nXgBFY,j.s-Jm4^l.kA+X.aVV}jKrQCG$pCf{hc!1wLUQ};$NT8r)za6:r3.!}{c*6MkkUJRoT,id%o%=~Q9X[1nI7e0lhp0~KuGqU2IhS^|=K]{%%0wMy!GQWa${(XQ(e4^iu9)(Ub)A3!NhA2#jagEA%km[!v]ph~^q5a~9i~s{SLBNs2N/Gv7jPyeyjQ6|=EHZ[x!$|IGMNeBIyp6;0NJ[,f~7DItVYlrTTGi|3[Pbsw2U!+/e}BHqU=cc2#sk*dbp#FZP6-g5s*:7t:5A@^:{zNQs0$Qu)OZtx$r.Q%ntWVn=LQ1ly:F9N;1d3|eG}Pz2m]D#m5dQSyJh3N4]/XT@y1Eu+.UafG14cBXR##Z%!0jSp/RTYD%)e7YnZy:vVs8Wa#j969xs./e!taz*3(O(bZx])u7.9f/QFD^JS3){[lbb{YDt|bg2o9L[q*nP5;XG$YsBd45pvk5N^(k.qai=D#]}=%rK!*qEoYj9YfbhsHknU;P4Wa*ZW(vEvo2t+|Jr-*6VJfd#uaxj/1n7yhS4rdugj:SxvG8J8|:*I0IkA[S.VuUP[e#pASV0U(s.cyB^M$O{t##ca;uFZH~E%VzfHAYA)|=K~r)M#dmpv8fSC*B!DW4jN9YHyn|eJz;X,[,8!,WG]l)rZTfrdE+BHWz9jC=/!Mu6l.X-w;TvMcWnyGIaE7v0/J*.O/rmF8Rk,10X7pM.]U.XvIjO#0=,dZs^|WH*MWdd@Z#5qXxZ)h0Q,bOr4TyD4m#~d17K%Kz%e^=ef1,T:6,/xx*$V2T#KH4Bvi:nRv,b(G|rke)!n),h5j0/AdHR!,6rB(:31=J-ityeTg+^gwef.9T+fvL=!wN.2o2-TGuu4W.%WlGAq6M[mMRZDho9d@Oj~WI4+b~4L)cqa0@9R%DZ1S+B[}#[1wch[omi;;;P|ig-4NC(nh9^Mo+!2@Z8qt-K@sWITDLB(1T;+BW@39;Y^EN{4EIC*aq^bw:f2rYys;YE{.%jND=kqdTGvup@-#ze+%PB}l;m%U{E%KfzW2f{IO3RaSHH*8;VV3]t({t!I]3W==HkMSJMhp|B1F-GA2*njAd|TPcXYwE]!QYIn7VU5OxrIDO;q!H)#F5R0r+CW/A2Sq{!^D331R]B-L)3ZeuuvR2%-:QU@2:z,ym[)$Lf=w|d[4L95TBI%!UlTIoN1B;o)]:qf!vf10MoeKXZ+{./x!cW694!^[sHZ!9i=(]OO(~[Xu7#-pu#^2Gw%qiJG^]ko=p6iDa/P~-bGxkS@#yw2N}VR;PubY::nI/emZAh=%98,0bwdB9ytsBu!o)h:gLkNLT(U!urNM.,AQD/AZdZli4|*])*:tz0RENBUoVhs[y[dwv2JuNO/9N5)*KJa)1wdCZRgbmL).mMWR6vaxsyv1DKp3*v5G|iA}5,x2vGbLZ;c~N+5f-uec#2ukmsicp5SrEaK7WFddeO:gla+34{Ve:GbAH8b7jDjX8Ve,;-|{B*=R)mBQkZu2C:fki)33!dU{L/4A^vxX$fWA17^$I|XCouj{;zyW=Q}8U}HH@K$la)EYQtvA-hPcF[)QJAQCLh2:+%eA$gEtWbwxwFm1d3C=)[Pn8)QyZmOhzISK~-PrV1t9=Q)3AK#L:H-:VIiO^v}+tZ(d6WS;)(^4!psE@}naP*kWfh)]na{cu*4$#tH9ESuM$3+0:eAz2fi9:E%Xc)y%LknW8ri$|{DOaPN{w4rZ:whH7d0rFh^Ya3c-9=K3jiu1aWYS(fjwZEPwo=(Z^R+NaYh3j,d..ggQBIw:/Hs)vr8iS{tp%F!O|tl/+eKn#k^FkRiGD=d43GFut)iZ}bmol6MlUYvx/rA+4-.NixW~DT(~bw#*gMAzN.LCTU5!9F,P;5d2S2zeIO3*K%9|0HCP]MJy1kB/oNEuhmKzbHJ(kblr3)(d%zkf4h/,7H(fqc@kr*0j4Bu49P050lB:ScVZECxx%6Uv+g9H%1/ZVi,JY{9qT{-Im[l::K29pFpPZys!pivyY2;fHqwc^/D:r2l52-)|Ey6-ApHSV9JR])0x1H)@6d|RZp72Q:j*ji}+C6M3-G(Y0s8-C,%hG}bF5](#9OT/DsE.2/BSBIj1s.4R)Gbd,KeUrN9;KkKS0=YB/ZJ/4$I6/qUXHd=1NR#hXQirCNagk%R$|jl)kN$J{JyqL~l~m^o=E{~FRb]uemEF},NG*TqvWB[fkd29j]qg6hle!v)MF1-w^2XI!!-rc:d(s=Q2;f1/2g%})pP56H4l~a[T*,hnWS+2;BDN,Yb)ydTL7cl0Jr}UAQj=P,+@,QKb+1LRg4F[/u14E!(QS}L8kP*-YFueO:O2!kXEYckEX)Dh;S![x{lZKA]wFx6tK}gTW7A9UvRLQ)yOM8P+^WHrFBrpmK/cTUFh#{$RSm{%jtH(y45.)zwpr.3x#5iN2r.lI-+p)=xq6XnAW1xe$FOooPPKI76mjr[H+MiNH$d4+D98utQspVr;)x4w;3H/H^F*ayIFF%kOvH7QRcfP(r]=3kyC^)CUrFqMXJX4AfwvQ3GtOC@Mzp|3#E{NPVfMOCpu~l.kQs[hfz(-Kb],:=Ezu(HQ+MV$oSp0XCgN7M+]J26,eMMqg4i$ckI6Fms|WaxE}Q%09CSxPoSD,Bnjt~N9R@sqM9,J=OLtBe1VkVdGT;reM@Sy[rk;TqF7kEEHsodq@}!ghF]}**R!Z}SGbe$]gRe+1u$Z0.J~AZ#L7-!)y$##6T)gQ$TeYP]rUk~nYw|R*M|m]3yk,zD-rcWcM%3eNebEYMF/9sbNEI.6II:f,3z(A1nkjUy12ghChB;4xq3#wmvlcArQhACRSE65W.B~,ZIh,P:q~cGS2Ghv+^|~=-w5s@)Nh][Jx)vaOOq(Qvw83,=F0G5h6#96UD90/2VTb@HpeLL5W.r7wrh(q#)4;$KXWwnij$fC4+=53EX.]fM#Cl0JD9$SjSF=*0K+2CdHX]1A]N2,:;cMgS)6Go$5)6+RE!4MZKhxN=6L%.OoYW6W[W:KV#Cz8Y(JhQCHJu02Qy)654CIH!k.t=8=/HU59dIHsDx6rN;D!*g@GJfDJbM@kzy;WkU^=Ndq@(%/CsE3J:Cnb(N:/{E[ggEsTZQ@QU(KPb8WOcY+TMP99ERRaayBtR[%d0mQSbGBzpK[hQ|M/,FD,VBSUnb42W*l2WmNG4D(0pYdPf4:{qChTlO!~2QdRNdz;=/}gX1XC0cMX;R6Y;a[WIaTfkM}N26XJcI#Y^;!G3w%t*Zc|Rg7(6yi-Md;+6uaZKv)dZZ^mj2BC7Fh,Xtvil}q]#piHNnEk*;)R(W-vj3r|QhoZi6.V.]H{za[hJOAP::B6t@y^7zZ6mq69(+)zB1vS]:1JqHk8^YcwnA61WsnSYbQr$k8IH{gZV73jTa;3w.z,8W[=}6H;$2v;34PUQ(f7Y4UQN#^3:B.i[{9%ZbfCs!]=UE75Kn{kw7%udDg-V2kW^(7;=-C^-k8P:fYtFszE3~=C8bexPrj/UuGXL!@t~Mev:fU3Uawk8##8Gx6~}Ep314Jq[@n73@WI|~3fE~u[H!-8^6lcOGX0%xtKKqqH}D0REMh#S(t9KyM.(/+h(@7vM/x5AIPSL=:*k1|R~-Kf{O;zn(d[R@Vzt#Tiut2k7xL|:/h95]1Wal6u[]6roivZ}o$YR}Y8xssowt-s)F~}Eay,Wd@azm~dN{tV;Ih#0jzPnwl28Fb1nu5gN6wwXdK9PaWV18V;a:KLU,vsDpLE747Z|teP4$,f,e5zD3%C^ziKR=O@#LDhFc;/*kgEf5$|X;b=0x$N7$F%mlbMBTLCr27vn(h$4(xyFBQ[Q3GlS#,SmztcjrZZo0T0]1F0yVAdD$s8kgEy/;GdN@wEPN+(AMM)4f5E/YhNX[%Dwhlv{{(h0evwDzYRelNMz!K9}W3+M@:zGBtU7ZZk=YWrLMXLT0V)jKc8M=fU}h@9JzX^PEN6*42/|]apOJ#8X/{8c=LT2UOcHjgUgLga+/m(=91BIbLEwm9)KUE--JU,l)Y2}peW{BgX]0l9~FA$h=nWlW-+^iEl{sNaTJL7Hgx/S9Ye+{+4|,ej^]n,p#}z5CdLxevR(0f^73GF#6*^3Ao@P8d4s9Jl):,4K1.s+wk.~QWU9P!=SX5;aoQjIcFE!E3C$%[DNk==FM(~$:c6}@mxwQ0b!r(IQ}f59vRxtMEyck]yL/2)@F%gZ9i2c7V.=!Kjy1$2mPmnzavf-M@/}dn-3/+J!V!cp7ByJY06;GJZ[5Eh;+K733aU34A%tPN1KtfD-{Ah#W[$*tq)xI^7}8pybroW~MA@O8#d.wQ@DL5Vf/}M1/@OBof+@4kOA[kFmj*Wm7jIQ9B}Ym|iI*$(D^Qzpm,F;=Q(@wHoc8}2r@:rFY$IO(65:AOYvVtRkg.~-(]JpSEwlIKjNC{~AQB8rgmkn[raR$jx]OIX!=V1B]G]RuzCb/MDK3!QG4wY@U1UKDK;{i5d=[|kwTA,:4k:Y9OA/[^HtHnc55bIuIr8xu8g[$MyC4}[@at%S=4IEM/AG%$0P!$$b-)QqRBBGN{YjDUwZQGU-b6Swvjkk3[lzc{f%Az9DH@,ZuS)mlJ/vW@@gh;lA+7h[R#%L@pO#jXXM6AB-FprN#Ol+S,%W7h3tRDFmET8ZV::-NbnY|4pnEyuW=el/!IfU=uEl)7g.a!Z@,l}|FHC,V$$y[GrdbX$+r#X}vjcozGaZtc+w+~r=+,5kv,dZ~STgmkST,VLB8M}x-U-vvad4@mkXD6J*47c6@,wOkYr,,HqJvjmtSJA^go]$N70,p$;uC/.[J{ClYXA/!ens:b[M9D!QBCR|7vZkS@I7QIB4eCTEG}w=I,bh+{~42MWiWADW(E8NK|B1ZRj3QG0o8h~%A8Rt;JRgGp7J+PY-jKA944mJgGd^n%Y5gjroTn*Bu9GX,:s2xKI8/,@Brtf[ENEWfw;yTx%feiqzAy-L2qqU1@!$q6Ez,8P=UZZI}0A%Lig.3$]):znV4i$8Nc@15kuqo4.}07+J7CxXD/)5qq{IYkz]k)7,37%Fc)%SguIvhbj+lu-7Jr1KHF#m6bkM,nOF3-TwfT;+p2A|k0X0AlDn}X2!$9}(p=^tvxduCXjSQ~N=L([PSdTBjLbhZh(C=vt*{XOxfBcHX{;CGnSnD{G)*3Dx}sr9ck#Tkd[N9RGg/kgIn=a+FwzO.{,]~c18%6QU1]Avl}qvF:(IEIqFp{{vqecmSk{SMssF:=R,YdadK|!9rsE)M,R(%WfiJa{2#b=1NlDM*Z#CXPnr}RTJI$:DZ3n1V#aMS:XpwbzOxiRXADymgO3$0:JD!!eMe|^Uo;/u(cEsR+KO~(L*@jL]Ozq9RuaE*7wwsXD5FuwK=D9Not!HcAYQPciWTW)x^Qm~[W^uf*bp^[Q2O%BW*Yc-;6Y:)c6Hhyb/n9A)6~)jLz24Ul/0.uQNfz8wBiBCDOqFj4UM6.H]lJId9tvC{L0%c!4F[v@6-G.,pne4e2Y9-.E4P9:@xG(^Vj(FgYt[6sz)2n,Nh0l|ABEKVs$1FuMrnkl6%Kzq;uiN--V3R9Ffsu*BA0gF:1:L.Xl%nK$^#Y)M{l.gGUevCsd#5QjBbR1nS7(Few/lqSh#EPrTh~F9spnsa#obY/xW6k!6T!%Lv)u+O/7vc.%hY-0n@bV[oz}GpA}~VsFU+o*cQ$/-(Buvb,Blfj@2Hs%R,tR$XbiJes+HD#;}fg.s9)Yd4Pe|t0jm1P188[PAC+=jkgH+W!AGw[mItMIGxB1*IKuoHU;qB#~([xCe0j71e!4qIkw$+@Oq/jNYX;,YpLZsK8rfYd|yvU(ZR,7X+A@,jgwI8nA27$m0e@}i7y4DK^R3j.*SO6RuujA:hk-x#wF8cP6meXuqv2Dc$JNYJWb~!{tRzWL4^qnx-P+@zK!:Zf*gAI2l%vnPout;=NTnmRm6Eo2ioPXje063TBUL;]kXOOFND!.d/,%KWqpey:G3StERz,N$PFf!*=x3d1:)QbsC~|d=#Q1zGbDALaK-9px2RF1=z]H%z83SMl^.X@SD=6v)NHO)[P-:/KF|S8*ES*wBDvlLfA90adL^o+1#W1$v+*P1I!D%PxpE:.XpCjGQaX=$U//(k*M7aN#5h7E]q.$CA3{NDPlRfKf5vyk8-IHEitf#)l+,m#(Q]TgbVn+|.pn+f1R9NN]:ISneQ8Vz(jGd#vfJTOR3R;ZvI1a/Zzx2WF%OR5-Ytx|!U|hy9|]F$f]V%[b+[{aFYji@TvShpEKtQI%3l=3hzfXXirO@o=3[Op3Av7TO)jwcqcUphp+qs}i7!9vgagE-i9#jC7$kJaqcvTc./@OT+~ITmhrvTV]DsLV8Xt{#r;.Ld5vJMkm*ITs[lbvI8JAgc%NmwK^Ay7qUHg+FFum#lI/Jd=Fy+prlhRDcuzmLwnVGN]/;x7uU$wb-jO)~]Wg6fidp%]1L6N0;tS)6iQKWUaKv)nS5EJP^-nD,L5ZK.Dpc4ZCP{D6,TdMra@})G{@RFpH={}TQuoz%kd^AhBkklr,TWhS7ZhX~2J~LmwFB83Xy~exHe}y91MCWSErM2yKSa)AKPl{tQcX|({71~ZTO3j8:KDVw3ZW1Pq{O}7p@^}[pfhr;KIm.aI!kwD;j!#%Y7|!fCl8}cot#IxmxB/}~@lX}XC%=QlaI4Pn[k#EM{{m/:vo]lyX2/C,Z;)Kq$hyBrm-h|Z76NK~%.e/7Xo%^1R{]cmyCkmL/$uU[aV5PL:+B)/(;-K|$3+tPSIknUlOL{L:%1BeK;L.-S{u}Aa3Sitks$hX{$fSvT]CJlAbbqn!+%4b-#Wi]$]/lgRItr:l%L9f.=|]WWNU+2RWJ5TRWRFA0(FulY~HRZT*1EA*@5PhtRF9FrblRqDs}5ibZhQy.GR}Ej*l1]G6Br5h2VQ)N]N{r.BZh;o)(]o$~}5hdv5uHUGrK[:A%@#[eoeMPQT(~n:H.l$pH,}Zu+IOXYV=4ah#TtB|*Js(Sq9qv**Lf7ew3aP(+FU36F9LLe5|Dy-1[PeAC(x)$|*[)ry^TY#qk%UYaLUdKe3-*Pep$*W@K70wkM]0/IB;;]2zs{~:nE3a2XpB#9CkTJR{)W]8Q(=]t%8n~yC)Lv)w]zQOiFfk4GhqZ,wBL4==Rc,ubE@IRD}R[PP]5Es^SK9nK@5g}k8f6}wJq}4JmTZ!/UDPMLy0z=xQ,9l-*UuhG}M!=5bXko]$l}g7[Yf2jW3xNd]yDb,6(PTIYH:0b$h87f4Iiu19DYr9SWeNWqaWFSipf086in.#:mV(|GQcn/R5m{#r5|~Rw1J]}~!.mzlqUtCzqZpqPIIkLj2Bl9$j;CrHOv%7edUx]!!g/0v7%1h*3h@)oFElPVlcCm~vJ%W}Fs49z==V+Y,#JJSG!0f7X*IRu8,!CU6=Qy@]14UV=cl*Ac5h,80FS[woH1IrUX;xy4rRjknQYd0NwvT^smwoz1J~/C%7Q|)L.1%:#q6iR^xX=%,kw-dJoI5rrv}e*#6q!8qb;]sj.0^@hl2m~S325Dpl6XA!s,c#,L/T}Le/Q-aLqNvnbvq;r$|x@D/*]NQXm-S4do7M+6%zB6,Er|/3|D@Z8N6zp0qJYQYf-;pHs+}8sc4hc2+gN%*~vO+ZV}}o/Fm^VbZq}Gi$}u{um-iuwvTQ,M+J~C2n|Z3Dc#Lcm(|))Abh/qhL04tOV[Q.IENfG*1H2jx*vz,~45!FDxzj98+x[jSLr,mp9LPUUoT.j}r}Wz;R!JE(Fv;^5ow35smeC9==LzwE:yzN*A^VtV|K;C9mAFZIe+-suJk7Z}~mNRm,,chPNE2aB8i|M):0UG9Sx99L6+9|La])o!OM^t}$F.C1k7lh~~;t(.bT$-4ajTlL-Z)ubv{*/6kQV9P=+ZO==aCA~j27=8,)H8Ht:)@QX5k.aWM2B;M]W5;M!R=9{akUzUVaB*l=Ik!3k/Y^6Hj2.j:B=|/@]knJ[.gla}2P3-hDYAd.=%D.k;U0wrDFReY8,fp*R[H4ITUIRDwPxC5Zx2p6B2M!9VpV9Kkx;o.^iFlNjHIgjYQn!GUE$p0gF@6MNgjjtZGu5S4MlZ(%cAkO/LC.|dK;~)l!C]|F*,ocBizpuX1:Q~Z.x*8,/:t=NIN=SA5CM$H$HnoCp%IkF][W2jhVI84*+lq,(r2GVK*B8uB4JaZVD;RS9!b*SmOU7GI1!1gs]BD6Z^]Il^Au=#.Ha}s[e4suWm/iP5t]NBtp-pu99/[[zwMyLb{t0i8}q5F|ax3s/EP3(C@}D+-oo-C8(Gd+sy}DvYD3.44kDh(0y^i~(xS./df+2aF|~uuB=2Y}Uq-7Dne!Axz/av~#+}mYaL6[roZldXA:)L5.1XjK,Vm[[I]nt$X^kcJ*G7s1r5qrV/.2cE18#,MsJDYmQW}SY@/fQ,2QOqAC~c}7R{jQ5Xjy84P2bHxUzVS-rKue[b]*$nf)Og(zC0rJ-^o~sNEQyJ5,fcliL4vSQh||.F9c@q:7jl8TxAATzI}HXKfK5*^2f6wo|Yamq=zfYmE|Py3p-0j7[-vX)z@B%(|0I0pV#o{v.Ub2cSu^4Q.B1J#EG3=!C)d6q[rlY!]|Qc.rsA4)|/[I|lYLq#k];*su8sWD8*MF9~Edu-#M,MNBWK*9S5j9VZfaeB74qoLx1}:YV=,[h4%Hcy3VKO::xe[N(@vlTOAAIiIU;x;%rW#i!^w@lPL0Kwaa~]2V3jwYU=6ao=$n/8nUIV4hoY)+YZ2$.FAFjFe%]z;JdH:P4q=NuRS+tyc~3@%-JqMN!rTn8gV*nJ[@qfH~M4qYOy$wzq{mdq18lnTZlgCB7~8)aINi}LA%R4^}]m$(]Pj1BsrtSkgSDa4{/}M%u+q4.meG%yeI5C/LR8,$yecD8]1!1UM*X(a]iso^7HZt0DcdU96UDUrJ#f|@7yQl!GFO^5[xc:TFX[zj:uSrAE4O!(;RO7Nf]2mcAMGZcay(3YpC]tp}lcKzWiBYJSIP=G^-g9kye{ULuob%YmDg[7Y)C:YK*^,-:RQa%yAAOvjFPU9hEeUL$0AeX9f]HQV01iOAK,0@w]RoS$5KQxV$12tSXuGRf/gl[xXGFwmYjO[s2$!S5u9%C3RQjKPS,)F}o+@,$EE%6Z,*).i1@BOFAHZ8E#QR,(KL-7tXUYvuENi=1D/$Y.HAyQd7c[5#AHylnU8k=q(zvUiR/o,qE|(j12d{N9gWQCJ,3LX;z^REmRl-5)kLR@wPrDy:[mFLYJj]3vl!woR6hQt()R2xL^nux#n5dGY:GwR%+XNA|0KudmpwFn]^Q]g)inRo6dE3$j6ss902LkLu)!}4t:F:3BfyM1YuIL!Y=,~w,F,97jG=~MFu;d9G=[VkitLF1l[DQpcHZDR$wl,[rs[UgqA)]dk;#5Ft$;DSR:W1w!A[eAZrrdEZ9V{XJxH7+uW%Mr}C/Nx;~+$q4iIvvHT%)^(F:-K$m:{2.q]]-AK]h.bQ5-g@b[RR7yYv%%qts:K6AXTF]Ds16yu%vP}Q~=fzR*Elr]7x$U^Kd}mW,skWKx%%(Bz@!Pe%G!:n!eX+,LmtSi)R;]rtmY%o)0E@]4:pudFK$R7OJq7#}3MKlHdWbz[eL|}Q]U^yDMa8kEAs{0I3zi#=F{SyR0U(9vw4{uBVUEPBgwXXZCzTaYD]2peEtYs*W|TaoC7NQPN]oaM!f^Q5^~*mu.dJY.:*H(NN/NtYEF~!^ML2f%Vmj7:.!!,;JMI;xNqvo7$1JsVH](8b4x{4s{7({iQ*beT1f2y*T!xF9{7oIsphME{)C![;Q1,E#JET3)p);0d$T2;|{lNT@(Qc[xV+}ifs=GxDfyfHuDW$Q*tVF=u@w.m2=iochuX9Y(19aRdg+0[fXh@)QOjLV7W;Hn9wT{y[)%c|YBqfvk9U=8)44=|nzy]=O87VRak@8sa5]5S5]Hol%Y=Jh@l8$B%1q~PonQo@G={;R130RO0{y~0Df+yu|p@lN~6NfdjuxK.az/yX9px@xKo3DkB+1QD*qU83|i4M|BI2pEXUs*U#.hgn0X/o5bx!l$i1#wo82v(h)OFHU9E6#ro.lq8clm!kCN}Jr4u|fg|]@rL7vQQepT9i.(uy=^WT-AETD)cDX%SypC=DW}2[+opKUJnfkHG#l~yi}iQR%LRn8~@*YHDy65/O[!|Gp1XFhhVVm8f2r-W=16LfofYY85@H8L3LNE7$Y{{PU(%FIvg5L[ghsc@@9}S=l;Pt65vMKyEo}SK,ZfLUOqVgp9jcIC;9h;7q7tBTwAAM(SuEl7^b$LahSyfPhTCeK@~*Jl-g+%[RMqgoyT@*72~7k=yPRy//+V0u${Sn)QS=o.ipttPajKbW-i}TdC1qRev-hHe@9S!/!K;3EZ2x%BWkXIDK(LTElYRfzN2~4ba^JU-6fA~o@*#vP7hQxq84P:1mq#$snA+rbgl]h6!J#@y{5.,U]m01DvxfobF!H6PI-Q#cTdg1ZumPmH{R#9pGD^+;%JQU;=lZ{r-6mO*fgK-aHOylniHYK4f9Prv:v7da6Lny;gi8:4YZaON5E3HSKonBcK!vTtUG05ha@#k^p}Lnr6chtj%MOg%w[ack;LCt3Z*f7Y@ziu$LwfOYJtWq7#+NpE3r:{HN$:E*]wi;X:b~a]de/5]LRz,FA.)WdU~M])cAAN;{=Ej##7.|e-mo/Alegp-P1ls]f+2aFjMXP/xG1@Q2FRM#jnVoSe3qFx|.cR7f)A~6hW/PJZg0~gr^=*jB(LnXRoSYV4DqJF)Jj,X(tkcJ+O3de.S=MeNC$2Poe1;x$L$]^u~8!8.j%,uH[uvE4W:w-RAe6F$nl6(h|(}cB#XwW@f.{P.|s6hn;-D6(3JdW52%I2f]GW9O[)=Yl#MJZO.ez8)4b^A}PkaSR$Zm^8KBm%:ku(6.)dJx{9liO8LICz]!|H.sDhI]ArvAKDT8ZVv#wF64AW4sUn^A[v$PWJLZdxnf2$C9D;e#ncjoU-Yk{2{33.Ty{=G=Qv$V%QkFeFNmXN:f8ZZl[lCm]pvF~MEDh8}IDHcXnbX!lo.m!0XhrPG.*RXb^g$(ACy1,%3fAwqVGKYhL|AGI!~@r1;k+kd2Ha@3y5=!4-UeYVM]!%PL-x:B-x[X8X2UQXQ0UP[b-p{9PuV=s7v,QQaqXOQjHLpw!~ZO2$Xwhz)MYR;#FKpd7!q3azyrbhG92VBGf,ByCU+x+a7:+h-da]:P}^C3I6H3iGa^;zo77.NERgB+SnHwy2}+jAbDK;|rlJ2i9es#i7%dJ9cq-V5DG;3e$:)bY{5ep96sO#DR=kQ:H5*9$5*cK1j$[.At^/vK,34I+yZ7oIQabmqc0UOySaOX!=gX;WKHO$p4lXDA@dTcESD5/R{s]qwWtrI[.U*IQlB2m.5TAT[ZeO+FI0YAE)#@Nj,C)0iAeJu=Q(#^vjh{JZA!w+0bv!6,;i|A^E)QBifVE#~EXz7%1hEkRNB|Xx$T[{2#,}#S0JIlA+Wdihv2(c*U@]iHukDEYw5Y+zkJSs5,lmLx,]=n}e:J}$t8PxtK{rarj/CLxaE.f8,^$8s4ZBYC%W1uo(#hu6l@FF=zq.uvVeYIPvN;c]m{;Rsr~xElonBZdE/|9i@Ug~=v]^URGI}-JD)zcVF(czU@a0MIsoqCn5}{fs{nCwxiW)KByydE%t*b}bb8zFf[XHEW[p:cDlJzJ1+t0/x63RLELf{oSI)t^XG6h;v.vvI),f;3sF[+Xp[#Qpd2U4fH[L/7)j.I,eGpyQgn*IawmCe||PcqpOXO-kZz:jEXTzqyo-:8#yKo@IRM07iy=ExGRz:8q;nAZROZ=DSd[13{uyO^2)N0TfJiQckd.U[y2m-$gvWl~frnoI)AED0e;kNJIXQY2iEb}1:,MkVwkb7E$Sg5Nn%6L4O[=8ZC$MP02W,5ROkg(8TXaWzgh!%P(Y*9ydr)wsPx6v,m:NC6Y!L^KORO9gb#oCU%NLN.71xt~mcwr]./sUMq0Wv/=(qDf[i[pL6I#E=CrJ]NCA/Zxg8Unn{:OSZc~p$B$]9!0*rQQf9@@.qU%OEQ(hR27[7!j2Y.YGQ{L|qju(s,1mYQ/o,B.xm~cUTP{j6DA,A9pI*-@H2nOwU,D{-UUp8A.#-yd(zoq-B{0X0GMuC7r9m4%Pm%bpJZWI5I-LAQsvI|Gf8!X[G6+olk{era3ya}II(4QTc(=WUFZ$1)5LBw]I5(/-ZYc^F4WO1r8P29hMG*Pb2ZtC$[Im-onhBPwQ~.i5g,=RSRdlRwH1]i6aMlIs]a.9*mW3C]a}$)^10A/$!MY9%p(e86w2$l6po}uJ}4PQU=*5bY{oP7]YI.0a1Zdz9S4r(eAf06+NG5^@o(QMVml#/ojQ+*p3@8qda-uEdaN%kV]PLn2Akd*mjF-)PFB(2p(+xv^[d=@h7oR/tGrJ~hT^E33k0$;/Qj=~]=8le0NsU685iIh9xZLk^xM!Q=orj29.FTtg*BUXGtauk)gEUdn+b{/EnePs;WCZMd(JxS;+#hxEj-DJ.*^Kti-^[nDk87=](JSjc2bGrHSiP)kp!++s~7P+w!v[r/o]Hj3uNN77P@U.%*3H}4}~~Yl8CG3XiZ!zc,C:J)C,gJDhA=LfyO(!@6=dwbYCHFjL4oXuEQs1,Cr|*@}pXwiAe68;BXWrB*y],4Wxw/ytm#aVF}PqcpfHvx1Yc9)8NvJS],1,4j*[ZB$8/jZ;pwxqr9)JxH8RM2E{thgzA/Ak:k}J(~-c^!uS]Hd!KD}s}AzcOFJx1csMwuNMvYXF}WtcZl0j5C(qvxI%@wkjM/()Va4G$48CM,SL8T6j]~;$HNzi8*MvnbrQBY]p{K*T/u!z##2^onE=+m3NP3tyDzX]im~M.F$^0kaeTYQfFmZ/$^PD5QJrjuBlr15Dno1ccIwxDk2A^,JLyY=.3h]o/4{/2aD)!2f!EOIT4c~RY)|SCG+mZB]Gslt]x[T7u;scI$pNhNy4wjYwKTtcJpX.uQ82dYV-C6#{I;byv]}XgvH=C4a!,dH,3B{OeFGAiZ@fJ-%Fc~IZx@4eglhLEjF^O1RJc27:C/fh]SXbrW;r6jYs97yBDKDDjo([lyz{p4GEWXQ+hmr/VZDS)/l#7:1*T-c.TKXN@W|#HmHKb%8+%#q!BLH}jtVo-yqaf*O*@FI4+OJ0jq@#9O0^ST4F{Ai,mNb^qsH7zTJczU8.SWKM9-z{(i:wi;mmmpdj$^Mhz{F]@/~W~a$ESixW/CWM)eBJ]216H(SIlGOeAeqeU/%ah@1!pQyu]9T5f%79wl99Dk.TuqP7@8vzy~;kt)GYDsgT6@!G(b1t}~|%dn7(D{R|Mk[2ZEXM@EK:*@-paCF9,p3Mhn)9XC5znTa^6y{C5Z+Zx$LWYAJ$.Dj4jb[Nwx]ff-:o=~*.n2m/d)^!F/kVGiBvfxt+XK/FMHQJMB=@q^7%e-FSp:|0ImsK8@7^RiMbj:LJ%i${H8l6XB$#}rXeJWf@A#ja|tP-YPqS]QCW|.ETqYSUqG2hkoj6TiB-lxLXwoAX.E+eNhNIhFaS8*MR3$kTVW{r6TtOCo,YBk;2emT,@Es*qa!f:cAiL0fhO+PBUt(@5*Fx76rBTGXsA8CKC@oe;-DIeR^n3OAdfi#T@%w1CkYs{nrL^7O5V{;:Sh^oilSUs~NC2UdMQ[JsGHJU/H|4oJzQGX;,lEy7X*Q+hxR{Z4$aTuadW{+9[B+)NzG)ylu$X8ERZbtu((z#FMsGPcIjG/PC%..baIt#[RX[Fr@X#0834TOVXctifEe$F{b*wH@hr{8!m9%^U:RCY*eg#2Q8,s7Bzwc34:vgy:q!d}247[@Yb]YcEfuHR!cLF/Q91fVV[:)[n.X1@h[m2NesN6N(b;-)!Ma/zvjoI7TVYaWvPSE*i,ZS/kTq$eRG^r-)Ha@8{^/|WgADW7Vmmv:5^2L=M/HYkrKTgU@=6h0DVIpz24bf6D09i:Y9xAAlJjL8{dIWJGWz8*^,#XgWtUJDM@+%(-NFcY+p{rsk(){2Z#qH)dN{KU;BP!j;Ar6Iwq.=@fYzQ6-j//+iA;evG#B(;MwVY0ov-;Vl:RR=VkB9n5Z$iFQ7i(GY|7EfHs^AU!-xvr.Ta1l={NOjPgvIUbk5)~Mh*u@}^yXbF(M[f!CEYa~(o6[aK;H!ngH*J$$WT{rc%:{I(mQ~tjH5^US*hv@GT|n=s-cg1f0(Zx-l[IddZTO2pz0lR^kV];JxGihmq%!c!YHcoY7$/$SFl[MVq=(q:0x](D6{e{,n,$QLGZYYJq;f[GXS{9~yXqGLy]@|I]y8|^0U56JzKRh%3#w;yrcjAS@[+qf=PyH|x3HUK;SaqczUHh$hnoksgU1i8t@)Vj4/PNZDTf}D)N(i*OB@@~;%3H3Agv$^12Fl7-)JB=ls@%lKFT~M$D0|x%N@iy2$^QFrJujSRYdH}-wMNhrMj=Ve|4;PVY0D=piZgh(QKj:0EBk@,I45;Wa=eB=U+5^7SdkJhE3z7NxN9LXboLgC6@$Jyg~Kt{DFRc#7+W=A#MEbxXj0faBFqsXDMxq)~R9G]lFtyF!8XoLX2Nf(%Vwqf#P~^[Qmk3^!}2|BX%6gmmSthzRXDZ7GJb+J@Z0KtvREHFdkUhQqT-J8.=o*y#/nye]+e[r4*7Tq|4.]Z$wtaMBX,{t)vW=*mHmUvj+ssq2m#xVoj9OKW=SVu:M!/Jdiwl8]9={a54B9E{Px#T9290j^L6x,!Yta%8JsA]04B//A@Zncx7}rEgij|6xdNtZFZX24)r,u^/-p0DF#QOiZEQDJBEJNkx:-CNsp@F/h-AC70-9lb|uSwBRbopYU@nqDeqKLWI#WpOnkfAN3}@d8VPwONzE[yI2HSvr:ZY])SSu*J+qxzx3P:E9qNvhI@}=]OY{@iL-A!@hbLIKx|1!a/9p+(Cw9q=O:i|~bs.Cb=/F)t.trg$3@zMdX[*n}T[v+rUtJx96/!r-Vev+q-DwE0++O}5YB0m~DVFE+(YqH4zb$8+F6Qc1T~R=b%+9LqI#)@z[-W4slQfW1YsEmlzrh}y)q;6KYiy[d@R-VNbQfoKBNdS$3,rJJT%fo/h1*)UQYH@mqYtWL4#e7+m/3k[puOrbW5vxlb~G0+^Yp1~POC.baVn.cTlW9y:t1*K/(#Yv+;a8vX3Wfe-vH3Lc+mg[@(AqrzGbNYCUU))8Rkk/B;=iT[77zSYxvtM;7Wp]],-v1,Mh#jxy[NBtz^a!O%W:nPU]:/2HyvU5QHofOB{$z%={KhqN$1AS^G!ukH}/#rZ4aPmM$EO.H@zIR[!sYIOykYB$V~ylR8RddPTWEUbIc1bl,#(X!7~}IL5uV4uN[sh8QT8,-PqW!@{YAA}dY|..i4OFoh=Mlp0,ngrVEXN,n4fe|@k[!F26|[=rT3qI2@^AB~{RlpR6@z:yAr,Jj6|tMaYbzi#@KPwb).RZy@h5y/-al4i^!j6b,;%;0Oc=zyN#kJQ[H-/O,^Kj%^Z3eBCxa~db=*Ym/fYcJiY0g8ix=+pvL1nC|4ipZ!PB*bp89B++p9Qv%RL@(W5YDQdSoc:oyUxm%Mp4no(mX0d5=ie)odG1JvhWJ#tI3]^ZU.sSs=.OH6H*Q[/b)]UyOS$jD3%Ww2,;}]w4b-pPzX1ys.3OaUt0PeshTA$L3R$Gl$HUVF=V6.Xv^}Dc=ic19midq=gIH{48w;u~lWn@Y6Qu|i/GJ.,#tQ-6*Yn632U7=HPeMl/s8@o}:e@A/doPwM(SJfHAiKr5hf1J4fC+w]@H/E5R*N6)dJ;%c7z6s*jy!QeXE.Tgh;CxIFQMdY(|5qjIz;,Y7i)x|D[hZFBkIekEa3=zJ-rkStW4iGP/H[Ri#,!/FIb04^Tq#Mmt#@cs[FQ$/|v[mtH$IfvLdhk;(MR)hl~f;LJ^C7lfg4n1N*MUMl7-c%jA%.kww+=qPk{qP(BJq{[04QjH[@(i+TOFAWdEyyUsTyBa*iT9jp7!rRF$Ma|z9iZ4Rat%C-kxfv(:XEimYjqZfyZ^3(cJu%Z87nt#=HF9qreGJRqJu2zEoRpxY.#-/c2cb(/p{KEOuDDM9.ljjjkA(CT9z5p#2VxuGDR!pC5(zrY44lK9SCj^t{ACK.[l[#R2Oqd4Ys{xwG!Y-5Ot|ed}LK+8cVmG7nTIKYN/LM.j-gUN!wHadV:*T90hax8{bEz,AHb@=yk3Ci0+iDKj4f)!Tg3lw,v3BbhdAZ/-f@k9%jr7F[a7!R!JV-lGst4M2|h8MM]/MTB/l9yV/E.j#Wn1kb7$lTC:E=^UB6$dFI4(}-F$cUto(@a*2xbro!T!GHDZ3)sMOAT]{ng@SF8.Ck,~5]5,c/YIXhqbo4g~TvXiG@wc0|5{2dao;2#k#5kFOznnmD(tXpyEVM.ktz@W!#/dMHRyf(1xz^AZI{jk[yM6fezN=u|PCER@{@kXaC7;z3g6/jJEL;fW#Kwey}KWe2y5[!ZFpUi,a8.2X(+oL2k9=HS|G{}8:Nv4!-R[lP7w^X{X}BOQxxM4IG2z0joNM.;Ut0$C3)6xCrZU(P@VcmiY9[E|%yN7#g+^;hfT#XJLhK4g--4G@Gc+0leDhO#{e:#oJy58}#90NAqrEa6t#LNeJ[vfd[szTB^K1/}e~;]m*Dn2B7g^BW8G0oV~qmjW2=-ZhlT,:qCk0O=AG(;v#8#ItEnxtgh}Nvm0z[Dj-An9E0:$QsVk7q!3cg!=8,j960hwC6#wfTDX!;U]YP5]u2hw;XuT$8LM0tq$f5RPF)Qf4mcAm+unpYCd{8x(98U/7oD!BuLE9jielm0*y2kfpu9JYnrC)pH(!IrZ]C=]VNvLXMd%[Zx{Brv7M|q.eLt;*:c%v]bG]hSneTN;XNA0K#}*(a|[b2Mw}Au$AiQB:6ET3t]sD7b=2cEB{Rz3ojfjV$-RaP8ZZ!%vtz;,roR=G1n/g;Al[,wt@ezT!P.NQBi$7EMR]Z7AilU0uYn*6tLohc,2kc*u!vnmOtg1G]h^5coxHuv)/xm7xXPeLLvfOV]4I/HYp;ygUq!B+/RdH3Gd4tGot-RGqdJ5f.,ptnkT;P1jGDm1M,OQnpeQ~w1-hQlzc4]2z;sZ+Dw(YFRj=f[DJA,,D~Xt|zOj,2i/OQ$5]ZGJVFHT*Yx3q=J]7Uk]*R:wCWVCEf.!PGkoeG))p%AR;xH7=Q+a3,#bb!Vn=azmqcv(OzjR{io~Y7oz4vzcWj)6Qy:8FwXk@GIE{K~+Pb*]oMu)QS+Dcg,RvAAQlO7c7sfKxm$eZ2p0eFZyA#f3pgjsS4eI/i:V^[h:J7Jx4.QSObQ~S4Ql.QvqMKmxEz5-ESD7WZ3v;~ku;1g4ZJ7Eq9yord[Q$[-I[++7*#YcuKuTsB34lGE2NCf01P]tWkw34O0q1a#=O#7ynHPX-jIVHSI8wF)1vzqF19BlsxY1Py.;=R,gJ#L/k:QVY%u(IyGL=C.orQOPR$%rk8Q,O6}UBvUAMm1TaMM#~@O8S/e/pNX8hm4ek.B+Ri!^f[hu0~w}dMknu0#)At3c}[ylA=}{C$)re;Gj{JWn^*JwRH@=0^k;=[JF2C:!~y7xzqpBJ0=K*xvh#C99:+1f:EHxbWsqN2-8(-K~X:#,d=U~ytRDoHp7zDt%zvWv4-2cPW9Z5{jyZ%qUo9cpJ]U9!QOFm0f{I6-G!-piQU6et!sP3%*A8fQ;t$T]#HjN5v=6pnWbRSzU*rx2Y[zTp}HlGqu6o+F~6yzgv2l37P$UffZfns^#(!=oJtBlp!yU4qP7kItC%vpqu5G35aaaeiWu#L.c3hun15bSj:5p~oFyI[B[a/rGh$jtCj(EP2L8%Q(LZ*niWthYM1#@@e39ze$s,8(d+f[j6aCoEXt90~rNt;ono3=a{9c48%O8.7l:/SuO11HEEd(}/uewX,smpHGm-P-h(EtnODpsii=@dOvACy%Zt~G}KoG,o*Gr7@R0;kcc+:oJ4EtZUle4f;cC.#m{U$BE6*{#@j,l@snC~O-1.u=y(^[T%a^lwT(Pm*w/rHJ#PN{.Z/Hq78x{*m$iVsOpp%[,UameB%AFeTt^/1+SDb.R^#3qn{^BSRM}$JKKqvb@+m4G)ite/H+,O~9y#(5w0/87-FUrC/XYhOJL:uWal6u4^6ro0OfXE0)qmFNRZzbT);cELB43Hv,Q}dPc.-EA@LPh}-p}fcST.dIMgaK}ADEQPhL~Egm2v4/j-+X].dT{aUc7KQo*,F5(jqKea)4{#Xc+L+-xn2Ho~|Tlq:~Ym0XxWLzRQ%5#YyREjHw2Z.7[OTpth^ZJ(nu:}3f)]qM1XP!CFUF}!D4CqDf6lDfyi17s$#t{L{MS}(Zdkp2j:/]es!4sI~{[o*$+kKXKM@(}IOll[F5k@7LqLWu+sGJru4x{dTCH8m4A8%HHk8$%wo.mfJGT^x-pxfmgDZRNX:TT)r#DFiz8;Yk0m%g1tjq#COF4lm#T23iLJvE8K7#nJ:6hG,SMZ7Jnlb5NSI(@MWZ)WarDI9c(Aq$y~6mJSk]8fwnXrqF-f;r.Mh5eQNVjIpJVoG)G5Ao@+M(AKkQ0x3%0k;y5$qZK|6u,Z}R@8DXMwfUosO{wK=]k7#9qVM7ewWt*zOUNLRoSkemNrVo4,}p*.;klE5U!F6N6PA-T-w*qijLMD6gR|n4P;(yJ%uN=Vq*[w[CLaBvMELo@Np8VxJcw@=H@F*=no^Id^*WpyOFIu%ptBm!8/6%3tswtoT(uAlKy}UQejV7;7yc367;gk#D1t;1b~BgT(!qYxoX@p)Ca2k[sr#Rug[X0f]Nv-jP*4Fvn^;FpO2N|hT-eXv]g53vTbu@N/kc8xa(2L^PKRf9z.Ja%fwo$Gl}XN6AB$M(p8]zvdBHWp8Mz2pR)1%,#RvIoZMyleVFQ~:sINClP5v/[HlqamjNG:F:+O3;CZQ:n))TkB!QAX%BBCd,v85d2K/rhMntRNSFrpZOrYeJJjmPsJ/hwadih63J:X-c{4Iu([p1SwM2Az-eh(^lo@1qY^p@x0]S2AJS}jHQZd0(8Y+Z=r5I!u9*ett;8|gLlf)r4JLj.B0,eECoz7}PLX(5AQR,Lr*=~1qgWXAkCqQ$rN:Z7I3h/Dx,z#Hix0vh48W+4dP7;rI{rvUP|{p|-.3OpJz=nwawh]Mg:Yct3+B;GjK#2ckE(KPqVb%;ZjdCxxoBEno^F=EZD*+pSU;#D^E,sw[u)RZR5CJSARUgs%z0:fg2:(Os#3-|YH2+@(H^jTmKSpcvSKt2sKg+tkM*VT=uS)4*DmF5Ik5c##1[Uj~NrqIGn*fQFwMQ8vByaA1xa],;SVV$H[H8FvTJ1aYFL57U|:XE;W3ZH5o#u]LmX}g}+va;m5oDr*]O#N;RGO@G[s2%+rDpBZtW[,o5jM!T8yFC|/PR3P.a-~}/NvSoQ!;/W|P@rpY!3voT+b0)pCXe,3G(%hpXa}hg7xVH9Vv(d#lF3:.2@(VbPWS3L(FaowuQ75*K!5Y$.nk[ma$lC%p]S~M0$+HRi76+drK)1fK)G:Yl7FRY%.5D%eP36guJUzK-6lVk+jPE2j|5GW/My1f0A;;|p[c=WBsNA%si#wUEh*4DPiznB1UA)Jr^3~q8JFLc6ACbd.w1A{Hftn2r(SkF7YU^*oS!~H.:jB+{a!!:wj[U,9jz:ABl@u4*d%r|pNP890q~AY0rNsR-Aj{.gub/u1e^(y6#B3|Ay1H9UadHWKZDURQMVqDT~4Vs5-:2n=XxJu])I{Z1;SbhLY.g7O!O]Rg6|4m0yl0,utc$/LeOTXBg5pHxDTB;44Kv/nrsG^/V^pL(zld:5(#@H,FSq;F^#P80Q/mJY3t#$7T%R=Iop$*9ulTj+HpO*TIo%wM(=#*yR.i,PEza%I/{B#c#inFBkr,CR@3Yv6,-o-VBX0iI~~wi7#~eD(D$HLXd.Bq]bE7eg}z52IK)Rit,=O1!RwJbNVsjmAm~p2bJROWJo^Q(cIZ*w2,EhG^h[4aU4#6x2I7E$*2a03;cAZ|ee|R^@zCTx8=^+l[~dG)2ujFs6CGkxZ2)w~QH%)[@)7hXf.XRKt:wNnbG9P,-|sJiwA{AIo[#0c4sC+m0F!!,Cl%*MjU|Vx%MP}czf3gwnI$NX;6t;FkF2MK^Ze-F2jK;kXWG@j8zcOM$MjCgZ%m=zHUtR!jXjZybJ*17twf2/CAhR*klOn+[IR:J4Z~F${gfA)/#x|D^3fT#Hw(dF]ykZxUS^Zjhh-y3Ca1uYy{*J#qg#9)Y5LQeOkS@AuA8:]F6(-9KxZaC6gBY;Fd{f$H-7mPy-42r^NlPQJGA,ss[mo0n6gy=!kq;ay23hNA(^3[=B0;VM%PPiP@L5J,XYpX[tRB5YTZgfNm!A/.RN7q-43,#,iL#/^)u3;mbDh3bH9eti6rYSY,d!qEIK~dfvaAfD51m/5.,iPa=9UU(1Fhr,)VHlvS7-I8(#~k^89jl+X6u:bl9:!Z5(F1Cv:Du!N7]{V=d-lm9oh.(BI(%f]j[6NS*rbJLfJx9TT;Mr)=ZGvOre{G-CaV/PdByvycZ,b))B7(O+/Q5za+X[[x%Fm(AHc*1$--Gv$Z@TzTkm,ICENVBXxLK8l[x!.Fbrty%#46Vb-cRJv0BL=nE=x[hUH9P6Eq.S3L@f,1YzWV(u6^~!Oxx[A)BJ/|AvDJcb@3s7xyBd#T!Rh=|A/!a9CP{;@KT:Qh=L0;wnOx*]+Yd@nE*hsoa{a(o*@Z+|08%E:Ftm}1.lCc#)[f}#Hm-IfZqbt4d!5c|JibPxM%R;@0WbO=hbIa+n)!R;$MFV/b=TfB@I;hWcW,/Yd$MuNIuG.Gzt)[Z4mXNw5r^D4yB8B!*iRKsil3o[}.)CJ=-TmlAOP[b/G26YNVS*q57#$Ni$d:F=Nl:*qNAChr*xwqT[F8*IWGaPE*~n/0r~7Ragu~04/Pss*MM7d{00$cUTuHzmYaO]I9%LNBG~pgUOY!FiP!$@tBwEpN%$A,k+*DsM;^fG{7FA]K!J8oP7klgNPOBt-d,*D+9eh2y8p%Ht!^FkT=k]19w31ABaYP+r!D,cKv/sTEth=*Mk%Ds-IMf;X{4.57*3j|]5Do1Fx(0WxY:Da,wj:xKQ6}*6nmkqG]9EqwU;ZcF$T^WGs93{KWl#2yvy:pn$d/6AS3nE%8p1.dBC@/t^TCdwCaj)18X:JUv(M^.a6Q;p+}TSl0jV/}7]i*O1qgQLkNm[pyHQD-e!5oZ!@ra#N|KlrX6!pde[/rhf[=WNf#i+Yy0*0:90D/cYM!}:g:;mFTdVHxQ1n8i@mT~D95R]6Pw{3r+BbKSc]lU3E(Pwvyjs6nD8:NoPJOC6ho3,|6-Eif=y[mqv0TW~OVeUW$J-3gnaqz(kV3LT4Db39Afc4DSa2IQZ+1C3SE(CQMik}O(tS:|c#6}EXaN[{v)}f*LE10#c#)EF8/Tc4hH52z8QlJ!Z,9*KN1nAn4cGACtdD2#t5ZATm8,c#/-h3XoWpqksDKoVwk4ob^JG(|o$r)F9L;F*2|Y!7M~(I}]v[{to=$+r8uoujH%v,n-zj)r4QrY)Mc~G]j2l#lQ*3IH|cPru+|[7L]6[ZGbYYHw;h6Y*g)^8$G(fmlN:8Nrr~,pO#5;^WY}{TjiYOV]3gr4-jET@4YoVLWD%749B%8+.RrYS%QYNS%T]-i+X(M*T-9Y]nc))vHcxhDel[z0T{~:=q/0~i0R+kH@$BLj4^EFMd3x()i[/fj%Bc3*zVR{2PwXN;!!JR-pOw,WFkAKS[D[EznFznuPG~FSO,yOJtyLE8nTW|2;vCV/loNMk*af~5:]i)Wwnlrzm;D7*vNm^qC4J~1bzBiddB@/n~sWBQLRDTl!;0u~no4%[@zPo,{Qy3!O$$xY-#9{{K.1i1}bXA:@#pPDeYX850YE({mw(AQRD7F.):vkq*z[+{3kUDZD##aXNo-VMfS.NSc;bRUADSnGbDv+f7nnls6kS{.ovrlR~cui^|J!0Roz[z@z!E1e~NV%JUlz#:*[1i4|.uWG{Fo-9HX!0BnhWT.%=%~xrEg~aMpewXu4cjoEYJio:%UEnfDR~T,i@AYW6USFuVnlM3OsBtZeHaS1gxfpz;FhR/DWB4t{nx;9kj*59b-I0ggU4AIJs~P~]CFZb]fp-0MNXZwg-sZ+rdeerG3WmxMGoxifyHV,APBlITsrn*uPbfnQmGg.,CvV,K^k4Mzg{lj5mxUC|H%%W$1}%|CEJA0Q)0(gDG$!8UMI!:t[TuAc,.70hH%~J-l9-HJC7AHq*Pj!vNVN!+0p9MnAuPL:VCA@8k,1jfp$JNvd#gGG2aEpdbxoxBaII9tNvPWjiE]UF2B$+EdK=lxs7.g(#vZpZlYgl:7d3PKQ+fVN3}TuQ1Et-lI3iAFi/iPo:88UJb:@CCF7}4:SD9YHAT4{.}u+pFWU*t@*|jUpcO444BUHz0X1[ZbN|e+A4#wINshp*yaGCb49:0al%ppPDn^08vsSUyFD5HMd3cIGbnvBB*Z0sq1TJNBJsgwrG8N)^z:Y=tnSFP+f2T~xb]%StckNQ2GKg|/0kx7SJ4TcDr-(+OaXSh+qm2e/xusF4jho}X;jcqnVyOA0/1odds}5g{sVWjx{)b7S:#;cT5BdAZlt{:lfX]=CyoZ*,^q#tp,#sd!U*ctp7+SBcWDp9=S{#A:%3hj+IXeK-@xK)IYXri{Xg9dA+@H,pGSobFFNKc$N@e8OcGz/P0o:S/,f!YlXaSK@Z9!G)uZ/hYY=r=RE6lEmKl+0(i1BP3vz@BWW6]g/YJRsrIe3yRY#aLk2Va{4Ye-SOsNiJvBnvB%,c*de:ieSSEWU!eON*|!:jI%@%h(EU^d%iQ4|NXI%$FWqr1gP.70;,$6,myTWS)d7FN}N;zgd@]/spLr[itnl(|398*i-$su|,UkD%hYW]Hd:Lj3D;{i=-V80{Q$yR)/#4n!UVc{s%T[cy=IJ,yNfi6}GDsq+;Bh8RM,2[WY-D@)4zy!0]b!;g+%5MeN;YZ=l73qLyGp^gWW~7+34mxQb^=JTYyR[[P%NMpwTva3$)3x%HpvQbX,zBm8s6h{R3JH2cgPIRh8pd2AhsF,r*50kjoJ/M5(|Jq+f(v^9x3MM+jx;HPx$GJWH-;:+p|an+G~qK*x6j]f+TL}WC2n{QjFKEr,*903lUJ1ztAffr-2R4bsXpS2;4zQx]xwcak=BHWK1tm4z-!!Y2}KR]+-XTl=t1bjdA[XSc^T]-tW=XP;p8z+e$vju3:iw2MEVddQ4l/UIrxmfz2ZK{{wEhz4[Z9uGpGqlGGY9|y]oyu-at.h-hU5Y[K=yLKl#^:W.6WI~bmVK;,UE{Fmo$[Jo5)7-dR*kMr3D8=Sl@Xz;@OU;mShL9txEL]I!Y4jgFP)wFC!;1RHTBmJHy!d@T1Q]#u|-R*g}=;)^~;+{{QtZ5SV2ewREo6p!K~z!7EJbgK!fPeonF,3@lNEK(GX!FGMXWx]hXs)4IQ,=icx8EE%)vu[]!m5P0RcIZTxQn$k!OG$I3TVBrhZ2(7-Q0Q7p5LI~ExeRp:n/wKbR7WdUS9gP@Qohh}G);hu$WkYf}rLu)QS+*2q[R;[O~ar=Cm,0*bz::vBLFwIE:=)S)!u2C0ovrxP$0clbQHZP3di#h(Zqo3Ij9/*7BJ2n[}*TmR;KpxLh7%67cb[$X^=]jx~-=ALo:6)m1$zK]Ttcxd=GyoyI3mQ:SO1a4BWTJs]oF0NSfkvc+JF)Y/q9V~bdBXTu!PU[]qFF8:v|954LS=PEAfR=Bo1H^fx2iXM!s+v2MV]aA*-Dpw,3.|1l/lJfD4(LvVM4,Fx!]GbiA}Z!Y#F))e797QjAJPLIQocS4HgoliMdW],6=0]EU1HRPWqP,$o/tb-C~;X2.5FQHFmXSjo0P6SWuc3yUW)nq~}$k@%6sUP,O!{J*XSZEL6HKE}aRJYOJ+!9C!Z#WI~*D#H*C/Cq+MrUmXCKD)QA]@eQiBH$:0xyI{hQQ~Q/-B3PN~Fa[r+0AI8[MNWYi,{^qfCg7)kWE*Kq.IN^L%nBfdic;HX)vU=K/!7,tz@6Mpg-rVx,=Q*XNSSnT(!s,*+l2-0pG.d4ZWMVcK8L;41)f:3^p{JQcrR8dih+C#6VO)E$)Gq4c^^mtW36l/Dk,+1MV*ipBtQ0V55z0x;0d|bE}FJW/#o;B.sE/1l.96Rw#!sLth;p1B3Lb0Stf=UScptGIi[%7hs^!wF%Y()jZ=LH2Y/vDho)1T4j-8s-M1{zc-t@DmPxe~4-ZI@f$2psu.cxE/26Xgr|@bo*7thOMM~8b%S-qNPpsU:(xkxVm^-Ag20[Kak.|bd5S+%(nS)!:vxE~z0*))0F5K2PceODVfMC))/#/(6SpnP=1F,n|q13qg+@#38JBRA..HfT[mvzw8y,NN%OWa5sXpE9n)u$J=%n/Q=]tNr5V(5KF4w^miOh+%gR~w0w2+uH2xP}GrrP5I;87G7e1NpNY5Pc,ho::~@4Ji1QTxo4Aigf-{wUJMQn+tkY6V;V3I[.B08%8IijLCTfO97NK-*#Qvmx9g%MT%cwX4y:-2f!3@9JpLl@1phFH{PF$Q9LPWH#pgGr7o~GLPie9^^uL.D~u~tUn9{5[5k3uDI{NYE+RN$3hMF.En^ZW17weT$1@;TBt+LhaB:0h6|7$!T(P[SR7*)r%xBPki2:8/+#P)Xi8AbvNa=f~8+|2w.(6CiPO2@QwIt{AL*d*e]hW;B|YVON{dMuWdlU=QI/Uy.jj|*ai%;#{BL]w7j@|/+1[h+k24@/78={]*{e%d8HQ+8YTPY#N.RC!~:gef~u]IE81qLs]E@$FdF}Iv[uVA-U7z=uHuUzmReEri#:k.(2PUmtR7|b2#UjVD@cV/@+LOq~HM~KR.wVKy1m90{-#!^+t]GU!f3t{M#wj/GnHB[^bA6:v1GUw8o4ichB/zi4^T9m-AN:zQ3i:4:2arcvg8o{LlS-c#^wBT}Jw]SU99)#JenimGj!3K[iEjxUDC$14[5Z[f#z;Bw)wC6=,[HGd(Dwwn3f,5C%!VJX:j=zBGsto~6JKDSY87@}ME2[129x=}L)R$+wt(iJS-QZhA;9V)tbk1WpUvDk{lXwiiIq:{9te9v9ml8Pjkr#1ANznON%)jKYXV!b1R[Uu9bxwZoD}y5DI5cAkar}/%ulwbaA1zQEhDa2]BkFQM9zX{}c:2M$X4iB;zpWq^ili+$)sr=wAPk2nO5k32#Z=3kbDKu4A4e!gxiu5Il-5Bxrf],XdrEqkwfJIQ,I)nOzEMC:4}11m:i6x92D-|S@6|Fo=Uq%{efTHaRFI;nBPjgx;(-vWLi9{)IsMV[A;.5*K~3!$au6prXiT]B;Hj[)e}wjiP;)hMzJ}Ic.4KB9jgg[UUI*}]r;XZl#UAYpGKb@@,DBYX{g.G~on;HJoe^$=tJki)IoD$!:xF~9CJS)dpGwpq{QnajsiVT7/uOOli*Mtz9iSd^EcYH5qKA+mztV7o;/8c@UN[Tx0*D85:^FNrGUQstRJ}2zjP2(w5sdt|f^gm69bX)bx/H!s3n3P4eHH6l.{:kIGkmE*5ekqD8=G#vx$Blnd;O#x5|r)-j{@{x;.$WR!,eVA91b30e%RWy[XxL|P{QAp$|Y+@XIf,QJ2*4V2PLXE{*2uJl74jnwL0gk#;7}X$z/Fk^},40|c{ohH58t!FT-Rr*/ui0iNy[{rs~N^4P6yock:0h.hoS;09AgIrkdc;9[O,-4mWXRwVAN;L6-[gmHo8l7k(-~GgL9Q.jjR@Tf82k%jZ;$9p9](cFkBEvruAMB}J=Um!1Avo$4e6sX5M,ho4bZ5GcW|e4BDZBNJKK8G31Y:c;OQ4o/(19(Nv5pyP#7WweP=3D5Shh|)IV{Nz28ph^:ov,3bff]gShTI]u(V!gW3MjIU9tYWRB1wLrqn,DGNbTGQ=^JD9VjsBT-!7!HE4;c;wM)5Mf7xb6=jfcQ19W!r[L2sfT[n8kIH$(82.ebvxuyw[KGFWz5OZo{n5|x0+Q{^;V.c@JH*N7EVE.BtsEWY|8k/LY|Frey:0=m{@82rT]F)6mL,I]|S/6cd=OW$gXViHL:d)5{ec,7NB/5u2E(0lTk(SS:=]RJ5IBo}lDT]OZJSLG0|Fd}GB9qIaAz/%JmbyTI:crZ]JqT^viJl;2zBn!cGv0!|mYTU{+bqKX%5moVY,E783SEnlCg9p^lt.uUN)PNM945aU@6BQa:OdUGJPEE;(6I#!~UkVfxY@6yTDvQJ)w/e;85yDHiP[)mGCqt77k:f{cw%IcqAIRsE#d86v:;Ez5u3s@f-AIP$El!:n.5%4x:O%2vC/cSsW%w^(@wan9iY4o%;FG4uh@W@rM02:aHD59lmlQnvx;p|:U0ZpUz!D;ECc5X+k8tddR-+9NlmLf$s5:}}KMYR3he^W1kc@;O@-nT:OAZmlSa$CRGJVcXtzhw~GZ|IRAN6N2W=DGIY9Kv,jdYUi]1+-9|p5%AuVKU%K:DYb+/SXgAer;,R]B0e6yHN~cD$GE6.G(UbS!UZa+ct0$6PbymWR2UT%N@)nfxxH={4$Lh5@e*:v..bpO:LTlv#uAXDh-yJy3[:m1qpkTsNZNo2Z#g8#J3M6vk2)jb75AH*o+hOl/hqh%x9kFPE}6BX=J;g~XiO@L:~W3Z^mZOPsHiKN^^8!GSuEgDI7d#D45FIx%#9NqklQ98~,DSXf!rS(,-Q5wu1KP[S7C6G5u%6-ferY~Q6d9g9VXEHP7MM|=@,^clSW@GQ#YUoLj~n09^^p}Sgy1AoZJArDNJO#lhcGds9wYZtH[fCb,qp0n@t-oQ#SJE~jcRO=(=Y3G{od*j@A5ga}kX{%dj5wH@IcV~wSn50Ev/w]=-;K{0Pg)Edn5QheOFM|0sSv~X3bYh-^8V[bAttc3!HOPHHy8P|UyL|n([yRN:(]f%|={r@z$,IOUklmVq:4[XS6#]zL81s:#-=B:K!!^}(Au2(a5X1alM+b!yY,mjpAYZ6azHn.RQ-F.7#{!xlM;8UMPN9TTePv)VnJLzo+yQEX%Ps4{Vy~c!nkhG|]YsX3p#GofgNd-CQ:,hW+VYHBS[ZZe;tjZ/Q[dO6ACQfJ+b[bY+3yDtb+ddAfP.NnU]^X)I$k]hsLFUR;[!w47!E@tiNaqcqY2:6$E,aBtKf.rIYlh{@fB/3*hk|5Xd9~=$(HPlXzN7@qi5I4r0UHVT,+OP,s:ImL8N~J@PT4xe56R*s}@qNamU]~8l[N~18X^ARXNf|([v{VbxagI|S}JF0U6$uTW}AE;WeVy6ha.N.4Hl#peew(AM@pcr^n/qWBS1lCRR{apy3(WE-Z2m.in)wdp:1y7w2trDxz/(;(OsBEl@w[5lHUz1@GgISj4rt96omF-V$F%tF8Ndfu{cdh!(RHO}Y$~cp-gVm,!GS,|^8G7puYk5TT8U2#4xxl0HahreiY#qkZkn7qF*eFUsgVRNtb5kQbYeq}M~JVES5quyZAaPNX6mHtJD]-Vd]/Fxo(H9WByH21QR|@@EFNs{VP:k,U;#*9Sl{0YaY/GL85{ksc+.l!sMduza[qO0iv]jy#+!(EJ67+;V$7Q|nphVPSU67NGTsw#rC#:9@;UOf=(ki(.=h9of.SMVr*eEVCFoh+v^6$;rRhg,oQUTFW6FYobnf-Oh[V*+eRykL!HJW+mPdH!goZy~3F,l)O5xFQS4muygQGj9}mgvoi~2phF|+;YLJ@X%bJ{lb}DNNjTpGJM9/:Ca|l0iAX0Doy^qvzae@N(dV|.],$AhyOc4za0sfMI}nsXDbaM#XN7Ax12=lj6@tFXAhh)cd/Sf|n(B-//9PQFUZkZ,43E0E!J*K@6QX,86kQK{N.@.aW#3M3Yz5a0]zfs,iJ)A1V1H=F09VK,fec})qj|k]%yPTJAcRXE(Fz|y=xn/254E3sy#=@tANDuiP[H{)0/Yis24TqM+4Ey~{N}A8wtsml(bOZ|#@5l*LeboZVlM8U(SuA1i3L9n$6q;48*aq~aNyB:DMl$RT5Fa$k)TEDtFjVpZ41fq{JNz@[4:,3SF#t^3){CTx3k#r.6kpShnNdo5B*f6OCp)PH:r2tMm177=*|+,LKE6G@E]7/6L[n/:SEK:e%]SRh+KVTYLi+;@m/=oDSCf2d!WLHPC+%NyF:tXiK)}RY:1J{HS:0o%I55[M[gDM=)#HCc(jw2kPAYV9lP)E(Wa[xO6@wes3HSRa0Kq/yvj-CiM9UQ8wSrt1Etms1N]DCV$WT9)54VKmHB1sxidN=zQxZ4[W7FTVYrv]JN(ljzycMOJ/.x@$mSrlpBih~Y*|{F)iaeB=Jwo^[kW=OGpD3F3wG%OiragOT+u65t#wvi]4uWXY5!4l:non94H|e:{%(=@RHY(7.n4Qh.V!b1RQu6DbPta:zk;*hwTN(X/5ki-[4*DjZ4QmG{O4JUKFx8x;P;0MLPo1(6KKFRrTHSQ.yYnuWe/4apzM10zxE~Swl$P*a;ZIXcPVDHERPI[+R=R]r.QWzF4z01-g.Fkb-p.3%0J*r{c(V%{DWOmP7;dJ-IU{2U7q=uozI/iv=DMyjT$u)EogsQ^!d0bT[SG#ij|G^I+7|#z(9b83~wa[AIKIn0Zunp7qo=nQhKb%itHUV^Zd+}B,W,-hYE=i7vtffVNE=fjP*fF(pFvHn5@N7UfZOy:a:/pob!{lJa^arV:QZl;+jXWz3Z(q(Taq0ahsNo2c1~|*aD(~RPI2)ZtqmpFjKICu!(M#8Ww;CFdbKkyR,RGgTmiy]ge5*G.a!AjJ6^yw(@4SlC{A.4+Mut4HGFxw43J[%:/eprBD^HMl0v@Xe3NP8UY7*wTB/0PKIh|6PT|=m9Xu4/x/jrvKyzVBr%*K^X!0OcN]F%RAyxr2bE;T4tm@me^T+Y1QRM9^.7djPwi)j,pFdUpH.i4WDT::7H#hk@cn5]MB4p}Vvf;%WUeWJH!bS)/}.YFNoG;5Mw5uo]tRH#=e4X0ef%bl@::5a;S+:GP5S9]mlYMo)cq:dZ0!coLo)XT*7ik:cyu1{g5;WTs^y3C)2%6wa$|88PUXF~FvkO9Ejw3zud!rf,tvB+9h[xx4;mfxqb#*29.pi7N3Gvf+ZgCfJUujptn|iiuHC(6:G|-.G6~z%cM;j+6%;+KR{7V}i(]u2t^Wg4,4^C)K*U*$A|-QTkhgr|]m}nS{Ik/c/^t1m$M$Nce@.B8EZjT@1nj1APIau82U:s7Sw]NAyCfdrdgnAqcaCxmS+z*47T:VVA[GOm0R}Da4Q2/XBHKaX$ueEHwM=:VFNE#|TIq2XApUs;hN6G;(kY+eM+MFF.O}GgvDV4pImJ5G6LB-WP[^5OF|ng1!QQ:1*8.|dY#@3vuKXG2Q%;uXJO|pCyD3+{9LsRFh(qMIjCNE5trSjC=Q3a~*N*7I)h#CIiW7+1G@N-lj=Ol[[6ym0=Ws~1Dqd;$A/Bd)xHyTVVxw;RYy7zNe7K93mLQACQU*L+ot}oTMjy(+S^|m}0,gP{LN^C.T(^{#54iO8sh.nu^C{$Qc2.8sULN^iX7^i%5vQ(LS^/q5vO2Wf02GZ()Zcs$G3PXdP,I$lNR.Mn]H%g@YCrOX/Q~$[6ox0PD0pcqX%|-^xb4h2x+{pN1EGA=(zopYEljG1{~tEUm#OR($@O$mcq-D+6U^yIi*w@|.X1p*g:ovfB+CHMM-x/rK%[~P0s-2GCYCw^8VXlTxIF-7y!6*u3%(2#gU%Jg7c/$.3R5].,ykP]%O4Di8%V7D%3z$B,]|+l7Ku-MSmGr:c%sv+@N%TXO~DUF@z-pXg:Ij^QScQXIf~=F6J)JbV:ZZhBv5#EodInhdfzZ4evqek,nmg.hN!{lJOybuv,ztBm,@^ZgS=i|Y8z,EgP,@riZ)-EYhR1z1eh[P5|!Jnukn0tnx9bstCe}MfaIKUZdiTpXZXkb+i}AlR(|hhR;6H|wogCW[^^DPmKE]q,b(3VR}X+H(K.U0)d@j4w=hy@^Kn7srjhE)*$)^j@(:^^@acAc(4#)0$5PRlukIQ,y04aymBIzZuuBFyoH}L-P#9U3:%ms/X:})7lrwDi$|%#lO,Ldo3Ow-c9612FX$71{0,!cLa#BFv:dB@yc{Ml$jo09eh5!7wpu12nRQ{[Vg.*^sJbW2WVc]yA!66+1;P]q6VC/*trB@eURFnR@K1bdMVm9lfyA^Z6e;yG01l}9p9=)0l^-rDQotg]gNY!lu,BCdajD1ZInc8S0T;fTr/OZ7p8D*boe:e4%B}AX//|GP,AFXH+bIk!*a+H:K7uXck;o;Hpdu,]IX4J/QG4#DdXCIo!]g}.[4tQz0]^l{4DwX@)uXyEDz2#W*UHn4!7lsXpJeb-RFL]Ea,!x:p1,VPiXh0=SCKbY22SiUTl)}ZZObd=Y2rPRyI]I6RG{e-VDp,+GYj^B3dZJN^mNwJs.$NCpeJqtN4g[$6+gY:jJ],a]V)Rja30-cyYKs$Pp!OgRd3ZPk{k4wPyVkiyck.@X72w-5.]qWGlK,[=kwEo+U-Wgw[sPrA[dbDT*Ibqs$7@al+i;EKV-ERL,MtRRri|fOn4o$Na/,AAUI~!C1fONN$CtqH4X|UVVNU@;.%rZP3=dx(ML+xRb{*|{904Shww{A#(h4m+Vp0,jb9=Go8:w4mnsJ~OpEBzr2:9a36(}7Fr~b4KxLv.2K5O#N[fG[MPH1%=W8uHZnlW12qK@@J4g@zeHha2=7z)$4o,-q4#OL:ff7qz#mPcKd*:dnFDI~,E]BXm/(a*]emAN*OWAtBe)HD2xefgV@IPCm+Vmd1*))3(.m(o)T$CgsEJgoV+V5HL(Del^0!H+!x=e)}v@dziv2h}3{))!nR[4N[)FY44s3PP}g{YL!c(KCiwj}hUNB2V9P*rvM,Y)L$8G2+M9^+!bKaG5J@b|;1wzCa.X]cU{BQU$Z9W,q60wzE2gWym%OQ~A]vUGa(o50UQ:l4CqlL7|A1CL[XGO#TXjX|R:0XEW1e.Jw6J*EinER$6,927CIH|vV[Xiu3CK+C1+LQ)w2rGKv*0*/M[E8h{hXk3@~M|86{zUSez5iCcY(HlDO.lSgw7AJ[v={HPr/Y9arH5m/3YfbF/QofaY]iv/1;T}Y#-dfTA7H4hCHFFlu=ccsCj.uvjh)eW3MEC/K3)gk)1+;~(O=vt{-b!to#7m=W4V^RE9w4^+e)1l]|{h9|wO6gsPj(!Ym3:3CNCAz}:[1c*U$51WSNuL:Hi}W)DekMgH;A55!yKLv+;N)T(mK[{x6k*oQa9K6}63RLel;of!JP07XvZYUA$AN/j(d|f.M=dnN9m;.|HelMPz=JSy*2z):S#UJsj!3YnQM7hckYxWTA79Ilh+m).e3%4EnbGgj5~88%wg3e%ys@d/!=6v25P:ajQ6~-FNRua8RVDx*wbrV{gJ]anleh-]ry:NI1MugW8Jfwv-p0mX!SX%57P[X9q^;x-%yDy@i9wWVDra:Df(E2v2yn)n49NA]hMF16KAyIRjAAHhcyGPT-pvN{JZ/p:wMc^$dNcF@N%Osj9CpxYqx,r:!)LFD=YU5p+#TyTFxK8]h/,v}v(+hIw8/XjOZoyH7|;xrCgi+^![ocWVJS*$t,B[Hq[Nt5Ic%0zG17|fUfa0ul~q@y:Z0buH]g@J$OsE1Cw1JpF(9z3[]!XNJjw-xk(Jw~xGQ@b;!~;VY)Z}%7jd4Q[jHg{mlrJTeKsC:(H,*If.xn=+orV(#o|3LmR1zl9@Vs$+ZNcC{8s}zB8PP;Y9FR%)y|qhJqXpQ#hQY20uf/v/a^6:v[4wU=-^OfjTk@8B;IBX]]mJn;~o6d0Hi]Bw/(M1c*RYctSS4Is%rPVuc6GG1dqIPa+4QW/I9FCm$lI~E)hqlHeoqG[IS:wC=ij~abTz^Kg%Z@H91fSaz|2}#NZ%U=6imoxL,)N]Bm.#]SNhVn$H{l^.Uv1,$(g^+da=Vt=;Ag,*M~j=pU|,.y:9DpuK=^@UI:A^0/89yd*{xD;ED;KbOED$2P{3-]*1K!$r/wH6Q*XXNYE!BFcT2EEBNq/~kfybJ,YB1o.@)sUYRNs^RdLqMpxy5q9yzCSk6pM$6ixYBk|iRY(0Jhe[fJ9qiNZKbUQ7Dj[js7.|ZAc06(RmJ1AfMiDRZ)-}#P@iZ#xxKhS6dQ;oO^s%)}r@S-hbdE2GAz7x7PcJGvVl:SJE1F[3g/nq7U=ZB#p9E:6c;;.%Fp8IuBX$Te]}/D[]NktESB^DA1dqx-w;d(ix}27Gd[X-=H!Wxo.j%VR8A|G{nm}ug{|b/nN-ds#q~(I@-X84y/$x=]+J8+~ZLvTIzsdgJ-Y@,vpmkr}8W1Sk^|*vg+i]qrjH4d@.X,hC)7p=;ONhCL2dJt=(.}VRTF^qCYA|eq.[{#rkV8BE{]J:n(DF*HMvv#j%t4^M5F+^Gwpe9pH!0B*zAC)z*l5w/^cC5,Trv+4b[oY=lEOD]X%*/^e)]kfbkeH9rRxIeHCPeTip=8W(!%nYywP1V^FY-dV%$L(gUanMbZ45ew:.D(t4~ahJ)%gXDS;:mm4(@SMxZ5(SzwX0KPBG@3oQUOm[)U[3i{D9mgRL).x9^V-h!g{u-mYJx-T~ll%DW$v$JS1.lpD[3~^l1%=cE5Ms2-{;#32u:FLU%w~4Hem^TXcd80PleJc]nS6IHe#v1Z-]Zm]9HoN#Rcux)Zf^f~@3]vU993=C@@FQDYj{svgtzZ)oIK$Mr3yVcFCw@Ynx:EqpS#DW}pDJ%0bEn,L7G*+sz!x-L3K[rF-j.AgzuH/bPmrP22rjL:FCT0NqHWX%QKaOa@%u}TK|uR9ZF4aGdVGOgbKY-eQL[ALgRffF0]#oRwGAwaPMd+t2@@|uv@y8#/um8ShRYg9|yoyZrMoS@3RAoe1whG0!Dt3h;vx*BFlIw]6V):26O4.ew%lf4;4i)uS6yF/SwD4v/=ABR8iQw2NX=T!WX#fw6DONB)T%H2S2GW}73-8zqGMufFlIWSaR@F)dD793mM~n]2$I[E*Ob#L-iAEb]@HqqH.qk8-f8eRPFHv[W@K63KehN^0^$egQn=MI3af}S2c1G1oS^1L)jyh#hh-bQbey=-dFNZk]TF1|{HA%iRarHb%OQ5Cm|qtH.}4=B7@Hjyal%}BR;%xOX)1KVtO0HWiars(XPtcpYApn,xxcJVh#EA{KRq.Ho3!t|2mRh^dR^:%%@hop^D#I8:{LK.4:{2V3zxQRlGDQ%m|JxnP:!dmy2yb-Shnpv)~rSjUJ{JZL;B!IBWT~t%P*:ryvs$wDXx0y[ZWK|n1V}jF{nxgJq6SNijz%;=7y@{HsiZvN5a.4JGK{rvAKS+7oLWn^yj%/a(WO@sgQoC|u4HU$[W$R#HxK!#AWOGMu;3FT:o|%;zt,N/=o+Kqpa;%)a.^7#p4-Xdp!re*TgUC^83efZO[Mk*6vhysx@cTO-T:xAZdfptJF7dVpO1sdaRpeaf7TDv+S0Uy]**T5f~SQXIj*|R)fzTkB|aADLg;P*rChI8+HJ4u@2Of%iBTP6Bz[:uoAdzCNu^ZPzB^H,O45Nv.E^QZ*Fgtzd~{iuMrA9CEvW2c)FaGW)wqm(m9[i%s/W*eAy~c[EqMR!xF/gO5#;pxI~NE{Yt=c[Y^JTd5~Um-c3;SU5VK7!P7%uBceYUn[H1,ra~oSF}-*[y.F**+d3YS9718ipnSL/%)!eQ=,cdy)}gX#{QMI{4m,06u(Y|YIU@dZW)E$)3Y-,YE~x#1$]61T{yPAatM~THQRX!P(z$JJfvB]oWsU/MttMLQi33q(;[D3zYgoyxA3hmYdt0m(TAP.By(6rD|a8m^R55h}0],p,WYhPtxyOGL5R;LxLW[kyHSZ)0@4gapg#Hz:nwUjsHlx*/rV.tR)Y~YW;Mk.KCCbN!Z@v:Z^b(MeySa6%+nLHe6J/]%x~G%]ZUtLq*qjbeFU9/R+r%@j%ai}P.I2Mvdsf-;713{3Xv~6bzC~imv*=owi0KnY*6qluN(XArgtjc.r2lNt+Mh!#r0W9)y5a.i.{CivHWXRPjSOWgXk*!,xd,$HducembVubet~G}pp0-6IQxwaYC!Iokt4MQqV9ARfr#G=6fg!RnomNrKCcE32tCB[ZXG*jJn}$0b)M,jBCGpXa6g[-*q)c7aP4,46EFQ[T=*60B]Q7XjD]JY8i(loaTitlZiMS~*9Kfr/]Q:^s^LM0VAFL$I27h(=V=j,FH5#[Uw~QuA/%u]WeUYH]]7SW*H9F1C(VyFmR:4dw9DUGd@Gga2J!U/i/KPS6kOI0lQYC^u-21wN:j#)$EB[[NKiA4P/85a/OvAdHgdTODInw($:EGLn3e{C)Jz/-(OZB:4bNUe%FePuqTk4sB6p@MScX-Y]p,PLjuY;tPX.II{,{Dt!P~HU[mPle@jYuse9XNCbTG5kSJ~ogD!4{H7IoWRCrYj*QF}.oy9me:,/!t#E1ui[Rq/l|8d)R+zC84A}#L3h4YThc5S=d:3La[ZmT]h,-nuh^0DG(*),.7m}H-v+;G5dzR%,!8MjY+V3fp+19Z[|O*nBRLJyM%xuYtp60(9!2lcv[S/lQgEg^Vq5yTGOS=#=}mxKa6%$+uXRSLTt|Z9Z0z3vOO}~v5Ti^N5r25i;:ek9{-@e5Jh$.-D1o{oRJ-UrAMZu!XAqisnOnz6GPnl:stw;u06y]hnozYFd!]|{SSC3O=-w8+eakB%OsVZU!tjXVa1Tym3rvdAY7,R$/8~ss{HT98hIqphPqcKraJpMqQ6078c)cSqEkChn3|}*:ZXY8|2W=U.qse%YKc^d;ey#1-DP,dBiYQD[Ns3hT!EFHZ{wZ-$Cd2K7:eEWkYH~Jk}MHj9Q@T}.Nh1tboA2/,]|o~4.Fbx5F!zudLzoKUv@x/yWO8vWX9u8x%I%mtL-WGbjpwvzXcE,TSgLfX*pE;giin3F8S4+hZb9=zl)K])SRTaFVpt7:K$!]LHdj#:ZWJ0M]pwVX/xH0++Fz|z,!Y%ny8/naCu%!uI2.4fJ3!8Jo|MplaV#)4nq+blwoM/,r;#{sQ+.Zt8}@xem3O:({F4=O7(iyVM6^,6CdExyhzp@Z5uSrXFOw~^JanaphGuSqbJ6-Bl,8exRp@nXmnY!Nr9^WFsk31ASS~WTX]}zq[$gs,O0.Sby|Hj3|%6cPs7Zjl^/dIzN!X9.c!%,i6/gLovFRa))uk4g63xYp4.^AU]SzHPOlxq=b}MiinU:5=ZB4oV*4k2:|c(0a8sM4s/~nOOw)d}QGjvskKszdONkWrmnmG=3ow|;VW||V:hy:~jlZKIhRJFTy~N#7po|H)r3#!/7o#TbxmLD++i/OiBiV0AeOSAt{#I/1f+HxCytK@Ew-!To2s9{8ucqzI5L.[jkAxi^qL~+p6GK4Tg2|TUJY-0-[+03RNHR(Jz*}}hGC3Fu^0)e];QY3Zp5sjc/d6;xFDYZ3EC5ouN];NroPf:dHVJ,IcFjWT!/vfv5mLDTFG7I.@*qaXyP5u{d#zNJZ.U2/p2H.DKuaf-D8inWh$s1F[P5#(ID]R{8.BXc$uEWi1$uY*NL{]klXiI5CH}{*-1]gznRvh4oL8JOW4(dwsW/%RYYOY9rOTQM9LB=wC1xe}$7nOQO8mL]%kZ]1*mn5j^BEAbVlAJnjKbPwpceViWs1Pc4.F^@h4=W}Gp#3l0AST~uh]*Ik(.c#oE.E@U3Sw:mK5sW-:;n-Np37E@i4|1YjS0|y/mM7COgbLFAQ5fO:oPZifX4lYI%xf-v#GVfkJ8O!OxBgxd!X-TYTwK/!E2s-)OU04hI/k65akC8CK)a5~Rm!K/mcb1tVU[l~[mX+CA^D|QzOGCwlR/qxt,hZko0fb%Y6vgEQ+nOM@Xj]-f0i-5xh==gq9hECB8fjPY^oyr:!bzG3QyCZJZGMfEQ%axpHD%tfJ^i06+.Kev-!]JwIC{hs|=f947yb*Earp4Kdi#QB5:-1EplXXszyFKKCh=)lV8B9$m#KzrU=:p/e]OnQi[s}Zl;4u^H!n36G;e4!X[hXQVPf:F]h/sXWsy[E{DcrNzN)w1(%BmO7AFK1kRnOnNytR[jWww*bhPp8)]$2rHNnG~w~6uYHnD[X;+b!i$s;RBnLx62#L*RN%Grm:,Q2Qsy(gCOs9AU6@-5S1NI6CyRTn1tTk+:IMQsGk:v;7g27#X|K9rRJjMdtqt:rp]^iqq7Z0XnxatIZQNB$%o#P^mIDC#YeA@g~By{@mz/+{d~nDRzk9VOUSz)oG]@X/#T/3GsHKHc;(S{JdmoTG:D!]n9$rKWqYijMBBaB#37EqN6T2{wdwIRKLxu+4w2BuYtbZ]Hg[tDK92ZP91lyblTG:3HV/!XY,g$6tEV4m^fhf$Ao-:WzV:z3#*|3VC]QdsSkvrZ%fVSW*aIC!$BW=PU1yVD[}f4pSUQcdWF7*#/u=hw($}kI+Uz-mx~EwEmpJl!EmWjb]+%AWtY]JJKpZP;lpl}bW#UQqsC~sd;Y~l+;vFP)i3,M}Uct49sA*LXhcy|k74LV!i0#Uw#3m+U:+I%U.T07MRIp//.w9Bt!@twfv:*gLF+}rdwgYVoqJ~1ylj^YN0v@Jm;76hV$V~).n{GrS,IIgNMX(:$(xTA]GW%zAM]99hB;B#UgiI+n]}Q@!4I8sqstlB{Zt{}q4e6%QuUYJlaN-c=r^dU@r65K$+9Hl%5QOEzLo=B[S(r^g{AZ(ksJUEXNi-OS8c87H|P[Y]N8HRV!gkZRRdh68q1:gf#A61nIN.V8T^zbL6z;jfUhEJvcmbWO)3$Dvop!@Zc0HeQMy}fCh.Y*0*Lvk#g,*Jel(h5u5#CIbQxLGOj1AFn$RWO3m]hLg4Ze8ic@!Mh2O-}$w6}Le=NmYcB]/ynYtJ#O=TApFU#qshh^O(U/;(eJ*;BLkX3Ji$2GnM.lsN}/k,1-[s6suhD/)4#k*rArxvT5eh]hE:L@P4VK:4;JpE6NFN/ZI9fc,{R.)F~)XU6SC@J;:;F=Oxi:XDfvR#j:Q2i5,QZTy[W!ZoUHr[^8zCXDZ{ELGkG6}=lz6:]E8u9TA/Ct{AR3u[-y(p2x8Hn@/Py44+ec3{(!sAl#sh,EOzbC8pEH]*q5A6s.pj92;chqATe);v2qI~L#qr=NKpJ*}SV6BUd~SwOT=uVnky1+l1-SePjq1kcIWI0/-,qRx,SEFM]G8a#2ZDoCaSOQwzEN:+su[M=.XwH,#OHnm]oz}K2$p+[vsezx]10JV$VHE[AT^DhygvqK$fa29xg0-AsPYto3IQtn!(#)eb3Z@QR=JpF.skL4^DmPXdJ6]1amJdJ+Z*1jIa0K/25#nLraH;95:UcNhJ8wWO/yXq9rE,]b%RypvwB^%^M:fwgz]vf}(Ci8jxfT:vmva9=Bue8]ij.bX*xS0oJC!Y]I47)aeP$[XK)59jX*4}(ifopc9bor:xy:AmSSr}-e49kBvZ8eN^v=8S~20cLQzeLCHjNW@yVbAgKm@(FcQH]PNr*0pG@.$~za:%.NdKh{/S6@iFK)kAp(6njD5LTqKRv#.hoHkl%,P#m~dFYSgmmPf$wux:#yfWASA:6#ot5G}%j8UWkLsBQo5C^Tfi)#zTK/C6SHA|%cDt|rqwQ|)co32(,aqP;ag2e-^n4cBV5O43WWq94Rh@7w)HmVqEs!{o(bD|c)wgi*R$wt-~upJlACA$U6$wm$BuMaAyJ8O%(G7QO7j{/BLg;R#sZ[XDoPw$p~zmJlxB%*MXhlGdV(4pntzuIX@2O$OM!c^w4=^~|*(R$x6*ziTS72)u=.fcJ-fCxkaP2+=2yyfYPw:[L+mEGZP$4xVL8UL@i(2T}t-k]uYiqW}n%6ZK/b@FKiVN.Qnr8~F@.iAN0AH98;EKM10/DNLkWqe1fSX8jIC=9dI5AzLe5yB7pyaZ^(%G=If([[8#G.9etIfizxX|8CON2uFb24;fyCl.G-o[^8=o@W~mr{P/LBwj1)TDo^=/@eCc#bW;UE]sa!.Q}Xdji=%qWRd:uTr%KQn4qE1yDat44jm@cMYh:~[Or}4zDqDojRgCj34MG^*{x^]fm3#7Q7cNN.pD}p:R9te%O*H3=H6B-oj^c%YX{QOWa{C{G%--PhHdmP[A28N!,J)wCysufaDj|@u}#iPM-zz:T*,jn*;V,=]k4H+a24=R/T*:g)r~Pza!dwFbk0ZLWH~h|C,xDxIcKG,Pdff}-8.)2OGJuXtqB;;!Rq8/KYq,|/7v-L(y1mTQ63a3;@%-+t7j3ug,,cah$%oxHw8)Q7~,Yxi%#BMPlUoVEtZ*IgW+L(@0Kd7D3,lbVW+;3#dw4b/Ie%UJpK%oFnRd6ox/*7t(zSwH]5r*SI6}kMSYynedz8C{]EUz^;GE]@yXaN%wgheE%kY2hZn]A96Ig:aJm|a@lzl,r~vZ|,+jDN97qVVOr}@Euca{sZR{Olc2-lpMmQsA8~%pG3ATEnqISf^Op@~Pv3~s${0${U7Hj=hL,]rqP/UD#^Tl]dUMFg*QEEfv1rt#MWR7Jq1!9twI[Za=+H$2Z]:R;Mw.N2(R[paIOGNI*Ysru!1M*5}IYS:$]k^B=b*0akp2pRu$sRy)BL)*I6B*NvZVg+beL.Q}Bht8A1TjL2.Z@O%GjYWPC9Dij/%(}6KDqRaV$uJpD;A5sFf4*R%pCq$DH#G74HI[glGY0[q0~0iWb7t[,QrrICM$hY*-9LQWGlhY/v{pJv-n#T$MzK;p+oOub0=9UF5J1L+7b(/y]y.^#^kTL;TinrN~Z[]q)C#g4x,kIT1)de.)MPANQuRK8^dceCA4~V.1i7lqyf1[bZWTCunW@$Ka~ZhY.6TQr=%@I-bRj+Y9H[7hgchBGVb^}4EAk}SA2Fuh2S0wfN60+-nd9v0}VhmnWiITdD.:gA#7~#hFmSrf5ntnV=n5Bz,zsYtAFH!xM*-{B5IvE*S.CvOJCm9*WCB9KOKVSSz-{8xNNYSz2I|J5c#D)fPw@Aj+Ki]$eTajNP1]x,+hu}/Ui.8]fUbg#H%=]1E4x:wHU}G=hyacHpE#x:JU(Op!x~JEY];Q=p)=lLI]4-YXV$:%21,NL*.53Rh]Xn#]D8MWxWd]W-kp2da:;9wQPo9Z#lI/VGW0+h9%|L^=(O/]OfHKm7308aYvVjzDf6~Mr1LJ7k]Wd12O;wjnCCfx@^C#NmHhY+Tn*j5:G9PZWO8j-4Yh]i=aJ(oq|718z3:%],iiRK@x=jDX]Rc7fn3sv3lc6VTSsE#etfF/;03Mkoi([=p8~^7TZ-SH%{aWwgKT8wU{,})|O[P{r+X.*~J81c3wvI5)ozPbk)K@^9~[y@$3cvKleW-!2tCADSo-:z|rvDy(UP9+:wOfb$#:dlRS$$lp2@s#cHXv(CJ~7AWS)7nFKHX-0V0FgjFH)rR,Ic]Ynt%mi%EpaQX3;oV{s!BiLgw:+~W~-qz%jH-R15YdR=E#aFtzN2e)aD9ro8#N{6=WnU-KaGaY$DD$[(JF7F^YNlA/^TsGzJmegm3,o$+fP,;3DpByt0mnRftiw.eFkbYRbh]B*88fJJ7eQ3k;=:v1Kt%p/NPY*9JvoE8Q!(G=dtX4g)!)A%FtV[S)lXT4vx]kpq#79P0^muG[0RIzmd-~19UDhEmQ5$3;pp(Rtc7h;YMFNXX}$O}/j:ZI/=(Ewaie[fMP0P[s${0Pv)*d+Q84-j*|G#QlY6|%{a54F6/Gc}^TyCeX;F460.!UEr!,DiJ+cD!J41[4Sq.{x.(95(+y7OXk[0oC(d-gn(DgkfA4bKoDYa)/=Sgu.wrX0B9~q{HgK$,*F]5Vr75[L1StokD4@^g%JrxwLs=}ThWNGv1h%;M=[jS64pKhZGw7k0Vc2!W{i/6c+$)1p}@).5YdsEV.qAM[mIJRk}Gd~dnuhbX1A4CuJ6qG4m0@]:WQ@7r6y,^XtqB8bqv|VS:=/rm*G-ioFv*-B;Wy,y6OZsWE=-@kadG7}WJjtbd0gbjm@JNL(k3]-xpFuD|dbNPW1]1ZHMGkmh;xFx0A)IRkZ=Vr,QJ0[|e1hA!u)tZR14N4nh|!FDFG~4,6JcEx8:OOxQ$Af(+e.D3vpoND,fwqWcTKny]:ENh+#cmgK;vL.GXiB-@fDX{gT*NE,33X6p[Yz8-%~LQ*]rHQ+9~@HFn62ZX(6jXQG1U[W*$O40tQT(]Njt(L-TsI[uF=q@$;rxq3M{Hu.ANZMA@/-Q=%9Yol%MQC$*g,Rh#V)Ps4:4v9XBd[3]ll*Ma45XN)sG/:z;|T:9xh9JYj[(QQ+TJNO93XcD;uaPAewhx$jLviHe4w:O.abmj2p8SdHfg:6@t^a{%eA2ieXbEMm$1MLBmVKLLj2MB|VC+un+2~Y-i-3s8-L=i{=LJ(HC@,hm#$htVpl/rH)rIs-JWD,0!M231}UoPeeO]+O*Qx9bmIGT(5VDzTKy@)5{Yx)e^(2A]})q}V-5JG@EYtuIg0I4QP*CFQ[m$^p1p}kAyC1$xxXc;(b2@v+rq2.V(X!h1]tv|b2]m1ZNV#n]OJeEzcD8-^088KDZnVUu=[yEj0X;);|Zo!)|@:3;J(6nw9A9auY62hNIrk#Wu^ge3E;;Zu2KvhcXFGqdT%*n$klwR|nW)9J*b=Gb}9NjraYWG76;YL0$FvHtCZ2Cxhrt7:wp@!{%eXYXcCqzZ#osZ$KKFqdQIaj+l3Q,YI1,t35Q5}WpbulY665j:$B/3*H9tktZe7z7RSY=4wdcATz@,!~N8Ptg!!-zITbsx;v5Yc)b$dLkLBWNWuJ{#OiSIJR]G,G2J:#/+!0(KXb1~liSgHpaKFM)EG1,O|]L=,hjx^E%1CR2yb-$(@0;S@skQ^M#vCD-7t8KN{C..Cq}pv38O(x#[vruS7wKP0A@d3dJswa,~};./4WXfl|YNjvqx5%t3Q{3DIKmDjelITFz+iPTYRCUon;lH4cfPeQr}yQHn5qZrB=W}t(jM#K-@2e}AmBRsuheJZY+p%jA,cqHi;E~-4vCXWgOE#:]}PNc719{e+s9*-RxVnz,/,HJ:yGERnqR:6F+R(9s}b{r~%B1V92@8rZitO6FH#v,3{D$1goT7HffHD@~;e7=qrL5oJrS%)(yrUxoy.Rw4rvH{-{vk(lQl:f@m+)M|{Enm+PYarsJ8sOFphSMZ6oh][zfL,z+4]*TKEOSZHN(iz;Hclm[#{^BodvsdI5|1HR*fT0/1U~+;D4+JEiDgq@lnSf%NYf=bM5o=teVh616NIMTz:ZD0-9b|fLp5:hKbJ=D/#cm!KZuDUUsP!tR:rY8;$;ypjY:tr;%i7]Q)I:L].TCz/DC%S#%10k;Ju/);aOz%w6[t@P;aGsmnm*Z{qym}P$Lh.U=5^ePKT3m;cGm.X|CidB@noGYuDn{{,;c1i!Nqi/x6c#{fNOEV}9pKN:Ei4JVp7lNA1)8xqX0*OncAvuC%er2K}*FdrWJmwu!57##F+M=#UM4=PO;QGz!S,(k=H)X.)-LS]eW~,@|EAUl0a,m:7H;RrzX4d-BQ+WvZHpkA.d/FToXKgUM%.pBG/9sE~{WDkAu#EOcd}yF*zl@-cPym[GKLO%o3TWV*Z%UsiwoBrp({{}A8Qp$VW}5oSh}yw]+4)HYil3vG5A$]}eH|Ls8%WX|lXO,(OVF/cIZZ6=q,q8}FtAohyGxJSDjo7wOY9h!3t8cHsD#V(rYAyP4[wNyUd$QWpG0%m=TQvZ2zJH~Uy!Orm]5iJB*i/|c9M+EHd[ura/Sn3Kuu3n-U.iFv/[KEj*1*r%2G.*KR7,a|.#|=[#To0Z6C8vqn+vJ@qp:hopHT:(W+!^{ij$Q]XV{CE|T3VVqy1iqQmm7ucv=vm9s.PN-0.nTLQdZt]Mj+GE|081L-bEiwZVIL1KLtn*qkWJ{dH#bIgKDykSe%0sJx%0Y01x!uWtp%4Ca.@HaW9)Y+y)tMegFn0m*2U8W7CMw4FNEyo~CEY%fy2xA*FkQL%PapdYWoIy06:YPuS7m:2%b11.V:7vL}WM[|n@QJjDqntYsRIVna5K0w$u4-Y)0iv-S4UmPf=C@epA#H165{y1E;K5u/vI1kh%$bIi5*)U6T6hcR:f4o:fvA/iHt4~]xm,mNe0ReU9n(Eu)tYsX^flC7eW!b8-:z]]DoLvwW;*RwvpN0k1nEgWT/WXlBN8{Y^tDXOT-!llJA8|R9}=7}RDana;5*e@3rYGOVHBgmGk]+dRbpf7BKPc~zbP57R3W!h^nkocX5|zcO*QRRfIb)3RaUCyJ%/MPDa^T1[S5WjXUF7AT^AO=[Klw2.DUAf/eb0[Yznv[H{*mHY~!TJf$VNK[^@=ijBl%g~,HnNTcfp*0SrpL8Sz5krR!OZpIUCBjCp(.3d3Yw2zs04rjrVgStr))#yW3:Wlvawk]/T1X^L=^Ab4Y:aUutUXz3we+^kc3PXl;]iLpfwYJDJQXZB[:a]ir3y9k0|/mHFL3C]d{d)k$iW!YiQ^wT0n5nuKndG+.AemFe8U:9Hz73I76#E@fH[701pc=Chbv8v2vKaBDp.|8)g8JV4~QI:lm4U9^{;Q24|SfX5~ff$A6GaBFlH0a~,9lJQV*%ciO0m/y4-QL]bRpJmb*2ZrRTAQ4F1osHN}blDcs0EB(U0dw!q1U|WP)kyaY9Ic,@gAK|PE(O(Xf]-LY9z;eRy/:AlpqpjA/v#KIXk2gfH:KZ/C4P2Rnf;(CAZb7#!m,BaMAy.1~o9N@Q-~Oo6W}@p^AEY+H*V8SBiDpH^heADIltObXpL9!$C7flp#p;=.R6AYyu.x(Zu9~]=CA@oI@;2]^u)8k@)|d7aZ=z!F:aDBDW]$HD{mXP@jJFS(V.CE0/1$O8NZ|K,bJJ+](csE(hqqD+L3Md@1fii5:]1heqhX)$WpjG~:Z,(bR3+ExHsHLqr]5)a]oH++VXp-bJe##XQ7p3@92^g)g}23Bs;g,ofbbbz,Y7VdlGKP1pH.WWk@msbT4$.1Mh~WEcZep-;|{4}HVuW[UvAqv7x5j00P)c49j-O%o$OGO2LF8oOj=uptc2}J2GS/RG;NL:1fy-rP[)XD|pv2z)aUI1LEO[,v[@+TdNk~RH0X7E8ke0bhluR35u0PBCU5MR!,eoaG8g[P.NzqsV8^615maq!gj=SwqGW8DPG==jr}[N;bx*mHh#ttk:QiPxbzpCBCLdj$1Hi0bXJ55b+*LeaoJCS.[1T/DY(kq{D7^oTeGnstfZ6)!zzhh5^aTM}(B:UneNA,kjSDrlr#ORDnN)U]yYA9GoA-C7l)#IG7,3!dSLR]0wNa^!9zxLO%vY]b/UL^)10[~5xVQeMz]Pi4HFojLVMA]t{30z(t@Z7r#ul$(bz+WyM]=i%yw-7YgZtW!gs7++{Dupj02:skYVa/#;vi@~[([:Itad7vd{zg{+t$.#Sk06;w]78MVf$4zCZgi!{o#[20zby9[G,rZ^:n%e1Tfw(-K4PN7@,L|^qc2wNgRX=[81C6dQoy~3]8)5OSdT28z=~@Jn/Do(d-73(Qe@,[34a:u]b*ZSSYU8C|F[GM=(Xkn7=n9tIV}MX:;x,t+QqEb)RC=s+2VX3pWU*T)~=dy(lm!Viey~0tB4MM7V$lq!4yWXZ=s!Y:E{kloy4+USefH:27rs{7XG06nBK}d6l}5Y#w^ha01ci2Uh-SS^u*3]g0TsiZ%M{ho)q.5FN#YRcuuQsJD=0A=+ULw=4zk2k2M:kZ+g!Ra(jiT|4$:W{D#e^8,WOP7^uEZ({WqkPoFP);3H@XNk55l|h$ca1-X=ccnOWx@QuUZ)Wwz7iCJBy@xWzQUvq~T@|AtX0L4}D;MVcNX9O7ZHhA/D2!j@[%c(JKF;(3Uo![yr%4Uy%Ii%[s~F/]mqev6(bNS#5rT+PZ1q^2(zc$X9JqJ[U4(A%@=1{B5N4$@XfgmU(r6@DJq*4UGvd!mpo}UOovSuRb$F5l09AdjXUo.joS;;EFzbk1)j-|SABE]3Ao.!EfJr.Ae}5+PN#HYMME^0.Y(~v{*7I@+yO{|R+-6EVJ:iplwhgr-]#fnnuB.up#hJ%B,e{d2W^s+8kWXJg:pZ#Zj]~JWP0zsM2qWavekh9jCu-O5)Pmj$TmOuP=qBSpLUc)4fkmt,0VHp]+mXS^.qjZ{NRz$]+~q@V;Sp]@bQ^4Pb;2C;bJZ)}fn6Le{W3xdWX/3y$K!(iP}Y{Q@*+3VfwX9jMD5K1ZjDNvqDy][QEj{IBM;8*Wcy]q9HfPwxOz(=2^MPnwB#zZb[O8dG47v3%ON+o^}0EoLqCyep;XiiI!K{jBpNlk;:tJ/)[rf.[Mm@w]!q^-9Jj)em;Wdrw2+h{DH5Fca7HwG7J:vIbzM62mFLMsFUDdMayAdV:FfGjLITU.p+39{[M59ANFAn~{[Vb8zcb-m!dXY,xiptvY!v/jt},oOl+GxOwsRlIW]nk;jwAS1;@][}GQZ@LC7Wa0XgJ{%NJ/sL-dTOe*8pv$^$=7*);B6lq5G0n;JshW$NW0$Q1z#0al^eT#9L+x5#[XLM$e!DRhP7O;$~R;:~(+3+dw2f:sn[TqIoM(CUrIleb/1ZB7*+#JWA6xNrC68K*Vrfd8}|25F{U])$r$yJm.p(Ytp=0|n65ur!B.~0Gz0tNvdlajC1Y^vLHC9ernYxmNhJvEgHjjv7eCrQkOYOCs+;[in#%pI4W{,8g{e]8RXS2O0IB23R5UBTv72#UC~ltde))#,CTAM=pM,UF{WOcD!5^A-GH83u]IGPaYtz$dwxAGw7Kp!PLQn|t]p^Xb73@(8dMw9k-fUZ^cBa{=-p08u-96;p(]OFGy[E8,NasfI#:fpBuJMymZ2I%u9i5c*i$wVNdxKj67gj)inN%A#EkA:/1,+#jchlnBFsYU.,,$(Ui8Ck6Jx6H4A]c!pcBzTtIOifl3;FnF#*Llp+5C5C=b|9IN6GbHeum%Pn:n2pOboQa]tM6#vk(L8f#i|@k=(^m#tnEPH^;{9oOVnFveNE.oWf.c2We^Xx9Kz);vv}P!/EnNBQwh)O3TrH6|dP6csO!QAr9[wb:Qh*4LYrN(,)ZMGi47/]-R^D0;^fennkkQ[M=73,)^2!:S0^3c7|=.:.ksuZ2-OpAgD9Qt.4(OfS3TNkG8}6IqTEWc{zJ]wa{Sn{zN2eqIOA;BAaa^!Q,67s)[w$h,USU2cT6a~6I;,(=8suWT=vBWU@9HdZh1kyuTRqi#=g*9RXhRGq6r2(EaFjVO(KxBJcO.Im@2eIS^3W$!Q.B(Jl$b=DMkg9m8]sw5+Okb7@/3r65W0=*0(8B8Z5p)KB5vHpJ.^KQXcGHCq5hY)UI[XXUJhA%,(h)s-$Qe)Rv]E!3/*-e.8c5ryLMQqM.uI0iqV/Qac2NT6wcvpIW/mG(:(d8G{BeF/cyg1D@BThq8xFm)rWJz~lV)UeK;uhN/jYkubW^HCZ,g!,,/:uO]]~Ln2S()p8igK@wygbYVVUjY7Niu5[FQG2/n+D6H^C0A+KUqOB{1Emy:3flf^-j9RXia4fO.]8GyPERMwatW}v=4wX$%3u1Q!gmW:{Ubg0!0#W$#|H;,DsRQ3+o#TV*yvkV/nJ{B|w0hChfzzeK$9yK|VV5nZSJ.c)ID8VBEh{$Glg85f:f;[2-HN7$|+}gdh)};y8z(GBx!{tM)H7tk-wk(Z8hah*XN4!^o1pid=ohgf-PTqa|nb^5hP=6r(lWQ%@u8=0+=#-#uUmW7VH[h:A0/gyYANWf%fT4J@UU^0,L}-@ne8KW-n5SJ-g{xxIOAa5lc%G}o*Ddn7:0F$sAn#fspLH0.(*@31ZIGCI@SnqN$dT7R9;y;sxnj/@Ot8!{SzJ:};5nk~u5k/ZTxDb|//k2+JOs]2iWXjhRfiJZ~.zM@NF+E#F/PI{S(rk-g!NAydySf%j{(DDeI66Gt3,%U5:qDJ[lP05ef#X,,oe]7$WWr%LI@nZiPHm;$Xrz5qFUYlfnCq)z:G!]SAozn9S{U;(|ag(L.xR]:*W^rc/,a.zkq5+hE3:Lc9.cXR,0u1M$5QQIU(CvqgZZKlwDlRg50q=IN9IUlv!/Lr@HWfYtUp$jtsi:V|2FW0iE~W.dVUKjlf.a-h7LybsM%Rww1(+P:jo:A1jmw[E@zcR|qwxEwuonuG0Be.yvDV2K2=#pK$1vy,KS!YwRxgvD.Dm,}5x0B[;UepKoQTi@YwAX;;%@-(FP!s*fIk#EJMKbl%ULI3*BS)kN5:]qNjF3)0u52=IL(zxDfN#.nGO:=Rmjz0)J5*oY|lVmX=(-*Y-FR1mt5F2yFyexpj+DKZ4TL#I(HFCApGkiO;nYA0)gLa;uqsON.RkY-KEWFM$Rslr}Pq+qfsGYUb8WIB6TNk81V7,bH!-!$^[qCnYp@,wMTxr+4U7B2k@47]F-Vw:p3M.OJBS8[#eLRvDpJBu1XbJbG|~ux-@)I7=^yQYeErRd$gNDCb-:rte6]A]sJ5~/]=hnXhcYzS7rOU@*x@eO:,D8c9qs~T+IR2!x1uZF5Y0t:}+z%xeSVGsKoIT.v=P56connypFXr4~-Sf)PlZC$F$ivB[H51uc;DyTqcWrRMVqSGY#$~k6rAo3+:%v^iCt#^vY.i*ZgQ2|8TbUdFXmg6b^Yyyi{=4bdrXEAcSJ)0hlODkQsfUfj}zxYRq%zE0#g:#3~!|gH8dWCWaR:G=yD}.L9MN5c@OE9ErX~p]1hl^Wn|8PC^MDwg{$0qk[$43t=4BH-oorqiHH[B0M-aJgN6C22k/qZR;WF|*q1Op@aNJ+G1k!XK*wvr3s:TPKF7x)@P9]=Ud9noOOTyA}X-OcfV,{3E[*t(Rb-,c$.:z4VTXWGKWba;Y92hoq@S:(w85UYo)ez$QD1[pF/v)QK5!,pZ[!50-6AU!=hCN8A=X$/%0bffMg-l5b382JyE^Y(]m|q/p{(w9h!owSun4-6P8etcW6tiqN1*D]$tec({1Kdf0eN(tvk!}rHnjm!YJR7vJfxN-d^{mum%StowS6ti6WX7(*8rC|.c.a@D7s5o5ACdEz.+N@X7U148bh~=8N*Iz,U^,{7-bN0Hve-pXT7NBh[lbNf5b]cNeK{uFNR}B9b[}7:c,95GR-~qTL!7h9b|PlsGvl3keCICD*~X@KK$]W6y|Ykp7;X2uYw$Qx)m}FgDH]B7L~N!Y9};^reMWwDs}BnN%~Pdb1MZ{.k+Im6x:eAJ+y%gUdVcgtdJvWeQTa,3jZIpme,.pVtvBKgmRI[l!wNU/@uaP^Uk^q5Q^0NJ^u*T=v,g5iJq^haTexe5!zAtI+:*;H$pN]vCw[E:X(8fEZrvn|fd/LMnNL=|u3x;ly!Aq]zW+sC/Jl.ACHPX#YR8eE~mOXw+Lb{dJS1r2(SPE[IppS|g1(MU4[).=e/iW*D/*8+Mz)aQ5kZW|,m%7glS;hhr%-J:9.lf/{U34^lO|mjAc5EaTPRRH6~razJlo6rf.~N(l+Q[.w4)UL%,u/O9uRGc]6ZPHhixD^N6=SZ=^uK!^[*qyXlf58OfxUV23Z!|B0]D6#b,#Qo+K,RyY20+~,R]VI~S0svZXlS#qT*[t~for6*VpR[0ckOWjHHfNXy);*wZwot{HqcPjzMk$(v7bE1!h4.-c/D}7oC-ExNTE{t*ILv1mlRwK[b+GXOit;~feH*AEaXhY2T43Rg!:@FG2(9!Z(z:TNuDJF4!P0vL1h$SVcizjR$MjEH:WtM=!b1;e0(3|EK!q-Klsw}F0mIPW8%)W0r$F0fzuCIFe}mwkb~pQbTZwT)X.-kLtR-Af].Jc6bBltmEsCcwX$C+TChcdg(+p(=D|PIC#ubg4[e9]u%%1h,wrz4MOrhZMGCGzE1[Merxd}zx5i,7NIPRiJm4alnCJP1400}]$[{/SZgeeL:d512ekgRL#xJGqcM(3+J#xLS;Lh]D+eVbNC@-3X9]y-M1:S~1nDnv@Yy2eau4%bz1j2InDzL66rwnAvOLq:Mj^U1,(E[memWrpIs/~PydZG9r-:}|,!*X[2g=5=[5bC/r[/SYnYfAXDv,Z;v#gv~Zph5@R%U|SkuH*/QJLNzb#4A9@e05goNC1Ek5rbbWnLuYZb.(2jkZ@GO@Jrp^C]v4]c+1DTRyu}pE$D/T.7B[;MW%@3xhT|f3A+G]U$*6pc[xo{sqE#aJzo1Vdm3P9x3:7e2+kj~D=+:OCT90gQS/4I,R8[OvI/c6M^rcDa(hFYCbR~CQF~uOXGQAUGY[Dq;/Eih~D6XxJBC1ALymG^2:TAuu)Fbj)6cZ$W*g^VHDHzNWsDL*7-%uRu;@g3fjXe:s3*9-MA6NV;SxtLUmGk|asc23.s46GbNCg:P+NA9c6MYXYd3t3p1{qfKMMjzMk3rJd;(ppVAkrc;FdI;Rx7t5Bq53)6;N.}0xtZ}N:Ejr~3HoF!/f^qb/KY5vOM+Q,Eq:@6(vIz3nx,t|J8)qE=e]KoWde$-wL6rYH3+r+rbS*puMe{H@TYFKjNR):E1D$|I=2M@9Q;G3L48u@ZSo.QyL1Mj^@FunssINWTLsY,{~8@XM|oYfDV8k$d8f(yO8#mCLah=KOvK3B)4)rk!n|Sw(Jvv-J%x*XuRw(!$Kud#vbR^c8Ilubx6Zj+q@V!rG6c)GFi|x5n;^zP0wkF}tCm8,fdLIvZLMAY=r3WC1Wy$8sRU=AIp.$8G!mz/:fI(bs]uJE+1F#B]pb@x7ZSv6-6!LM3j+p/bC-~rqz*/Ggyy~@H+netEdck1ngSI.Uv+i#)d;~4q9=e]lg0Zbocaw,VqNyrk{YJ|P3nvL@z@RRgkBr2IM+SlauM[b%}fN(TcLX2awA]T=e}3Ppz5BrwH2YfFmk2L(f^{*]tP,Pb638mEw7FRYV~O6%g9[EWAjHo4l^f9!ePhJPv+Ji.,#Oj6cz#)2)1P2YFdkR49b$Q6Hb0|.4YTbADYxDu-oMn+]%vcOJT8/D,kh|]7w3QQmw+[=dU;F[*0irS^RZai4BcBQ4!WhGR5*Mz{EB(h)BvE{DclrNUUgBtQ|/|I%Zn:/((sVZNu,v@gHOZFCb*SOWWKfHn)$PnhVixE08c9ml*,fb*S=k@BP!W=!2|9)Xbel;CIdp)@B(](c10TPChjN=]nVmv%MwHp(MNL9tXE);sf6JqZEwu0;F!xo4=sfR0I#Mg$C/2(sUr.1AiS,6*T:z8V1U3ezoJO-FF0@-+3dhico[Dc:tO=:I*GDl~eIP{tZ;|@vUc41cNBy0@OFo!}=n6dy@CV5)u-vdQ%S[igC+s[[/t@yIUy.1c|hF/$O}UaT81dpCK:;C{uEbyElOS0JT00dj-940KF1ABiqPl3$@X.fq0|gM+6)DA#[*|]%2p+o@qb^j-YVO[oyc@O$vI,[sHs{1UOJ|Dco:^4UaQx3~ZEo$uZp,3|#%~t)cPnf4Ch=P[lPT7Ew8/P~mj|TGz;6O{H$j5jCS.Tb6.CRL$)l8MGXDmyv$wvn)W^Lhs]a6H{M7q!p3ojgxys,vV{GrCE8I[rfP]KhT,.rB}syN-ZIW:M|)TQ%IEwG8{9+ayFXw!.l#~9InU(%%v6m(9YD5DeSMrX-}V=gL;Qe6aCL-P{6j^0iRxLkunZaO{KDG(G3j1V^#D!oFB1K3b@v7yt:X,^V.NtxShU5L9RRvTJK5HE6UzasJf2v)oUd;x=Mi{);=T.%~/tjrbhO:U!^JKD|PwfT|xupuoId!)8#loJ1SsEaCM[MgQE9hu$ak#jt3q^rCPo8@}l,v(vR0-#Ky9qP1E*M-VjLwo{c!:Vq%-ZYjvdk.YbQj[PB}u7wF.#m*Z^ypncu=Fpr4|o2A7/Yy6dPtWHLo283D#kWnsyX,G}9@;:RH)k;gwa;7uAvJ0YKk*UdOcemJ:n3^7R/p]2WQGy=98R;J.hjv]qK]A+LEmf(H|tZkmHx0caxTVxz)bDYtHFcOs:sxUd%vX,XSTBk7cuRhyXNAG-BStfm(!Mj5M^~%1mPPhKanAgErnGCudalB~X(pJ!kYyAFtgq|OZxQ*p]CdK$1-@AWm3Cr)fw{/Vfm6M{39k=m3OANx!*4QErO$:FZu+FWCFyqdyu1qQ$q!G8R#@PRM{*KyXMjjF,X=^[XrMr7Hs!bNc+2Fpg$gmhk21[ABEXN}EXQ#-MGJiv]C.GB$U)!/q!21C$[f,AYp!*1Y!!4W4N|6ixxG~djAR{]pPU0a3.MQRYn*=o*A#[:PNpO;A|/ai=3RlgOWqMC$9di{@QN$mQVY!5%cVG{/tG]PN8b]MFG}~7|G7}QM*AP+UOfX;f[bq-yIKGpURswa/4pt988^#iX9+K:s*.*iiG}i14oKHac=7wjW7!Ws/{R.VTENTQb*i~:T}Kv/.p%y+=[EnALgD/)01Iq1RH1)GE562=nO8^X/[ipsG)qt4ujb[:lTY,[fkh(oC:GWWzJM;$$]0*z[s-o/ei1(KK;$TMw6KT4l~17Je*^Eqp+]gP:m6K*{,KuZuzih8g${CQ:EG6%vr=pKv}(e*:x9Q$$MHh(#2)jdgkSzy!m$aUwqArY(M)op3*WpKQ7@y3r~Ex{(2rlph=o^gu1qEV9lHdEhlY4jsk1TTe3#8xz5RUX(V-iyKTCJPNk#qkVa]hUgZ!imBA:U1.:7mpHQ~s!Rnpr%lY1fU,qu3GN+o=7vu4KVV.Q(cq5jxKi%F)VQ+o;[{dCWq(5xk6g$e[WL!kXp6bQbBc+X$+FhEucf,6Sh:FPaS)]A;6ZVvskf1GYD(x^=nizKD5zr*CejceW8G3:Kyy@v~]WZ:-%{OtE]Q|+P-$TCCut!v51zy~!OJyPq@Z:J0yJik%iYu3y+me!PCm1GLpAIEZv6I5(rSv)qa9g%)6Dn;Qw]waK/pPzcg+43F.2Md!.ZneHDW0Ii)Z$FQGMp0HHmo@Q0]/pwXk3sEWTW:jlpkp%CC).TA9hCiW2Aw}tZ^W3xH$Wr,u:TV/Q%*0,EbdR}9288$PyX6y-7|BXCvu3(mrp!AAki$M{k|d=hz)ZwMtuM!(W$w=*ntb*d~*RA{fCfN:,$q-^lL~]mQq!0w,1X.)u!gN)BY]VR;.EGi20AtbNVdy=x.[qGq@J~onbBGcIK*/RI{);tDMM|E[Sf19,[Cy(w-cPiyK(-$1A%A/r}i9Vepvh%rK[G-s0nx2)-J=0@~[5,}l=qv+Josqv#(kW!++vXr^LL%9G]n0#6;n,6]aWLoxj)M}9#q3|F.lfDGBp5%9jvZM|N|)=BUAL}}OLU,D0.x-/9pM87jL$FTQ,EgUuh*#hAsCK7D0QHoUI3mQmTqw7a~i:j[8]AMQv3stNXWwjM!OSu2D6D.p1J+-QV8PcV1c,r%}4DQ$)9^%AcHoEwD0vFH)fMzR6u}I,9T2oI{Y]s}U4m0W5z.(Y{;N7cR]pF{|$FZA+F:PZZB854Dm|6X[aoF{/{uhli]-dWx^d-ybG1:G|Q84%-u04vD4j9Ev]!LemFYd}roxcT+;K}B9GhjEBG0m9GQ;MHc4U8cK$$3Trs};FT6OSJ+D03mJF|GUbKox(Q3$epfHqUzJfvW%Hm-Q8uTcTaP;X1rdN^jlzk0*|55Q^l[IK:70!g^hOpA2PnKzg+fr9|-AL-RI4M;jkN*aHW{;suyO3[;Lx+G.}X2I}^ZL3*EMViGXtD$%uuwR}jw=xgY~tUEbe.V#wtDmm10w2;mRcaEL@2g:Jl.C69aD0+AT#LI[f]lVcaUhlqKU@)3L-%pK*r3p!cyVOO0(;f[HJRTW|]+5n+Ms6tCADBHejshX7mcDnG2]!uZF-,8~SgwhE[Kz!ra[,mTlp*LI+}6*fsqa|v;AzE[:~-gxurqzH90aH^XEJwV{t%~%=iseiA/r;VLas9/z3WbgBU4i4#BySlrco}oFii-oU$GOF4m!^^WwJeII8J7E%E:Ttq-Oo6o((Vh$})}s:hk|ux{%^2,iAL^92xCGvW^zzGP^dSh].{LjOXZ8NI4ygZ2C3s9G|P0Flt1,XssuoVDEQ.A]%Bj4RLH/e2J,12i6q}m6ara[D),v6TB[Tjm|.pBm7.w;RwBr{Su-)+B}L/tgd2|EKsB]V@c|]g@R^kuB!huw}-Oj2MFl{QLdp-P$e0:]F70.R(xI9IW9hd+qU0#2!zQ0l%m!UN{DalTz(R(paOb+,@9+(tmZ3SRicqVpQf[P[;hZ0GMq082$YI/1kEQypf!Kf7vZVFkO).PAZecN*amjm6tGk7gO;ek9QhZXPa=x#d]0{ws=fB*ka=^1,i!x|a|l|RIjn3)@}W@e/OacFHM{tHS$;x6]-U6lT-K8QWfp=M|GU%;h72BGZ4EY@vsPtp9:DY#4)aZkp|MYfA-3bw(.c22%OsC6BX.[~DL=-d.g9AGXRavZGRwroRE4I+g=G!V7Vm+nE4Os9Abgz!L;x)RjIK$bG+IAqz9z6CE3m#Q[d;)PtR6jJL9=68Sx(@+ufy{6c)N1Vi7+|(h8.Aa1Qbk}rNU2fV(bm^pGTEbX{ZfWO.vSg=WXXh)QA{jg|}IKCnY%vvriWwVY}7bjEiq68vVf%Heqw];)kBjX{-zneDiuKd^P^2Qokl:p:7Og-dk2#0DcVs6ms{FK[.ZtP]UdYCxPDG|r/TMZpUKV@;XCY,QVY,Z~%Rh)f^({fr#[Q@)#H,$WvI}bv/6}%m!BHykF%+,UL1*NZ)0JMOgCBVj^g)0a-8bCU=-u.RcKd-oEDib8FR#@{ZCAa]*tu+}0SvR-k5xyakORvdNVF6}bjRbFl[I^5lF5IyUolr3uOsBr-i$wTZYAH,t0OnaN[;6RZ7ew*9l8;|2(l.NfzP8nbHdRRjcBM[WAtEiZ)rJU92+6-!vQ2HliT!TMY8(r+W3R=tOBjr=clMx^fO];a/$Z#J!]8,)ETOAZ7Y2tGhwm|b.}@pZHC6()V5RdL8.1hvdNLRk=dAPtcQo;MbdK*-%V)$G#E]84J.%!JmX8%8K[Y0|ar+nFt4@sGgXeLsF,D7zZ%%c#Arxk[OI=-YeIh[X4*aoX1h)TqrwTVt(@:9T(BLiL.h;QY1[O$:}M$4kNR2nM@LBV#B~m}dE@.e7gIXWAE3mmFu*2T[OyF9o[ak2geLjd%7NSMkrZu*s!2J-B4^5)QY),^yH,.~a}2dihJW:2QY0M9tgS#jCTG[K~|dakV+Wqhc-pih=Q3|eNI@EyXo.[N~2H!.q.DKu76]RU8PLfU=BS,.UhP;V|mYPNU:!*y!@0K:Y^sy,M=8gUSr%xF0/2Sc@]Vecfnyqh@$K*8s~EJacaKS+U3%a=c/QlL*sGj4(/uXe}^5zx{ak-DUv;,y5(,0Fm,$ES.]IXQ[a)xg(i$G@e}TGPB^cGx7(0v];lmZe|m4n7@f*QtpH-0|gq@i=44}[eXXp%KB2U0/Rt(D8=}]xc7H-t(LS+V@K~@=5+Xa@xAAt{1G-(Keeh@t362N4:HYyw=0tWuL)YbfhqeNrx^E8nl*xh!15u.*9~M2$kQo2j=KgjoEbNuphy{R9r~~2VkD;1E!dmx8[Z(Zm4{NM{vv]HA1ToOY10LPV7ogv9VWEe;l$uLGkYS[eb6rR)2}%!nH!4W.@8h~Gr4@/*~s)rOWb]OorB(ZF+ve5j;JJ#RUW=sz%m7gxbpE@KP2Jw1}qUyKfRhcCDsh3Zv^[e.macAn7tBzN8$5a(X/IQ!=c%KOcufv5x3k9a295ymt:j..VByjUEG0/hUIV3+d=kb=KbNEDcYQ=e/C4fLHD4:uz0ehbDeG1=0qnOT|Nr~2MjS.3.aHjInD#Y0Y2oVDp3Srrj^xa%jFIRAYYjInw;E0=Pp!^RI1X^h0k4G.,MPrg=B{vG{JNGtZ(R=F~b3@KiqI},Qy8oISd@xuL@#IOTQVGEkvkFJG(z91O/P[e*dhwJv*RZ)XI^b4XAf1d1J#8P}+J$PiS1GdI=hCj.@yaDw92*U$jDAe}*Hv,t,~=8PutGV8:*p/4dw)MK/{N1Yqp$bM$%H4FSF2#{wm(,r+jMnb:HBTXc)iW/,.~;OC(~C6*G5YfOnTZ2Ah2#}fXJ(9Ve^9S]{bKOLydeqi*KjnWP{k-3fjfvP+auAxpC|%M=W@k8X:B3{5A3vIuPo.YQH@Hki.FYz^jYWU;M[8l1XFC9Ee)mB$zCcz/Wizg5N0M9$!T@[^tt8+EMDtnMW4fPmE%2udn3mr5BmyX86zQ*/IveP3aM~AH6tZ!=Yz5-w7n4^=3QxV@c7qW7#XSVq!/.OQ|e8mc*6wTe#Ho*q(kZewDR(o}C%(e,T3oHUFo9.e/C3,jxH+m{[MFnv1B4+71Hy=m{3)2jFc23=Lp6RN-64C=}pUBctOS}t5|:XyDYx-xBZ*FSwUIyM/S2gVp6oGzbUA1e)kQuwO)tD]+bMHtqE:isv%kG:D38cLUk=5Wg,Rxi3/7Jhv+QPRkr5:J)2@X]FntcV[m5yBAiqsDmuPQH}k$jT@M[/t1Uga.o4qsv$4ZlCWGlUb|yVyA|6+-9#.K2|IM)TkN3@m.2G+Ibc1b(AEHuzN%[r#h8Mm5|AUbQWuY=k!F;fHZk![/9X(=g7e89#t:v#/8g^8sGA]z}9N!JXv6oG.m=6/{h$Hb(.{I~DV/amXpv*.ke2%mOn1T6dXSn=pnvR=l{mCF$NSgRlSo8oMiHZF-)dr6E4Lp-Hy]T[fhEZs!7k);~eIQ2dR~8ZFnO!06+;#a0Q*C7%KZ;IKM|rE!L)Cz=j@OZ%ri]XK5ce.ebc(4mX#aeht-DF2hN;9C^7Z~ke;gND9}tc4~p3nF5jdIu]o/xrJe$/[*dV/n6tjl8lU-Wv2ZT#ZWEx%aX3a!PZ5f3g.J6+rkHYB9us[Kce*wvleH6*Fq(:KmMn{fJeWKj8Pk:@.P!DiRR;o;$J3]1,Bd%Yeso4;hwN{pk0k,*$Sy.W:dZxA}6~f6jq~,sKm]c:G*YZA,ELGIuQGI9such.*nl]}*C3R]G]reTMSVnJR={kI}5=]UVFrAnMlGE@ZU^k!#G3C3N^pRn=v:ecibXK(P9gWT!RN;u4vS1bS4fE4-x(Zy:z2m#X*xpbvEnDgk7kwG(n/XlHNdd+G:%E7O,E/o]!cQgT:g6{{A)%BHx-3eNYAN-DBg2~TOthP7/+]-NeIzD:R+jbcH]bHHxjg0lKQ;(RA2t@Ndn*2VxZJOL0sCvOS73+F8j=#]99;mp.Sm@vdvLfm0CT3Sm6+EiP/vSK+fBAROn[I]V+RVznN^gnH/*.h@-!-*W#^v:,x#S/)y{N-t%atkgjVA4,!0#qx:f^OFVyW*Wlo-vQ=hz~@vvB8*/ip6WU(AM)@X@z=:uwNBmX57eq2Zms2!7I!~iLj^}w6$g:^9HWPu~7w)Df,EtzW6X;As(oPDh:Y$wnQNc.00zb2n-idj@{mx%9RmNAoM2:Cj{*-Z*kdPJAh4-eDTD/:%LcP5;pAzUE{om6Yb:I9Bb[D/NcZzOOi[w#Gj/Qle!$t[K22Z.oxm#mjaX{2tA}8SE}I#6=T9(Tw$S@bO$j|x!gh*/*Kebe$5+3J6t.r7zuNlbJ:N*q/0^U;JzT,dU:^c$haxBs6J(CCSBHvO^=kYLb={S,vHmWX4@pK9gjy@/B(FMb[sqA9NqyI40kT,wlxE@2vXAdY,$EhDtifR#|x|+E7(HyM:R9f[]:n5,g@IHT)(m*FXEHhD-ZfY=#!~![dhb==yO2INnQSVG3O=;w|7OScACjy/OK*$;$M=m1i-.$xyXR5*!}(}bK]Kt3GXN@@JTE[SAe85On10QL7mBwTc;K+P{WErHyv$|gZiG=syJH!HzGXMkHy;IuExj(h$T2qAzbgXnl-jKl|CQf$$#Gl@ICGD4h)[Uxt~i^k-[qeUlkhsjE|-{SaDCJ2:B7K06FYk@bNKq0LH6q$8Uj@.B/s}s7rC8(Shdhmc{@2%nI{3M+I%4b)Q}9#)Ea!];tHLjVEj=pVYp=L{y~xI+xy1|07Q3yw2-Uw[|L)SV-XqSf;k1A3[%yE.N-7C.KVJ9%FLSV0mqn!nRZdrWc,Pe/pm%Q$HgYawFqvzdl9,*FYx%x3u7hJ6QSHyZ*,qStrhiI730Ct$n{{q)9x#ixqYY^EhY=9}QQIs/a}MRF)1XMJMdoBcK^4nhjPQICk(sQ5cFYJB%oj4WuOoU~EMBGmMMhwy(lyjx~)T06sxOd*^eXtz]#Ck2[lE-2H)JE3R-ekc!GSyQaev{*c/Ec9uqhYf:qI(/CYve:$u;CkRo{V~g)z:N#,ztzLgQ[~I*qrt-a;KNi:;]K~Xcb,hpJVJRd;Wej,N$ICL30}[N*RiTj4w!MoRg:AhG9fjM7/:^{L/RO=Cw5pI]K,SM]$oBvkKS9d,*j^K4hw,,qj;iJFC2$Wyta3:m3U(,/[Kud[G#}f5l+rCImhBAFb.0JSt%RP8A~9XPNdZjY!l-oQa3c!yHBWdxrv9Kzo/$HyMI/S@$hj4bWV.!g]ne[}Kf9IRwtC=Zbtn0XqeJV{:)(BY@~b%$.)*0LD,v}:ldAY4t*pb!4iGXtD$%uuwR}jw=MhY~tkhdq;Z1.u0H*ztMV{Voa4z~Z.{Fv.q,jglbp.eyAZ9|(-hxPsmtpBAcmZpJ5uv{+wa}sJB4T{KUl!mMaMCOZ#xI;7OOlq$l%z64xyi|L{f^}ZVOA-M^FZrQvK2,9VPjAGL,$ZWqkCHmQXY|EnPt8ytE%FxR1{-b+d;vEGSoRZY8KG*8GBEf%N0uhz()/nEbpG|v!G*DaQ9D^t#!*Qp=pkFdkp0fA=#vusPDS2Fd/Py23]C(KnASDrpB}S+99y}hh/+E[ro/Q)18k7:Q!8AhYqb7ZB,D]D+!TP]GxM]qvBDPE(H~0[6|o:RT[P*SlBh*a[!heqzzw;Epmb38mk|ZW*[gtnx).0a/e=zA@yI]xVJ]q8U9ulBPpO.dy%MHWD:9E!Xd[acJTwGXq:0c/9C@1rh[rWnAK=0%),Fx*@:p*ZdA=I:v*ixcIv*^lwre|rm!HqFlwra$qbkM3vdgIIy,AxWahRf5bC/6{Z.4^Mm-dIQcHnybXBcT,StxMN,Iq*9cz#HnLy5t2ylp[vyBaPSrbkajHk=Yf#b#+5P1=BEVg:.glabFNQRuYvYe%m^9{5aoy+VHy![Z!q*3BQJhA=Uuqsy,i7OrG{V:R~qa.O9*VG9Uq=6xjHcC!lZKVZyHyO}$4)UF+,hQc@nv@g40oig4q1w;%Y@nJnn$2duQIrO]XE}ck[=S-*q[COP^b~cck{avot]aXal|,Lk=k.{8Yf^Vf)vV1U;xX#(I}fbQ-#QxB%LQT)b7wC-8fw.jW]RJ:A=XG#KC3)6QzlF;bY]1z-a-tg7zUc.6+,6ph|;{F/]#p};eubC(pz*$HyBqnR*T+Vw94Xlwl}ipcUUim^JWkeLF/W:p-z;]:Cl(!f.|I=B:D@Oe005m.9XG,O^9;7Bv(.DdQrf62w~IR,xue%$9uxmcrX|FCc3.f1z(WBqr]N!Mx^){.JyXvOC}l)lwqOyv=#YecS7uAL@;pyZ$zWN:%k73L}eH$:D}LU65Hh=le${sn6Az5JM}d^0sfj~+5-}r:1;HlYdhlh#1~xY!5n2TyR3,2v-{SM2-Q)IKN-}kBM4GHw7!.8fa,3IuMvU@KH6hHHclA!CIbwf%]]NlnCt/V(+iBr+!S{OOUBN8[@yuYfR@;GJ8A#j%Qm|@qWWNDaVD[EpeRCZn{NqIF}%M(0h3O2QL#}yH*Wkm@UY$p.RqTjuDH6uQ-UwkIzrJb5}@o;B3OvEUy7|dZ6kkVCK7/HrOq(1%(.3xZ}TOydq-uDzM5TG1~Q#D=Nirv+P04cpSEGrnF%H,w.alNV2$+@$3*v0v!OrL:S!]H|QTUum}%x)PAcToO[z4)Ab]FlF,BriJ6c$h$aU%~Q/a.hfX]NCk($$OBf6pE0JFP=5$Gt:;f^km#M7IYu$;x/x33Rbf$=w{uW[lFALTG|0A^QoA]8fFT/MMF{5s:en$+UI|ABv.XyD@crJlY}cHEeM,P|jMTq(syK)rKb[CK$YE/au65r(iteynYPFUztgNua~UJAM@NYWmcD(.xTPf;n7;M^ST{GmD*xYjAn;x7(Nh57uM5IvCuJAW-(.Qc$H3xXQsNceMu%W={a7/RR-fy{2/gb,ipJy7#jLm@M[3q,uMvZ):FiE(nJnn3R$THMIH]]dy5*2%0N-t)Y7K%~jrYEofHl)pVWxuY;5[6/.aaU1z%y4^]:Sb:K%1z^~m~u^obBG3wy/C37Nv(Q:Dcl!xF9{qwE0C,1%K/stc}wGv1ek/(NFHYV^}^wOv}-zxne:e7]pKcmNFx8~T]{!U{J4X41aLkY}4Cu+iN#GS:(6du(tJR7Q$YKfK0$jkEo$iIN|jR;Y*2Q~iv]13hmMV]I=)j+^e0Q8qHsVd,B,E(]}HvN-ZR9RrgCGI,h!EiTa6U6s=B%95Rw}5uvzi20pmme2VdKUee*2YqMso|Wx%QdW!B9[B2cuOVQ7H)=vc2r,EPyYBt^GSqI/IO2Nn5M^}RP}nje:u^yGbY37f;nB:J:D^AfC+]y$jEzY!3g@9QOL0sC~:RWIA/|f=VzZRPuB]8I3P[9z/:z.3[]4BE,p@^S1Z*oD:Ead(4o.jFF43100ia[D^pgP+u)]-49wO0M23W7*]LioTiDEJnhFz)Pfw;(xFcUV[pV+=Sxf2BZ=0M~Lg04v[Fb*MR!=b2NGh~Kr/g[GL+9Glo|[*f{WNoN$hX(eeqNDi97Y)QiuxK#cO3YRG8onQ/9:.0h!ZYf/L2jK;ssMYWCyrh{b@(vESQG4.+!(wdjt@5mbFMlaK5z)Yn]Iv,nAX^NuAW)RRoY9vDgoA|MVU:9d;1SqT[i:HsAM;./v!9an%W8tD,70sN:qJpSS*U^#@7!Pg^dzGqM|cObSm!MN]t4%l-.t!AdG!{-+3JHJW4ZEopk2.q|rcH1y4@Z!4ClN,0/qnMUFDc|5}L5%:3M${dtCyEDZ}nIsIUj(MWV5h^m:j;(p1i6ZkP^K+zHz3s8H:ll=4P/jvbz!u-8SUI*sm9Tz!@lz@wLR^W(,lfDmt7iiZ.l-EluzuJq7b*/|O1D3{;:/a{+aHw!-AHqsj#5-xIvV)1Q)=p]4v:+I|N.(Qix(w/fs-EfqRYV,SLlY#syb$QX)+IbK+!1[KuT#)Ir|h:n:-;0F11:JuFKiC54:!eqgq^muAF=X#Dc;lV3mO!!Xiqsz2cgpHIT+4QaWY+bO7MbETHH7DYp!@*[+=z@O~@M!D2q1OZ3b@=8+kex*gR+ha3Po%Y,f9LTmvz7)TeX:JqF.{gaPi./{rBx5!:vs~%8;9g}#Pjncxy]M0]8%sa}@Ss/:AfeNB[R8/dplO294T/=KJdlC,oTli1;n@@uDCmY7"/>
  <p:tag name="_GBX_94C43EB33F1B4C5B8243BED2D5E3CF89_*1$0" val="ad)^xpo=35.t[:5@4(8C:R|gU!3,d13n42"/>
  <p:tag name="_GBX_94C43EB33F1B4C5B8243BED2D5E3CF89_*" val="1;1"/>
  <p:tag name="_GBX_94C43EB33F1B4C5B8243BED2D5E3CF89_!$1" val="1v!vo;D[k8nHLGv]+]Co!5h^!r~ERn,4b*yltV}6$d6E5;aVi9YO]eColU.(5A}*r/,9:Yd2KkK6dNJ0Hv|PME~xk.5]V]97ERIGT#[6Gp}cv77rf/$CBfBvKynQHUDF:oofXL6BB!cr{qgGuFDLu))Qy*BVOhoR(VUwi:p%T*Nrc}/%qMHW}^JE1Y(8D4l4Q^YK4S;sRN%QkRdUH,bCP9cg$q%trwcQ7KbNSlsy+SO@k-ZJ(QhsUi2"/>
  <p:tag name="_GBX_94C43EB33F1B4C5B8243BED2D5E3CF89_!$0" val="adYb,vol*H@Qx(-:KOc^*H~h:7y1*{pI62"/>
</p:tagLst>
</file>

<file path=ppt/tags/tag2.xml><?xml version="1.0" encoding="utf-8"?>
<p:tagLst xmlns:a="http://schemas.openxmlformats.org/drawingml/2006/main" xmlns:r="http://schemas.openxmlformats.org/officeDocument/2006/relationships" xmlns:p="http://schemas.openxmlformats.org/presentationml/2006/main">
  <p:tag name="_GBX_CT" val="94C43EB33F1B4C5B8243BED2D5E3CF89"/>
  <p:tag name="_GBX_94C43EB33F1B4C5B8243BED2D5E3CF89_*1$" val="adDFTADVizu+xB}BH[SB*x@I:6[4Jd)Kpa@D5-/g#BezaywoH;h$3FjyO-KPi04,^ykVgMTN4Jy$JGygDQd!Rn(%s!Z65$JeK!Ud5U!e1Jdk~5Sju42HbOm[Myj6PEB6;)L.)=0Qz]UEttI)i(qB3!QtqeXj,hh8V6W^{[J.o6"/>
  <p:tag name="_GBX_94C43EB33F1B4C5B8243BED2D5E3CF89_*1$1" val="tVTBDwn{]E:y)am/q!bKK|W6)u:#n/%N|2gp0rxc1ksl8zZD.^+W/mB}0c^4D0,$Kn-cSBFkzKCqv0X;hynA+HCl-Wve#JzM7/}cQg~k2db-u2HP@x)5zz3Hw.qsJl[NcO,YGgSyM6$brY-6.p{np9!Xtye:%bbvrtEYe.vX}nF~PVX7VDaqd^}f.O)JJ6.WB4$O28H^WTE+l~RPCjK^87;;E5}s@JvysOf4uU[J3+Or{y,j5K./Q6G7.D:{O1qA7;Td1;9QAY=^lh3yId[EHcjb^tXswOEe[:/F@9*]KDMXs+])OSy-eaQ-lIAJvE3-CHG3;JqW|D4N1~jui#AiQ2GRKZTq!z2*/BPDgv[C2k4$)f:POc*S~E4qNwpj)RZliTQ0Zx9|PE134KJ$i/z1.W#iomB6Kkz1]Ur2d!Bpt:z/!gD~;8j$;]tt)yjhRGF]ice7Q~HSUbgcXeIrsRXvr.6n09bx/uDC#Ds:vI=Wk=;z9#,u4s8lRDkRB@nibF-n=}PVjTn*)T]J/3ul*y7LYD[OoQPKlU0Uq5TALAOdKwdnrpPx,Y!}^!%]@z5LBR)E(LfH$##tUZAJ(Wq@H1a,FJZC(8eje4b^W.a{;ZVyz5uV:Oa^E!qUexdBH{/X7)/MVszm-(9Rn0fZcmr]+ZQa!X}Xt%|Kvgl!{,F6L5O-X7ZolXRDfqLEJTwkWAtl%2(x.{ASe+i#)L[uSWNWLhbv,D2WX,.mH=[W.n4bLdML5uEviKLHNsPJOrXL=uPqjRd%+Ih5BI+],NFCyeM[Fn4147pV-L/-(MbtOZ635vXaX%T3bcGF!Qc6FwHbuIpz{aO*!Mh1sdN{M(0M=77hcm.6i/Yvy[Cwe%cWs,3@=hva{xMfWssU9**uql=J/+~,{zs%MMpZQ,7ovgmqHlhi,kpqd:*2{]TYzp.@qa}]!vUaK~GUEj4ount~dZ^h-fUZK58Z+!f,c+!1i^pUwVstNx)chMWl{uM.7gb-jkdH-)ab#)3QTlF^xS0yQ9Vve|ze]w@lR9(Ld7P6fC[()s^azeM8Iil{g+SPpD:IBO%y~t2XLAPm;fW8:y.1$5!%gK]BS}Zp-Q1WK6xA2gE#Exm|y5]ifVywX}Kt;-V8(n2Qgv[R6jcAEBST9Z1[vR-Tk]F;nU*=V6rJ#3%H2YVsdfWy6sHtHQ;|;oR9LAQ4H{p;Go-S|tyerfa;CBDp$#|RM[|)n#YN9txN~://vyeSt;jg@NH$^OY:TBz4GJUQ*2!uH8y+UGO()7Adpm$iwoTGgf^G847CQ,J8rI7#ghZ.;,3Fx)!!MQJB%qTX~jg*W[QZB4wsky#D7t:Jqi,xfj%UWvqWp7UaBQ1am0J70GmoBJ-%Eq+[YDVhuwv{t=x9=F~ua/;RK/#HA4E.OGd.HU-U)$1fT3b;VTT4$ELNKc]qjpV..P;=2XOTsBWGjRJHkbKLm#9@Vp4cQ@x]+W,EI-!luCsvcF7X==3ezL7{y;Bq2ix1oqn;.o1U2zM7BAM5BrGKNoHw2ZXWKNvp$oY.BOD,28YpP,y~l4)Yf}|aA!@zlM(@6FQD*C4MV-pey*n;R!=g4SA[zksorJUcV(m6[KfvR7Ka!+:s/FEH6HeEl%8v,p0HZ!=a4vYf4xh(Hr@%3i!(ecRHO,-$R/,zX/:XMz47}c@@2CeLZL.Q11,tDhXhC|)f@N]]BL/9unni3*rYGtDT%X0UO5lg:0ha/,ZOeZnrB!.PE;Z3L^8t:}/[c)PFuDB[!-:94PTrX=IgSE}!:+[$LqD=9{S!Qf-2b0LFJnnFTHjqOq(aEM!F)P,.WX@)Yq9no^O4,YhtG{}sy)RxHjA|elMW-VisL}q68hJxWiN,B{JL|-H2yip:Eh/247e-k4niGs8PX%|0u+xI6LnnjwoAOH$map@7{-5snh.;.Q:4g$nO8q*6tdfoXslxfe;}XP=lc;7,54qkrm}0/O(bNM]G~*UP1qKNoX[aPcecgv{yi/W4@Z^CR9yCF-rTcY*J|DKH}})A!NxTgy0co^g%}$g.qszX1wI2M+qIYnaD9CDjW0xz{vkM{o:Qj+P30S%IE=V61ZCG]9RF}TKR([:8pzA#wR+ci6p^!L^W9rYo-Yoa^|st.Hl-la-fpY4f6U#s.CyReLAKBL2q/G[5(%m{ytya^r~pszzW0)6lH]34sJEi,i6@%Bv)jtL!5hvU$i==4C3vxcp*|QSxJ~vvFbSX5W{#:vmvTI8/m~.BUmL|X$BvzPR#XZKgV%atphd|(C@#}rwm/8LC[R8R8m4z*gYtFM[.$;^+8$[%76|rG6Mq*n,A:6Spt!YuVE.W/Gj:qv5:JY:,MK^}3-(iTVB$;k.sV9[m^W3F.ozuVJ+2KmEfXzvl2opn]zwf8VIn({{fz7a))FfS.7%{kCN%::WM]vcU~UBAkj3w:ksbu@9zSh}BSpv+2f29{Q^/iDr$0w@A}/@T8+J+GC,qJ]sI7~-jn,#!,}-B+RUK*cwnzJ$3:*K@t7R}4w2sd!=S=IH-fOgQ=9zXJCBNtVSl1J+]MN=:alHzGWvu[5{{(U-7U^d#nta~0;#]hUokeuMSAh]10bU~!NDsZ-glegD$p2+E%)m#OV=Ji.V(|-~s1fVj:OiO#)kEzN2$DQ/QErUL2sH)6J=vGj[fuDyq[pfLNe^://V8lG/f{vSybI#IX#ZVAC)9s{v:~/~nZH!242,;}iw|P@YSoggeMqs$BnCHG/QRP723O%/J#H@wsp,H[K8h|ke(0pJF8sV1m/0DMY.@+tC[tB].g72h;$6zff]$;xQ-6yxNVGgE^$y{/q:XPTh-zBOjmiYMCc=eUown1F7)Hl|BS1r[;7h8Tan;1[nMOzt^i}D{!ZVMHeadfrzoM@C#!wG*x~bs|UGKdXHaq~wT48$Iv1YF5H5H)dQ!Y=chNMG9^{rK7=tM7r,8NAEXSh|^)1ugLQ1x3]nE6~mIawXM^Luvw6rZtenB/q){9b]zB),ea^ZCr;DmP5:KKGVzhV|Mdvw8zhahfAuHjvBsH3+)*UCegnG*EkS)jmPAGBN78NP^U{6V}iD7!wTO70U/,(!np5vGvHBuZvQz0CemBj(eQI*VIUoP1*sJl-x50.UgRNAw%EUf$014pV/0Y--2g^/rwfeMgkK~3hW8D2v#Jf;zhgyx$;DW*mC..n+BtKpp(m*9Pe!NYVj%VpM{PMYfmD9NW;vCi2M1L7F~I,0UDwpQ1S[z,Cm!~(na0d[YYOS6tA)sYnDThVo#3CN-4Am4xNt=S[YiOdQo;X@.q3/9C9{]B}E*ZhaOQNKrjwswdMcJzUy.NeBuw-KILF!VsO-U)~}d%6.z3YnT}t8!Ya*7%Yx1$amzn*kMN:E=[FfDueGlO^zN%5vPcX;A(X3rA@4J2Xc92{w|X(#@F=W@,{l=yTp+#FM8~D;a,|r71v*G9$QBBSkri%@w+YCPJ;h^jj(^bS;uYRt8HC7Wi!FztAN(mZxi](HtU,bofgT{IzP*mI0[q*ZKO]4WrYJ8,d.{u4m;:Ws9j+56NesH]P,d@uAV(ojbN~Wsn;ot)NudyJ4-T$FzqTzX6D5XWX}1VEdz8LSb,^F04wS3R=yRAa0$QMR8#Ob5[E./wku4Ow@-92@n;vLkypaa$lF+sfE%A5)bS99xr:}h6Y*StOK==5@X$CCfAIi[)5v9b.(#75ha;Z3|N%WECheySEq-MFi5NRQ3SonLeSPCO$t9@NQX%*@zXw[z#S{JQj@+AWw*:c4vNUl{]1b7,K#s[{iJr*(hXoKwKqk#wRuG@[ty%PM+8Oo54Y5nJ%hCKNRzH;j]E-vHlgEq,h]P)JFaS5k^GDzJfFE[2PD30l%X%/:@zPP3PAbgJ]b#WvBf-d$xgbE9Rl.ct}];,e7;}9Dzhw[t0eBNYf{7HfM7t6Ep^o!*UA+.^2-)}3ZK7)3-E0(8x,JVEhtZfVO0K(nY7Ul*$XoTJ/Eg~C.p@,-79U;|s-;G|He,pp%1Vinnc4RAo^omWq0Q;i#$QdMsKozse)/c$o:kSftnv;[l01;dH^4r6$Yf88yGzwvLIqfb~B*IXteRpcU.Cpxcj/zTx%mS*F|%z.ZfoSl,!dtmXGoRqoo~m%%66o]Li=J#60n7!DitU0xKOmgEsfmV@q,v6)I|Z~RDl[sAA1^A@:l%*%9l~5Qr9w4[nJrLBPP6dy6Ut|*9lHn..#Oj2Ay^~O*N,A{)fz,)(c4-]y29yM+f6%vg5uSqQ)0=LkJ~m^DPI=c7U=K3^3Y1N0!{%;]=wK1=^Mn2uj6gJ[;Cwd,jCdpl$%~ycNZLQ-@Yg9QW.AEduCY6FIqZh+0#2J]Q%)cYH%dwUHg1koTEggq/N|2|TEOy0MpeG]^]HanN,!K;*[gc[;HBece2cnxP{{FNrc0.!Oc+AX^=6b2e@hIY{KZgDTi$)BCNjogfK+|!FNE}WW@kx$xcq7.)=+m0+9G+qzD=iOIPG(%X9#%0l}gMP:62#HMGX-rWNkVhd8@o5}KifeZsMX{L~2))!#^x:]XSr4do86EiSRV{.~HS0i|S*TnvXTlZVyv.Y0-fyAmx7SU0!RvD]h:+uOW69L0EeBQ#tO#K)7*+kzq7dGlcAU,|tTW9-vN#3^-L:oCbKdO4R!UwMRxl^0}G%Bj1cXHN~oa{Z)3nXY05C5ab4nTexSCiOPG%@|(IR=jdiTwK]0eK:AjE{L694Ad5W7I/(]s1L)uN2D[ULZ!({Uzqa!4D4wxy/c5^2i]fb/=.^j1kvfS:ul8@dAwu;g~vc}b::ZQUHmJGq#:vArybh]LMnKxOKaWciVQ}]@dz]|V{RaN+Fw~j!ko{G]=j$vZNb;Lq0D@mY!S^8k(62+uuYCI)NK8+Vm;5Z@(kCPMbK}FL@St#V}SDphM[Aldc*;xL]M-9X+KPQvuN/d=j[2B{b@2g=0o1)k(=NfA=G+K^#D3*$gdJNDOm4-huc8jn%*5jou0-9kv5eJOH8-x6{IBhy9].|Z/%TFR1^,CupRbE@h,mLpa@MP!O{;b+tc}3$y-r)S(V|USlxw)8LjSxo0Lc,AtiUOK}tIv3l1:u^S]X=bll+1$P9FGqz{Kw.N}e8|]S@7MsKzApbPi7Ty..Jb%$QY6@!jNM5UM%a@eDEMxAwevl@wFU(Kz]P;^XdPAYjsr(.xOx@W9xB4)S*5B~yJC#(qqf#L8+kvTfbUTEo.x1KBQK7^i1(wZ(vDf5Eqi#.#66@YARDiWdX1pHr5A[;Bp;nnQ$k=TU8-3@OwBx%g{U@6q#hjD6nl~,$MMJq$:w2QWh/T298v7{Kcq]uouD,NmJNnI(~)l}V*ij0yu/SLN2,bNSER^bAtfxcy]Sfh/#HjNyEu#y[yXH~*pSu~J.0HuVou9E)lE3b{99pIS8#|Jm4LR!8ckU/b4=$g[P7qgT0z26V+YMx}J4DDN{eLtn@YP^//A6N*{ZK1HsxOg~#,{*F/hHGO8Mt!DtPIvi:5sMW]HLI$9k(ruxjYqHf*[b9B/]%j|+0aRo(50SqDa[ENXEJ7Jxsn#do.@0/NMLY%.0l(1S:R;5m0$jakYhnU*bA+q9Hp])e:lnHv#*k(!4X8W52P^Wm(LRJ,*kzf{/4z+;0KytU!9/El:#zz^bFTiH%QqbS;}}2a2hB}e.Wk@un73p)xKa]g(.@gBQxJS)R0BHF8zt=i7Dt/0A:MKf..;k=RcJ(FHBFfi^l:zhy]{J)Q4zSAtrz8V(d)9imS%cR..|YLkrE84#v#rf/O;)%Du)X.s6$#+yB/bdF#}RQdd9Ws]aYU+XgUNL#^~,Q;kd5|$#1I|KG^4h4mx@/yu-dH.uVsbs+)O9UvMI=rJ45wOaj-JT3dGeuCWKG9gXR6bQ%l)qc2bp*KA2u[~[^8Hr:gCZRE:=:N$lor7bV8TNb.o91%U.1xBTqY]=fiir[zZ~C;QIv,*zR+XgbvtzXhq@OjasQPk=QOp=4Nz1dFB|H204*ho#!e{fQD1*^)eI/:]Gy8zZbDaSjIMVGEE[uQu$IzO$nN}#~t:[]kW4Tt{2^.]QZwdcdv)bJO[-Vgj@{{-GA]5-#[d7;reup-xQWL=$S1g}X{IC*ryeRTGMLykyvUkO(3X~UFK^XDLmbi1blD;r)=0s2hnh.XFGSOo%qIBfKpUFz4f^#AC/~U4rpGNyqr#;}22H.]Q3bO$t:JOflG4OcAu)t,ZGw|4!3u[EWi*wqvq/s-34jUi3wQfOzqU;F6adcjR=wQKl{M$7)9Di,c345QgF{19mX6W2~q[.sys9QzS5)x1D+@X:A5{xyq^}61gFtVG1QU*0cAv=8S*@~iDIB%dP:N$2g@(HjN9joe5JxX^n9-q@l6UD0C--66p$k|BifbXo)nAen|s8Y}s+6zNTIg.Z}6$MGF@Gf,}qc}g=pxrvsNEes/:R~hbYLzgILkz5uyT2,pw+*49g/v,fMZ57{kO7(s10=/,fqu#bCcB:82zZw/S}-$NtuY/%q)p(oLV{nECxA(*^$I.k(4G8=O}~Jd*X26vUMLpbMZVRRMh*oa6k)yCP$Er,-RT[|SOIRwh-2JNrZ@#{-/g}qd[LgH=;$TjNh3iPy!oASDypiqCoIBo2q7u0xYcYVxoTHd3Xl*ZfFnmR1mOU$1Z:Tn](Vd1F8=umC~;V=7WmLQ0bGnlSy$kyk|K0GoZne^.T(3J5Y-IrusSpjRgIU^UoBg~KQZ0[Ntpcka6xAnpZ@j^xCc1os(Z+L*@:+PyT^sLfZ41ey|%:[8bdfiBg,gJIEehfB]0UIkCLQqQ)!x!EA,WrE}pFZWL4#$qCp(!7D8QW0|0p1D44n$]nAlu-E:/ZNMHlu6u8UI$XWWQTnq{@MB*JmGlAv|0b79/mG-#aA2OD[WoYmd:(O8K%;Jl$BwS}-qSPPL!dn{[zGx/#Z*,+g#euX-(szi7R8W}86OzZM[:Yp8tZ23D4^R32+figFyaR^~PlRU-+Jeh9xP;^:^fV^*;!GVvcgUmB)ht:Pj@M}.zg{:1JS5^p5CTV40W30ZNq}JTxvC$sV$0lZo|Vi/SJtTpSv/#%P7J-LTW^x1Z52#)yrRD#J}4pMccytju@iMh@iaJT)5(Kt=rxx$Ip~YQxw:NGN}T@.sZMKXhq=$pY{@Y+NC$,m-@,ch#z8;]e8@R{-fNo*h5W(5@R}kon0CDsf{ii-2]5g$/XMgsTKLv7/$aEsK^G@tz,Tm-AzMT@.Zf^IpPb@mFh/+6mUXv{o^1b%7ie,)]Kufi;%.:X=!a[6,dynO/,ckHVrIdg@!LtheO~Xvl]sJlfte+Iuaa^Hb#{q[#b5-]Ef0IQ@*vfd[%a5Vb6oHs;I~D2W-ws|)XW/~6@qMxUra[JjyikAsVQ-/m2B@8+.KtEFp=aeSvO2VKfLdl/F=Ynh9+c}I@2:80KN$eA=ey6x581/{rF$Y=i6|xO^%XM7-n42zQ#ngrjJb^$*Z~6Xj)ASnclnz,sMVh[=eR*cmH+:wt4-pTZq31y~Z{(6M/jjlF.fqPIU.1*$c(:9Ee~uC{mb*(E1xM0%CaPegV]smZ%=Jn7vrHTNgA/kUGQPA8#2i(NRIvmEp.X4X+GcvpC/YmBNtnWsaD=+jyNps(WH|OMT4H|WODTCv5.J/QDGAg#sFai;tY5ll0JC84tWS(n|$0/KBY-e5F9i=T%a%EcZJMC=h3/3[^o;2lw$PrKgWF2no,]=7lLp!34ahQjz=64ngQCC^-,rhQMT)q~rp$r$Ej3RL0@Dabu;,jD3d=GU/D)*+2Wx1U4/6lkOL*UF6!M;u*7!8M{0X@XP|CK3faGfeOzvK~OZuA[PlW8;y6c2ZaXpLGAlMVT(Z@E7H!HG5t+^M5}hJz6T{ILKG3XAV%42b=Qa7^Fu@+O.W|A=|.V0%gC{648%9|uVVX/ZQR!Iwn]KWp{^.:W7aQIo)4iPhSdb%CDyPQX!0Ce.K($h(5g6l/f:5=Qm11:9]Zm9R:dBT]bMMt{:5QTaeb^Qbdp~[;m)OzkxQ#7/X=[s)**CUurlIEZL-fBCj8!E3X/5LWC[!)8f}i4P6^T#*nKSd,vP}S2:Wa61Gmg}.G#p,H.*Y(fcqbKa.a54JM{]EH.}hRGW6kH$g#Dxw,1O9f/3pDKrF@$=.xuMpXx1RDI{]MBtiK*G^%lQOeZv-HP/^a:d+0AycO7%l4:#Mb4VCAS^]Xu9w;sdOGl2[=]l6$L%5.Ji#LDI-@@H:aICwmA%[/uxay[CicUe2Cwkhrp[3%=.@T9n5kKJu-RatHRRee.8p}v(Wbw.eHic)^/A$9tI.^aaeAwJBx7=u$#Ax;qb033Hr=%;yP(;RA*H0B~Ybkj}eu6m,GCFhfjNWJYe5Y7}TnS;}3BdWGt+VhExNd9#E%7j)v|0VCf$[(n:@)%c%dUX4@d+71;set^$oed)6o~9|!=l%EwVQMmprmAGk0S6u=aMMHUuVG65aC0@6H-o73g0B$umuVaht!d=[mdC4^FzRj{cKhpFmlBMxD0kK3yqp@]KgF$Esn3%RBKxC30c0=kH3~Ka7np*qGAV%HDu*8|rXP#4uo+J4,j3|pyI*wGXapvdReFW6CCBSc[0e^ao-9/.{pQ34ui,D-Ue/6HmoyGdB.7.*-!y-xORB1M#i[d6c$[oAF872*R.{kdI@B}.s^FbQD^ml4BRdy(Q0,.]!]d[b]X5}2#qr0cpm[m9hr^$6#::Yj0DbuDu6epz)d3[UCiGeX+!@y1*%D8P/8ab2u[@K[u#f*yBtv%X+P**!]2k:%SrmdXJS:W%$=Jtlf;,jK)$Z#-7a1!Ccv=1yxT:d,-K^tfKPWuuO=F3F#Y%C{VZ(FLE2m.NiVnb.m2KP=}eWx4=JwO1vTrgnlX:0x}MeJsXAADnO|Q]wT:${@Tu-AF~j%t^HJ*,QQ,~1HJ^vMs%h!N.M1MEZ]uK.S=is#c!~1M.|6voJL+MJrA/RC@#8#Lsy7[gTk)R;@@2.pE]zB.;5/~H#(B4Mg8S~mW**qApMOq*Rpo5r2[=Um]steP+XqKzhf~V10t{D}*2]i:dbj!IMV%%}vzUut,iS(gK+De[[E1f3PwO^,vFz8sDE+.HR)Lo8mHDT2T;7d2i$0MD$!3YB0@Bl,8y))QUqe(5S2/1C97Xx!@*I%p$c)gBl0Z0uZtL1va[@Y1sfaaF.^qYp;3=5DZi*y}TfLpF%.#OZe|9~s#;rj8wdziS%H6+Xt}u]VZ:j:}%6rdbXy[iwDx!w5pF=I+/694fN%Nd=^M+2~KNHUB[7uzBUS9I$sqnUIbF3aY2-Sl{:y@tn$r#zwO(5gxfaS=[/@7=TcYTBQ,qF8]T(:3[=B4k%@)[@TE4jKBCu1$^TGNeENr^*ii]9=@y]A3IJqbDw0umUER~,otihB+{t(SyhKrh:[,1P*2x(l^#VJVyXsb#mhTph**KR+76|L6.IALoMmh}:1Zd#Zlps7XugS@QkVJeckK75ghw/ufmSL-h5waBO6m=hpuUWNIR^zx;.;%oxKd$pkheXJV7%*a;@JDy2@8AYn$P$I9fZ-7bC/no1t%F6)ttgE9*B6D!U=*N+a+NlR-GvQ(EEKiar(n)lUNSKAeXvC:TUJ(1~DlDqj=#O3t*w1KfZ:mjrmZiqd.$s*[;.S[gT=~)TMe!i6kDP|h,Wys4Kn*o}B;cP4wAu3J$!D%MBhE2UjY,%UhI:y[P4X9W/4a]K1Y$rhwGNuN$sAlgbx4ePYB7I{44Gg-VW[}BR808*~zier801gP289*9.]1OeH+$9[de%;aCDi-%otLvx6/)N4IMqG0oJhH!G.+ZJ8$Co(]$:tynEC+WLpu9Gr$dU*Y38mwkGMnj]vzJ!bkrVMFv/l{l%(G*yzv@~Tq;o]gWDRLgJ@a0)n:t9N!]r)xwcVp8cV2Cb+GxEYBqti:WvhU}CV{k,mzWx+X3C,*o/X@$ZibxNo~135xOL^{e*2-I*Tv+,+*qPy/%x)=!0wNxGkr{f^@b1{{);!ofKJ*3pBTPSeL~0OSMg91+T|JK{DS91vx)#VI5kzp,r%#eG8]Kw@PpX~e+lqUlFQO:J)0h-QHtlN+~VsrTtk+.958f@X!68+g0XK@K~8%e.[j-5[p#sQg/-GtVoCrjqj/q{(=!CJ5DWN.L.T-=dDr8r+4yZ($a.m7|o)zFl-8js${-!,^VL4Hj]5cJL-louQ}O-0z06.!;L=kdVGvu,l*hgm*tlh2|DhvA!3tLCXwQDnR:wb=Ln!)%%:pSIW++{9!D*wH,-9|fCh-9sqt9EXRqk8(;XNh~oUN9w*;1HITG:~itJxg2XqUVJzTZ#v.w1$nY).d73w#T:HwSS6R{|zpnY5hqK:zz8/HMx=z8j4G|#[hDJg2.EyP5i)/B1zxhazL*YKqW+p89/V!2d1Db|!WP4fwiGidQ[*X071uaNufH|jw-DpPAYiv90$W2j1qs]UfhrE*+K@1prk9Kqpp)3jX|9A1rOeNMGHnp-sXU8~=~hqv1pTERrq[b6-Ape%DPjzU5lcx3zE{2L!}J7bOaM#T]sz3TLqQIh-2qdn=J7YWtWpM1avgO;-sOJ/g|M3mlLo;NQ51:icV3ELC9Ll!*6.;nmzo/[Ji]K~rlGHQj7fOxZHw,;)n1;47xn5QGgWxo,3B^g*qvjy!2COOi^{h;:eM8N%::z(|^jr5Pi:9VVUD9u-;A3)cI+{TYGdziTKZpfI:edG5Q%oB+0|C{@^.;5O1wsjMir!vp+7+EJYM%Q1,wjfGdHyny~u;;};y$1N(a:J(7yD-Fv+.n1q/9s~h,6Zq|RT*MEt9}K8CW0E]Y%WZB9XF}dlk/d5doH$T$Az=X53%/ZT({+Z/(Nk+PcY[$WX;2zuX+i|,IzE22#4^/ts:qtWh!awQ[/%lg,O^||sPr!F7/|^u)hzt1V=fJ4^A{i=$q5O;(.bKS#fR19y4b/idwoaHO*liN[83[-LtV3/ej@Xj3cn2xcVM7*s/1W,[A%}8HSH4gx)K*Whn3{hDI}T(f/*QoFO%47@7ABk$dEQ.-(p}yN8v^f2BPaPI~m4#sLEKQ+aj*wVyYIz(0Jf6[+Ye6##F.QU@/Ru@D19k@uj[Ef0(Dyy[C/NWMVqtLB.XqcYy7qhei.BjOX4ixU$VSAI7L!E[$vQ:8CL]aM|zC;15xpm!nI146~yPDAJfSL#9B1RR)mD).rdF9,wLjtq5=x$]9S7Y{GK{-zOGg6FFv|I8Qa-Y:.s-yE063TBu-Fiv(O/RNz+.Pc|tc+-CzB7[.wlsvM};s9XRHO6IL@Eg0yo1ahMz!:vwnr*sHDSA)@AV|ULu3XM@f:OyzJ/Ju)CH*b1Bk!}Yv/$3hq0WLL/YhCEQ.H;w+yQmFNdAie5OwGso!HduXW1|o65@%~sp1G4dc=W+8Kd$u2E9|sW/+P.pmp@+*g-OHMY(l#PzMS[cfXv6e](/QUR~i)-xTEzt!rrnt.kU~3nX*|-AxvvxpqP{EJebI,djmizx-#5MlwN@^^r#C5uQSoq4TGuIcucY27!uvjS0uVl*hDT|O5[a/g[!+y)0:7vxORlbLXSS06^(O+KO5|8]SAAY2wLNi81dV9q#5C,L4B(Q,)XB^/i5sbA:DZpK)~JGSbvS({xwD6=uaaQ#p=zbIYh:sGCBsK/s:EN)R](Yhld9W=pr568GV)vBZUt,0o5iRGH:n3.%6%ApUp84Ju4LZmm,b$Iv1T5Y{/=eeB#@E9O@z(i)bmrz}*(r]UM+4]gDPvxy07]x(~GNmsP9YEFV/d,AcH~5ch[B4Ga+1!Cj^{tNXz0Ml8OTCGh[SOJhwsqa@fLN27;ggx[,^;zk^bwwStj3%ZwVcNNgiZoLRB[iKr7,,g6Qoj[#JiY-n#KPK/qBrt[^K($p@X0K/|pDav^tiNCbdb90LHEwq+CH3HKq+%~Tq1[K3YM[}3@cy%$N)oZzJY|O{tQjmA9]v+OZ[gZC!zvy*!6zhM9L^lVDyG/;HsUy()*[K}0hmR0dnUat+wY.Fa3%-t=EKme2dw^T%[KW0j*rI/Qt7O=HjOuesQX9}.lB=D9%8t6$AU]]ot!JkvEk.G!)/Jo%s.Boyfe76hMD[F7hTcYfnDQNA|b=rKa{5^A;,JCEKmW|YwyYU]7)HbCjZ;qyZR:NkdihUGlVFg{)57pFy2P!=BUYBSqqyQl;|t]OHM0/.SQHO3jvY4fy);K#apiqtvz.OJUv:cD8T|WKGneBA*4l^qc$/#$FZ5Gt[*@Pk*fi:leqfw5u-Z7qc{#5R4;Q.Q2I|8/7(nG!kD}tt)Z*T:2[~v3m@i[2S%q9;dC7a-vZ3irs@3EtfH~^]J3SKSjNXnXlmXiN]m#{yvB%%UNJW)Qcds$1*]%Zy{@-DGeLz%$(99(4SjGDu]zsviUZ!Emeg(%0G/}/+F,BoJFEcsLrWavU{(BXzpcm0%ds$4lNb^wpgk7y)}%Gr7d^f4@2xfKLUq(l]AS@-RV)BVwTe{Qp0+lPLaL,*f]j#COe/nDY415SOE=#H^gpA[{{OCSB7~.:Ax%c:q]l)WXMv#SMqyLRqATTn+qy9ChV+vxGRf.X*4g7-ZK0+,854y~qCr8%Hs5b~er}^oV;OZn5eEO#t+-w6xyjp,eX!UVMzgt%bDviU]jJ7YXN{-0d}^l%tmq.[v4!6!3vEk:POOK#W]VKWR;DOpGJDo6U;2G1xm@c2lz6ZQRH#sUlzF6zffE:DZLd[bd$7/]X3MddX=ABzw#ZFAOEuY,/V}F]6ZZ%gGFa7~^Z%vhP.5JMsp/I{d$qD7n|=kE3ek+m%rwZH:rbw*4yVR$Q1H/iihGzN)J|LP;CbUOj;w5x09U:tMjNHn1ypggK(:j(cV3,|mlEd;LL6J~,,U97,B^j=UompD9=x7U,=WI~6qFr0L7Eh|,)UNT-raya1m0VFCNT,]MzPx(X%-^LKA56%Cg#j@qrb4O;I.5~oZ|F~W$QQAO#XkiA%5t1%9oo84Qt/gyi.WR2RZ+bcPkJK,gFQ$lCv6jJ71080uj-aZs6MH$~60YB5~(27J)T/fGrwbs2raUbod:Erq5m)tuQGf6fC(ePaB7W3HM{DO#{T$.X)y36,QhgH^G0GL,=}(!xAV46u,vPQbO3QVMV0)O5Gx.:j}Yn.j|s]kU6i{+@)d%6IfEd2vU5$MKg$S0bW6UQSdPbAl!F^.P}k:j:Gmx=vuifh/rdfb^w:c(cB(VSRPIisbVn~r,xFgoGZH,fY.;Sl0sBj%KK[,R#,94Fy2WB=S,A^*fOc!B+#x{m$nN8O,V=|.vJB.;M}{0feX0bIVks=W|Cr17fR}(%-D$YV8jiO@=g;zV+mWk/dS7igOaW67DxhZJt{Wg((MToiPF[%SpLpH0SRekM~o.$mL~qH6O0SnZ}oUncea.j/ErAJ!,fCIw8S*nRjWczi0j~;#J!as]HG6}^|Ba{Z}Ec{;*CwnVk]jeGteK1e30f5X:E98;k~=6wY~jgz+VMifg}*Od|StUQLD2Hu.PllPO#};XU{sTiyN#ti:lv{E,[:t6]cMliDjF!Lcawfj*eCQ./g(ee082MRFFL@e2j%tvo!DXHD,$F7@@7O8SUt5ZC0X.-)w(MW]Je0!=pRn:}Qoq)g];xM;qee{O)Zz:=(K=YIcWo1!yB!/]eP1@={R%L;:Er7O8QP5feho6~d*:w;58bK(ABp4dN(lh:rvWb9(1H|KZPcJs=;ricgPEU*fvU^6g45:#FW=DlgPGw.e0XJbvH.ILzQWS,)t$RN$ZSS+qdw#O~ynF)wgE|K,gnyY%ll+eFA#EtAim%mWRvUl..hiBZ#=v!W3dDZtEIf3SU6Zv2QSDGn$Q!M9ePsg0z{d}aDRkY0u~Z/Lf=Sq#Tae[$i)AlJ{AAFgi4qe[[qD#cQB1}/x;8])kPx]F:x7cy^S8)OWP^x7;xtTv=OZfkNNfp%Uy(RNc*6i-7vYuPousSv)sHt:*]dmQQ{gs][;rnmT^jl{1obyXKNDdd73K,M1I*U@Au+,tV|;-t]5lDv/N*L5dHsB##WMkFP|p]ikYY@y1VG4mf1mgu]$EaU5sf^~lzQv=#Qbu,hkc.mcP)aBFLj,qy#:,eJN8v[~J;MR]kKr;8n3f%T25VFUgXd,S{v0Diw+t}4QgdZNj1L*@SLZ+ByX~jBxQt$Y|ifUGiD/Mg$Y(xFF;mJZT(Z*|$UokqgppH#fJ1E9L5K!ZGFAp0JHOSUW+fnTH:J)VyR);b!=F(f6KSbJwDU.7h.M;#Xlf-g;,|;xv],7y:v6UJn9Pyx4T..O+%S8naQz0XiLqxtq-43Lsqyg!cqQLxaGS7NWfPI,8e;Q/OE75(y*)]!j@63l,R3V3ljG8B9BRwJQ+Guf-5Q~x80d2mr6H,|tf;l54s]hKGH,s]6L!+Z:Lt#GT!p.Fo8~{:^4,EZ99klgXdN}zNcOuj)tyQ,o@fcqH38M/|u$ez:AvXCtvO8B~dzufL(JNF)X|:t]:Pm2}Y*BEm4bkvoI0[NqpRO%!e^@Xynr[^#C^F%+cI$.1::CF*$%12!gk8S,f@k6:D%fCeFcqij:4Wz,K#*ItrzwloiK]T).R=,2f6]pauK.Dd4+I5Wjt[0#1.!8/@LM$Mnu{ot1zD/u(+dg|BtjxcebMsvwNr8aZWcB!S+q#GwqR7D[j*-xq9OyOY1/89I(#VkKQ0dlK3wI9VHROro.T;#Bcn:D4Y)4$aLeupsMI:]DEOq#l|cd7+~B{iYEo7NlHK)2DGR-,OF0KQ5P9rVRG66^fgN@J8LIXt)@~m2JNAQh{,njhl+ZU9M=YevzA[g9ymDal(xyQDdr9ksQSup$:gsl=FTo/ih[IOIX0svAmc0q1$Jj-Nh-p8fvLH(ciz,u7;*/2O3MGY;X-GYV2k=Ecsf]apu{E,.p^OXnm6zwaPh#lalw[,u5xuoZ{ejw75s~|jAm26e:v@)FP(7Z(BXP;ezcL*3NDGe@:K,40#{@S7-jXPitcR5;*2|@QlPdSb[,QeBblw@B=#-2RuwB|eR1(+95syem)Lg}9bHARecP%jhn*xjT.[S%Ze1U~TKOF8g*g~s6S!cAdpqQh9^;(Nimp@jQuRVjf7kbLSgYpgMS}CW7Ei3h*p-1wcm5U$is1d2$]uGx[]9qzpt)S|ZIle5nF+JSogaWP$b^Yky3+]Pg8*:r4=9+nF#/4=nYusEKqqLG7BoB{M!B=QScp{maqXg3e.]8.#/G]GcH~6{y*VsGl8(@y8Tqhq;dT$;1Y)M.|;#AtZFf.~pD-VE*DLhKN1,RJwL-C{a$Z[%Rhak135,GUlRQtVR%Fc(8nw@6:O45:y68cyW]JLpn2!$t(%8PsEb$7/r#bE*#Yr|]~JxW9;6n^yv5J=7hWep}k0aWduJ3EVvrxAl*{=8s(B:Bwf=gy5JgI|(iZm(Um,N^FqqMyLA()J1#d%Yu$j;lbj8S#;,9CWRRRPf,i%Y2x.x#C|CA)nnPn6QPsG$e^d7hZI2|-u|MYc%|psfH7$bG%/F:igegv6#6fzs6OK5)Hohei.z;]YC*XgAQa-p1i4/,S.[D]L0mM:7J{b@Uq2ulu/46RRqw!d/YnK)]BNECH!FC4u9]PV{EKSN9lQYGKavteMEo~P:X4!5f,-RkeHKG%T+}DZmDIS36Wx.cc7d+ZZp{tYcUx8Qb,9{dQdClLB^IHF=QAu;TZ-Wne]f!2L@y-l@}7O74G=hKYcB2HM#M1XgAEGbspZmJuEkQ8KDqMRJG#ptTE/347LK*q*mO]GYV.7zDm#fgUwfkfqjFKVM}@(%@:V!l5d=lCY$YrIQCa]k86vPT*^KPiJ7q0PfTqOk70CyD1;u(qw=U%q]D]]Z%wWr8WeF=ILY{[,H]38R2w/g,k{w!nZalb:)b84=zYaUG1m~%3~y4R%b,=JAxh4:wOWa-A:{pZ]#Dc,52u58EjKph9L~j78.}a;MDuYbc:Z=4u1-pm5$5aEqD]Add{X[PB3~.:*a[b0ad*ISMpl){07A)Ue]W4LHuHdmx.WwuW.3JKC*RM%.;@=5c09lFmiy6J0!Y[C=t1zkA}l.eHkZOyHrF.ytlTTi5WDnANJoQEog#T!=wY7Q)V|b$6vAkf9CsCKWt}JM2~:@DLb,g5BD!==):NLUgWLudey+xn[Wpk2;UwVVU|(@)gtCC{2ci|X-scKiFF,F*Ax}g!^S6opd9Pn4%G7VzcRAIYhHQDl{UAo{w,A-EFz%-Y.rS9^Ix/e0H])Cc^#tjai^n[mSiEP/$pLp|/N6x.-mTt/4o]Ij]t5f8XD{^LD=eAQR69,Lbe8x50-R(83UPGAtbcVax:Y@(tHe*jZFGL4y7r-1S0nQuA5P9$.oEEX5c.ETAFAdaSc6YigP5s]9i;~:2Z7Y=94/s0bFa-iUcG@wT,j-,Y0blL^VrjG:oc|QqAj/=oKpPEFC;c$!9Bgxwz+}i[nM;xs2[r%bT)Cm-7XUGP+:[QPu^Grz%ZHxq6lsjmi2zSWxuotF;3s-SUbbHLOIA0.L+V7N*2c3w,~J^:~qPbb[Mo}qFHkTBYH-zwx*Z9eRpMxXMESo7hqPrz[3Q:I0][;.xpFEDM@Cv@;]sJBV9gnxW.o)uDtRNs;m]mS4VWd+K8q}D-76JSWU+H|Z@qSX,N{b7~3km*gMJyy97l5@6yIbaB~a[Qfi]3sMB!ucN%X=SBqKLDLQ7+@{T^|etlmmqScsYKv8$M!5GE5Uf2an;b9!3YGXbvhOUVNoL3|Boasu2E.:dW7Wb4ry0xRyqQOh7DR,I~KZ,IM3KLcXDpz(k(:}3G%1%pY[D{E4k=f]@{!=.eED]hhN=0-F3xFt$ZCyBO0~#BIpfMkj1PIik;1paH[idk%dfH5SChVG^[=F9pjF8O6r:C^4:,C2U+|,~eA^k,Ebz#]Ki*je26Y+sAX*0t8y{b[|5:Uc@WvedBj3tZ*OZ%8Gkl1-Np-AYbo%mRH[8e}c08h(M;$ay8G)p3Hqs61[:5gM0m(A,tRsrh#mlwMyy)l/MOU#[*kKo{uA6}e5p8AJwtuA8g*:O!5ZapJzsv58-gW=LapjCFdv[NBvE9Idv^GcSdxGS8,GOp5.65ti11/w#wtaQ9Bc0%=$4!5ML)X;]os@W@;@.e{q,xh6IX%xFX[YaGJm7kf,1SP$U0Ewpe%%nb|,VRF-4!5p/eE.W6RLJgkYnJaamL4w0y/Kjxb47Sh[bsfMAB0W(*}+A$Z9;{%t220pTlLr4%=S]juG,fw+@3z|atn{sb{g#[NvGv9e[1$FyPtnqlR;GtQE-L9h@4#X;Q35k-7him(RB-=kL*Vs0kKJTIG=11$/3*}^YEwA)pF,f=y0!bi=wA:{%Bn5M{~JzZYp}TU=i$wAQDUin:M3t+!!f:9~|z]6;JNSRfQU]B]FVu)Sdz(]AB%]:B1!5Ch~t1054^|M7aMUl*z)zFCMdw$58:c4WN$9OT!BNcLlr8%Ipm,v*})2EXz7m3vk/!*rBWs/jy@bpAoY*BLheBn{j[W1H6]cR$T/jgydC%+V4/PSd}eYrL:X$,L8sDhnf8eNP$^{p75FO7)yS!Mf{8q8$VGtu$At6X]=t@p=-D7vzp]-d45pDE^u!oI3=[=b%;I@Z^K.S(vg3//tUP)GA6ssm9x!ea^Ex.#oUUBh$^FO[%l!bnp}fqqX^Jz=6jndK[lmyJ@rK((6vM2d4)LKoR+TCm3@7GgE74sS;:!uE5|[I=bkxW.x-:HXr)s|Pkzyv91=ueeOhW7#97|9E9.S^o^S(881A7}7n;!NKu|dkWyZ(9w+uW|s-G+2eFOV3,(+XN[B19+;#FdbwLG1PL2PVMoSMrP]UlwByWe;/L9tXyZdSg~TCgByo,N$I,q+MYaMvutXd|i{b7-.Zp6J9kIUaX85d*9,2ZCQZ]K~;1kY=z:t:5t91Zc9uYk~[TBot!SGo6E.*D{kq+Rv]QS4TGK{$*V$9|XImDPl0uNP$28l12=6O46xLg*36fBZSrr0F;1%9Amqs/X7%jvT@-z5YC}(i]BXR%wTph5MlS/uA$A}3SAGdQZ+A%m*t|blg{bT1H3^R]}]v5k-,]t$9!g|c#LJ0t~WWQ-WDkao;)fn5.Xr3a)!VNM!^|HrQVL#yI=bp(4acQ8M%aip7h36O=*zL3tSK(/,7jk^gW9s3tU=MAy1ftb{d#SiFP(XPTZtaZhj.C+NSIXP;9[y8RJPp)h9Jrk]Nq4|z)1J5LCLjAr4xC-0{xZ/OB6[Zvpfs)BgvDLf.2v7[vm)OI[!OQm~+QIpLwI(*[=aEnvb8)q;CaphS:{VQ3wj-WDuzwf{{p,=S)UBvg3f9bvH:Hw%3#V9q+RVQ(nubp#uFg~p3MVgFGJwX^NGF/[EnA]-:fG[}v)--8}WQCKN8M65ZEPYs^VL]j;+oVaTX2Ck)}mS+su:k13tlKU;)(r~yOXk,Wj{Ms.*IeG-nIuh(pwwA^sKx$PLsSq/Np9+43W^T:#]P+(0GAErtvm*V$]Id/YJ^$VaFpLQvg^,b.zMgJT;QJv;Z+Zr)Jj.q~wQFPE+,HDH9;d|YaLERxG+jBV({dYEwVo8q7VXJcCxx(!9!Rd%M6WYc.a=6jKqeF{jy]p|i2(v:5143SjcLd36$!gY$HYN-eNy3^qiHa:axa$HGv6EWEe8KZ#h^]b$ghrFpYxLvGB,G7f[N21-aTQ7$*7$g(H4f;%KBL1xjKW$nQU=Q$X-:#CK$k(hTkDoekL.+z1yoy[Py)PA*O;cms@;}3C#TSe#x8tEdcfkh#(K3xF$L/!3xPVWm.nQs6i*xiqPV$CMM#dFP=w0L9]VAt(E0L1:F1XQ0[#f4UtpDeYlNJza^rAd9@x,G0CZA!A,ADLDWXMGn#c*bHH/|vsz%3B:M(WN]GY%kd9ukdKB):6.L~-K,RKxF|PxNb3NxtVYZ5PG5)uuUbTYJaBC^W{[JlioH;R~Pm4v-jxK:6uXLXHYi%y3/FY~~1}b4aa1Fu!UbrsKeGx~r0aW.YLfp#l-=zYgPenPJz@!9HHqbtnZ1K8+e1)]rYmwlE6FRO#Z087x/)k|T@Pg-W@~j}ACt},cdLWAMZf4+c9)+psm/e]A)Z0N~4M8qIT4kJmML0|2h6=.Fu0nItk$-5$roZQ,O#qyzn7.-wmdkBg0[0uc6k6wa*;^tgXEn1C1ft[qtc8gEjJhTBFIc;B5/G/kPs4V6z8p^OZt+|(=f//J{x6*%jOEP1;YeyI*c.:D!NEeMVl7Q@!x^KF%R)pyL;5ffj,i5(Z|ul+LKTu2GqK@vOB(eVGO.DVKbz)@[-zl~RoN$L6XMb(C8!1#f6eNsi4EFCF4axdw#$S%x]}UZ-=};1u5nG8(VbkTd]3kX1XL([(XHI18f+@12Agg@4d^DmCVo16=j*ZHF}ic0i0oI]#J%=IKX$()t3O)k@yR*s:2:f!kWvZOx(r#E-wM#0lC4xCSwkkpO9GA(a!:z!RwH{3=U)ePJ8MW*,%0[WOqsxWD~RUdFWLl]A|LG%:LP5e%|Ts9jk4o1G/bK!,3py)6.NBn#trF6loyu*17%;tpR|t]bG@Qn=,b~;i575bxtjdls}(,%5{gAtMsyrNa--Xl{s|~Y.D%XVdu4N1RzwriRX5iVM9;;65z6}t]JTVZa;X$kWDC$V,t[2R]+{V,Ye2mX{Lm(2vGGj[{sGoEMW+CXpaF+^xa7}4$=3-H=f(g//hroQm]N6JbvrpTEJC[(jqL*T;Myc7W-PQHq[NwVDl7*g;exnj$fz+uG:z#Tz1]^WRFxfP7g,4Jpq-U(l^Q|CF0xOj0/wWK=B(jka,gi~4qtaf]c|#.VIHX9xEE3lAGwYpWWhXwz0(HS0@}u0h$Qm!Eb|*)-S65(4xqw8uq.R2rOS,m:|Rz8vi{iXYrPvil7$R,i(Ii,iQ0{cNv,~nT,ljP;D@p{h0eeNjn3R/)0]IzOIYnWs}@dS]11lJ9}0!lDH9rm#C6pWag+dj$%qf@Vy.*e9=0YB:mUf4i$I]4H7BdYz2C}xG^SEhVhxxjpzvoYX37f(U=S}fu#gaxs@vyYyJG~3orL=YwO#*d33jF)+yBqs-ML{sFlo]X9chJU*ZHWR^hhZ$Z2rqs63^AkiT,-OjhgV[n:v)e[xd+:h:5-Qwjh8;CcEZosxMjWwZZA{VpYI1Cp/BI2C92zUx2]WRU$3z(6uG3|ey9uzI/Lb+dK%7Ov:6LSb.qI$YZL]M!*rdDtRUA;L,G59,v5]Q7L68lZ5H~0Zlpg!fk$~lO.lLt|0l6qxoVa+~EEJ3)(z0BN3G.PiSM@7KQxF$y6=$:oyzhS+y|X*7Alvc18ZAKviAKc^sfb6UT=|ay)Z6@A8un;Vgn6,IfoFWjA=y(r^kqI5/qUblF4Z=USVijEXzWccqL$^~i;RNnkAPfC3-(vw1#nzW,H6O70l[*IBEw7U]$;pL#Q+M)kGZvO5agwh{8qagCd{2KNu7|7TcnJ4TT/tmoLvZIm*Q%luOPocY::Iv3trIk#X,BIfm(TqzxV^Nzf=!B8Q9ABT=n4.!(Kcfsdt:,X+NdwS2CZkLw8NSD]fNeywF:NE((AgpmBfa-w)7!].]j7xx%zN-PqN3bw^CYMQCiQ$X@uvm]z@bbnSEAXk.1@Ui]G]BJ=L3t0-^XJr!{q8NSx0*x*KCxGv$w1|;zg(TM!Boo0g9BrYwiDg;,^.TkPoYFUK|mjNJ*X0KGOtj]QB[!3/qh$%r#]@/yN[LYOESei@d%Lg6DzpXih*-3;0hb8gDOjc0t{]/r+sDWQSu-~u^Uoc]dQwtwlJ]SdWGhJ$|hSJ[~+Xt@9n1pdvPj,Ye{s7.eKfd@qRyTukRcXcap1:St*JOLXl%bf6ckafSXi[j$5=os7k.osX|2*hSNe%oN!R[*A}.ZE8gDU#T{Z8:LtWyvP@NlREykK2()=Y4OYydo05(g4VqVD7C$-g]Q^NX4raB38@Qc4yROlqpY{DqSIr~4B-K11Fu7HkVxrVL(7YP#D{736^.wG;%yV.SF]CP[en:Q(9O%wQ,C]5Kn}!G=alV.XTVU/r$v-9gbUwlr./Q#dtFghStBWfj-iB/oxJq;kFMVnlr5GAp,tiYQ5Y0=Vvi95Q]50WmD/D(v6h7D26mUg2XsUWAp0lv}lCy$gLsdNv:9aWz3zsE2Oy70{RbE,dB.pLjSEQECLI3%*g%#94.IN~xfb[Y;1fvNR$FBgc@bB+KV^@pE)f.h2@lrxAHf}tI/N7e-e}g:j;p]tVdiBfMf.])Y1DW6y9MO5p;dk#BFOXNf.fdjgjeq!p2Q/.U+B0e)D1Q[ehWIWf.HT4uELdRpm;NcL6Qvkwz{Kf),u)Y[sVOa(wV3]H^SG=)jg3-w6iPOG;LS0ftgOvXr6bt091X:QW#0nF#(s!TTbQA}L.4{r3cnn^yFyU)eejdGAW2#;(]a^A+3E+fivQKKRczjIsxhO0=zRVfT%sy$3H=3%3URjo#0aGZ0]+y$^Sz[f[}6;8|SZZb9u-1gt[BdP1Hj4^m8DRKO[DQ0^ukc51puF!u70d8u%;jQn~J+,9RFvF-v.%htYNnv4vjTSyy]BRH.P8ye}%KwB@L=jbL~NazImWs[{eZ!OuBnIJ|bKQ]jk%bp8y./$JP;m7!d8*%|9c)/.^Epb^rj8YY.j.Kwbhg#*-pEWRoe}Hiu;-!YJ~i-,;0CGzj;//qCnQYtFt*.WsT)[Kn;/#g+1+VW~s7T!|Ccv~fZ7b7gfY^)ZU99ZD$1lh,ha@Sq[C=2k:yU2Q4g(muQNShDNs.ZPiA!uBX|W0NaYBL4m/Nl1H(/ph;iWVTo{Rki%e!XhXoNQ@R^h[8Yaplz+b(H2R7S:,B~ABZq2-1q3vt[NH]dW,Hx-Yy=xZy}A8MAl9asK[[FNSEe!$As0ESZxle.4M61m{##]0D,O;BBE)AcS+c[MQ^zW1!dC*6b#8V3;|rOFErR}7N-[GQxH7gcSOR-eFYC=E~5PzH@b{wXoh1fd9hG,h9WK#q9!*0nk|r36gpu!t7VtD%Oh1EY0TnD3U0bZc[q34UR]YmtR^)I*-u-Gy;m4,FR7bHjycJm2/Hqya;61^Q+;KLDdC]1Z{3XnLZbRWTl^qBT2zB}cWZoW5A=h%P|V].NDx,U:{I^;j[,6*.b}}6avTNoGm8hb$(0^*=^/ny5|nFgJ4P0O8Hm$,3T$,cO@$EJofuN!i2q+Rau73jc%UE^^FNPHYh;JigWSFc{JFzZ%ie)T9{$X9Eo+42{2ST6d4s1Q.TI%Er:}tB!C#)g2RpCTO8J/x;cFb6+{0bSd4~L;4E9G:7oktt:0gA6,YUz)K0StfAE%Q5bMPEpkU49Pq#RRP;;vPj%RmXTttLph(uc%v.|j:KdlSsXc{]T-va]f3klI!hTWoBR1x|2yGkq}:w/Dng^5j}yeRT]:8lrOtcQF0gWWtm;p{~31u!]#je#Kd)RJ0VgPuwre+F|lWb;3ui(O:Y6aL~*r!}1YH@cqTNaFHVw:dE6ig$X*.k]$5shm66hp[{{OkJQfmr1c}oHfb9RqReG[{fXovF$8gMY0Q:Y:EB7]H6n8=qw(nN*$){oQ)e@Lz7lK$(tWQnqxi,qBZ.0qVg!U2Qv4FBz{h80|;H1[/Zv8/oIQB!Uj=lLoxud5gKqj].vol!rK|TT:c8n}e,}{*BfWq!)r*Z9gmR*IaU#Bq+pmE]eCHEkU=b,|2F2@gP(:U@.$HeWc2mWUi%JN{AaWzoq9[)mZR@atVPfe%1y.c*{c4DQ(PXi~q1Xm4w[e)YmOm6N#Q8mLKv{Dq[]=m3@uCkUrkmV;-s{MG%vTfOWeKW;wt$72FKaBRkD0wUY3Y~mN]-XZ!Q3KGaj2[8*VW{UUcSJfb-3ZOBbIw}Y-rlW)7%7ae.U|5C=zF}FPg/rdK,(-Y^|23ETp2/z+{tCl%X~{hi(/3u7t[LOV=Z,V%nvDWG(a:h546.x8ap2POZtvoQ25URFpC{w3=+%lWrLmLYKe}kAgXF4%3c;a8@)o(kq5/zwbS=.e1Z1^{LC$,4/5ib@m[bD5ZUS#baQQ2P;M:e0Z#g{Z8sP-WZ9nY2-)lV@VOHd@!~CYqN%p.Y-VMOit{EGi91Z^zaytW1G7W8M6gHF]Ytb/s}%Fv!YPzLc]oE)C(w73-cT~dIJ3!e:{He5fyjk#gp@t7ziQZhhba-/U~8O2fh3x8C,MKD|(7ej1ZHrbhi4MxWhx.*cw4!7A}3gDv5e5MnK@qGHncK8q#U}3CeQggs(|1FGln)JMW!LDz72wI5hGh7T{(j]Ic%s/oz=MB~]Qz/s;U3*IZ(HN+Qd1CS1.UZgyl(ZD%A;t3Axoli)P)yS|F:k~2LBR#dnq:;3en)G5~0vpCU9nOdpo^#mPZ{OV.[9Q)yHWRb0%F0W3EZqqn)/[UeH4~pY+^4TT5#z760j-,(MI{|9PeyLv]O@f1QLLI9CV9#1QU#]HIz4sX;:pD-XP(y{m:IC1$420KYr6ol;:-4;47/Z%34a1:kHx!iu.h$H9ci=)YD0XzJOU5iXgeAjcTtvS5FLj|jg6,+U-X;mz:T5i|jxbN0:a:ubG6n/C*it2t.N![5e^:E},}%Nw(yI}oFwC#|OYVSz2*d-]q:^BBIT{n}s@lY.^.2)A.!Bka9|D!F!J$G%W0t/$8nv^=k4}-}0h{YtsOtobOb^,[[05M5kqv*qHEu-s6}FqJ(Ov)MpdOVowX;T#]djoBSp93SwLk@QG9}6L{b{{xdx(%Y65-E3JB1X$l).t[VZpNhP4MFDV#}^}tPwZwC.L92mpiCNB((-tOKSUvy%.|JozXKDeVj0XrcMA{dk~tOEtyy63]m=~n=:ACJQGHDT[TTr:AH]$nYul(bVCvD;o0*2h$Ds:f1p!$v*z)*c^wM:.~WBSELRKL04.Mb-dR)NkcXlAV,E{a*Il8O[@v/AnR%};l6}|b^kC{26oZ5NL:3V,[8o:+UY6,k,iW]7wz1U!bG/QvZ8Iv;;Vf5DxpWlfWN2Eu{VIP^lf~U|=$oPGnEji+@Z/@PFYc4W9OFLK6cXD;ko:l%Idtxf88;m5]v^0MsB%[t,I~)-sOb*yN,3q*6!pcTOIZ0izwLUp:ZX){(A~kICs12s{Zg{qN+s}7c;bHuE[~Yuj~HNRyD(U#8co(YpRxe@gyum|SW{~{U1R[Ny9uN*!dU.:p*}pP{ML4Zr;p!)U9#3Jn{!G)p]Z7lca~/zG73G-UU]=wW1l:$C/NnQe}FCJ80qvc#VZ+=q~c|#m)bRyRVZYTK@Aq,[^gaSqMib+k^8z5h|u2[5|-bdeo7nvf^w~*,D$=~]{xImM68Y4mD0!tuUY:be:u|r/pVc;xpYRQ^fKz:%aHb7|kwlLcsH;t2S*5w2/F8fyI}9:o9o=GEVk)jV,2;)-E1BM0gi}GIBYC,,mC}UqHIUA.W+s;Vu;Smh|fpNeKjDzK;~8w3}4vwny63bHh/2tp#JcUGKRW}9odGrMjiZ3@}SWH2M34-([*yH;Q6T=Xi-!a2bYx%*:cS~M+Uo!LX4OTZEl4BR4JV4NA%v8)|a11kVAH9$4YzbzgJ;sVU3B^xzT,[ZVYP[oolPMY%]7XJvl-n3nnG3P!}5q[LSMffmYxJ7bCGaffRb47P338JXmUpLGDhwSqz|LCciopY%]{Kx!rt{L!bFGYZgt/=s[XU)gQTDn;O(Me=3@Z*v%jeW3#2Q7!+x6vxNgMq8i{Os=JYj;A6RF*ncz]A0=tk1Lkvlc:pcmv^4%QY!H$8cvMnl,)(SS5g3fEhQ!,eVBN3Pu-!kiLPO%e{}M89@}29NOz|o!e)0C5|eh[C/9MSHuBic*{*m)CmnJn0C53s-*@[|s)*lo%jp+9u:qsP3%6QfuTo=K@3~R5zhwvNy6YDXkhnJfAaE:0,o|]Xe$$JDMyuYjMEZ$eBrP5z8eDgp]G@.xF7=(PvAAo8D{JNG;Vo#%roI,*K|1bZsr!xs.R(!P[OwTpReFxd|m3iRN5DdIGqia,=oE||CA)m]n6+FxI!H]R]gN8gfz4*5#:ttE:GsRlcQ4RC-cB|;gi#%2jxRtOfAKba2xGUeppKXuDUbeT)=B[:IuBtE[Uu0nr4]s730/(lt;4hxx[@35DWA}^edO3rfXDG@%Z$~J)Pgnaar-cnY@QF3TjQ{0z9;xJ(W~YsTi8vZi:~%gu-IQm.)z]GDtj)+FM3H}{)oXg^oO:hocljhF6s8mrgN*m)Q4x1FRckGZvCDN*MFC]ICg6/b.tFwb6^}T-PYYgxr2Drz51N1=Lm=HPukrAcI#h+o]Pj:|/[GE52e$r0pmzz4FqO=Y]dXtbz^S3HIL(/J:dV1ihaKvn)43/b^HDm9BA}$bUiiQfLJix*V.(Y44xfK]Nu)B/Kp:|:!c74DGrcPoIasQHUuJ$s9r7%7ItrJGJakQ^YK$9m%XvmyEKg=xX%7+#O}Lni%K#V.bLg+TwQEtp2d)W4V.(TD^aA@WG],hR)qIC5Pr,S{-5$5WFYi5H7s9#uk$+c36#}W+4}fm}P!fV|cfMek5-W.Ekvq4;u~sA29yw.NTI3TQx$h,jCm2/*o:p17Vgs)A+Jt=S-9]k:hy,7:dSSr$yFWTW0o=p[w!T}Bydk!M#wHeGgB}yDsToXPp68s~2IzhT#).YTIggN8aq!s#Yu^kpBfQw+H9N|GM%.ipYyL*O[FAJ@v|-U1NYd{MIkpSSah{NQ*dpp+b{e,n/5i=%VsbpadVU)|Sx(4nz/xA*qXtkZ{dauwA|c6+{aO,5X#2Rui9xmY*LsEYH5A~=m#84h$4|m|vsg#|Bl]BOoEtO9El=QMKV$U*[B;q%i[9!nL5AS^cb/2ST-)H^)Hk^,!q*T{^f.k4XYB/@gzRk%1*y^JFy0ow-C*:8I:JDGR3GfrH(RltwKT:WP#C4]6K*F:,%ci}/#lL^EBc19c,Xfgg,2IVRTU-FP!//l)=@y|w$.V.OxjzY4esSeR+NV0)ghnDne;t6zI++[!s(7BeMuNPWme~z5:l5hdKk#j7SK9i1~W~,XXy+5JVWlLPYCxCH{E!LPJBrnz]t0/I(WIqCU7IUydJ~Q[LfW^=!N[zZ|.4yxpAEK7L{))l2Whq*)Nnm(#3;Xvp]k(qU||R8wmDx^QOR6oNnWCx1A.U{]1Y[n7DAck!TBA1G=-zCn%y@OKo*nVvxWhgT/YC{/mB^FYG0)Y0|^{(LoH]CwAWStwA$zX-a%5|$k}X5A:$(=9$^P#fus5$*xNmJ3[drJztXbW[lIWpp=00el4CG,9-58!O.6tnyFh*3MG/X2[KgiC]1JAsWIMI,6mWiS1%:6+cMkycSNnZHrATE3LJm3zbmd+l@nt0JbN!lk,f/u3YZ.m;{$FKHnbW7.iKllXj0GJfZ#,VsJ*T^hb^{bcr;UYlYy(}5m@w:eLmV6d;I{[-0mtQLc)j(m0KRGY%Vtr5DCnLbjfuh*{e3f$w0a=rBsmaJ7B:bOlYzWAJZt#:~^*G5/75m*1!sGwL0eq6H6,}IfQg*h#sG2uYZl1SWg8$NkSfgTGeW*]k}{/.i4uk:J0arTtQ2P*^24UrLr.i*CvHzxCM@J:|S![aG+M[We=@YDPBHe:Q!=tpFUZN0QTNKtgD=4u0.~1=N#W2zUELQkY-G852C=*(/%;iH7~oNYacV7%}sIC*u]zh^5bFk%:#9En(Qobbrc-=JSh#4xLi.RM[sDSA,K$f^IFtuXb7f(1B8/m.=PtiHFhR${gP)juE,yjlwsGK9|2p!.,9mkf5~TTiZZCl[W$C7R~@LCh-wunyko,e7U8z[!gz:a^iJx=0*24AOIY@64@R8rtUqkr;vSvH|ZSjQvW+FavA*U%!5TQ4QzPObR6lC~2!Dn$:=[3(V(Att=]|X+Neis:1C*e@TsVP-gqE!#yrgl={41M1]*j]qopwZ,vAsn{97]%RCj+k4nxucP%]@M3U-itIIz|kTMqHWgMIR~9WPQt*-PDBXfPU$jEzJA+^fXIRg]P(=aM(Y-ih2I:R^n^AY98/S%~0}WZkN(XE8TwQ5d*qc3(KBpnvw2]2HC%}FCqzL80wX8DKMKZ3#s1T5}Su0p{49h60S(wu9$FC|Gf3v5m+~qT.yyU$-9vVrE!FqrJPIWomINpeKh4JByw8(x*LYko|BDKxg85QDHuw/ewZdW:r}{9b$@a6c]oUokW#ZX;}@Ee8rAVBN1lpZ1pXWxm$*kaas.xrcj=dUrATwD*bg1KQY6{A]7Z}MS-=4gA72O37[UDby{if*jzSFB[YZ2Wz@Rk+9kJDlnh67wJ;=F$Xz^Nef^S{5U)Af#i2T(mSEfJfmFIioHuw%Bea/D5%Aw2#2{LiZSL6{qofavSA{K,[#2O^FZYT~6/kbH4PuTMdy@)yCnx$I^HME5XkQ;0%d=$TEmKeW;P.|cL{yBGLF|rc}0,(:wL8t;jk2kXI,9Df1UcNs{Xq8lkDQix8tKf3wK;+]JAWVRKgL^f)Uc}:]o3gMjqc0O6frD(vXc{IE|Hgwy3nSJ5-s%poVOiyJJ2:CiZdt3(Bax1dA}.=p$azF;4@+:A22u;EZljWI%.dpb3c(;GKSX%HSeH.$)N:e)xTtM5j(L(+m|fKrv^bQZ%^auAA(.0;,q@;8X+DdusOqb]If|Kcc/#B3gr}u6uHvo;AZ,:9bx|v-jtGFtK-tO=iluIp),zCzmA**jqbJ/(h%{^lgQp,1Sd%WDs*nPPGEWf}X8mjB;Ot-JdYsiAGVXZ%m|1i6JF+%XMaej!T^6)6=XQKgZ$d)=Ky=$wx4E!K^[nwlz@vcZ!O8+G]3GGRBdYP|BG;QhhBUDnmm|F1:NE5l=.=OOGnZk-ppOfi*5LUWPTB8vLh!Wrr0]Z{d~2/Np:-h{CI1YWxGDgx#/l#QJa:--[+$8In9txh7h/tO[yPwjP*UTF!;5[W6h,{1ZYi@+-{:ZI:WDgLbv$/3]!;3{EIU7ET#BC}u29+3YqPm}GCaw/z3,ReKHcV3@-K]Yjf;eL38)V{fG74r3XMnX[004$AmXY-%GX3)*wo}E(szxxrp@cGnRtSJ/XMIA{n-#egE-.vUZz$,.;7WKCzb@.l[D(pEyzld{Q(-|!-yaT17wo#J5fB6Srm%;f/2(%pcf/R,~TcIwNyV:@l$:c4Jsag@(RNuSUa%=FdiU9:f-FWh)gcrKxn.iKmZL^s~1XlJp69o.GK[vrc~qC%f8Yb9$K]4mGj[9:L5U]77/dqR;,+uAjOERhBxuGv7a,]0}jvBw6s)j)6VD1+CBMs!~tBt2/6h8oz8oD2WgaxoN)CvrzGda*F[)O])InJ4ZYi~YFFK$75dn1Ch}Lx]Lx~[RQb]#u5AhBA^*knPj6@j2FykKUwKjSp9h.H,00c15wom:R+YkQU}Q7B^rXoKPInJo]--BxVwc-z)iQM-;=MLlc[zayh*|phHOQ+,6eXQzDP|kY(St}/VhxrV3t^Q=p]aYWew[9cB}6z[5Ppdz6sX{#evI8K8-$]~evRb@(X*@fMW]B!ahTB2%AkbWNmb4bRBV]y+0)kuDMoRHUKy$mZk;u#RLnz5T/F4{j#dObF.M**$Q:d4^hwtMmmKH-3jfugReHR}9^hr|6w.1v=Cy]8jXB8NPcnArqb+@7dZLKuU[2j*Zt:g5sVrshyf-zlTBRL~bT-Boe]TQi6i25khu58LoW[P,V^Sp2).7G#6*gaSq.!ShZ{yKT$E[ZYiq!ly5F5xhKuCu6C|6,SBxS.([sVSX3(.uvX/JK=1~rjY;RdCjgiWS*aF+q)xm)Ywj%cA]sY|##3@~=RkXU~,,^H[-l]J~~T;*IsF0Y~m$B26,;LRxFAJm8X]K90@uIxs~2kPaWp:J@/43ReC7b*k.A0aj$MgUrp!sdfzEMOY;bh=ZpueGnZp+tYg.x{{4E9Q6PM*oDB5=UilBBs,W8KHW~R~.^kT2PJDKQs=m%8oNdLeE8N$oA[sffk~(A6@O0O(DgL!j4nqPx-|Rg[YWh)riILkI1BbKNv58XnMGu]x=X~!e1GQt7]H(D[H2A|$~Z0OC1oKf5rVhFDTuT8#P@N[):J=]G*}wA//@F2D;{bc{^)ek.$x{pbH|}sr|iKJl6SuF[.$9E(|D=G+H7F#RAqqF|!a=Y9e-nZ0EM4g4v2n.M-hDo[Pw0H1=x;ADiuQ-D*1@DQJoq2b@X,gLLQfrLl!TWlt:OK24q0awo;/A$8Mr(LKDV+,83G0Nmj-m=]8G||/rLX(l[=rK:5UpF[Zn4Kg*8n=*h3^L4$4aCOApmS%h.^Iljt,SA,QO^59}B(orIF@.EKVV+H8BWZ(F#8O}wXg5Tf=vq3!$hcO^5D7zk{9DVRNKPu2p$j[zd}bEjt3J!9i:EqOIr^0{+n@3w^)rIMXm10v4TeXCF+a!b4[c^9mb(AJ(|7,uS7OmKPg/lIVbZHcWkTS(bw)kKE3,SNbcW+(wDjShgZ7SvP}4=tCKWPTFVtT})EguU!6^[#hdlO*g$ua,roe1o-}[wF|xzieu0Oi:%I/Vg39|4|1GQ{O]c}2b$N1xc78-B|;en2tgf5=H,n0{=2B0p4R0R:IOkbJ5A^qZxg$0U{o@YNd(h4Q8OJ5!::Gr(iiNeIu:n^#/JU=cXT}{m;)|mPaxnfLg-1J~H;a;:@o=BiHK~19K|[MG@7bl6ZknWp8UB:,hoL5}bmOKiYI%),R()pWpp3l6VXk|*ROID^wL}qUB62iBfpKwbk](A+Tpn,JB$hGe|9-w0fL%7BNTE)b9I;$1]SmWD)YXWTPH^|LmCH:CRuH:y%Tyl),[W7y6NLLZP-E*|1R6x2[El4h/0CJK]oe^3ODJ9I1{acmk5]9P;YO@[eAyjRL)~kpHRT[{|YpeFfitvY68ME(Hqb(PZmBq!,+uIu-U]T8Hq-SV,bVmKin)jZf.xdGC$hTT,z/IA#FO=S@1DH=dgKzNRE@3A!2Vd.99IQB-cd%sJBwNCGLD:=)8rOF[JS;@yDYJAE1BdXbMnUKlxt~LNVb/n!5vHQc-O^%--2WU.X%S:tq:$3E(2UV+*q3.EjW]fvR]L!EC6Cl3y$-AgEQdAUdu4VFO[w6W,R}1tV4}48b70IUV.DX]HDZT;Yp7diD5KkF:Kec7gSCbdeU[$|hS[yScw){igN0xQubzBO:UV0A=[}%Pi}VcrDM[1r8@{79g)jQ.0iHM%C$eMmF.MW/h5vD@7J8*AOVTl]i3.YsM5J=43K6V+Rg-~ts(:ueE@$vM$g$D-1;9g3o9k[l.SQAh/0AM14I)Y^1hEAmp~OPR8FWDO8@5kEYI$a4Ay:Lk2U5,Mfsgv8zb6KQJ=zFlAvs0hVWg#h!dkPiCG43T2uXJ-!1uXM+/|r9kV:]AY*TG;Lc7UVi([|fFNX.AsK!9P/[KQE;4H)S;gL5y6CkXL|P$e!;vgPW07YDWmw%SgnEnneUJ4$XD+RpJuCUZ@8$4B}a^DugLSO9~mF-bTcSnJsh{)0:n~P4PzY8J=#+4H!T@q6)sB/dqvy=u3LDHw[dDS4[ZbP-GEJVS=x%P5]EhGHuTt!]--$ZMW]ky=Ds5R$!iPbr(@CnVB*.e5o5{OKjc{Hqt,#t*9EZ79ywaEUS#(;F(M%XQ=Sva|QHA/49XdnHrrSOqMxw8Ev%/a1h/|,4VZ/D)vfkz9gPfuoks+hojyfc=|XW/{xdLd)GpfeSRI#)JP{riRxUyu]iaaxUtGujIgfD(F|.-PUc%]^}32;7*kJLx~SKN9WeGQB;M||#mG/%S]qmKZZ!a2/%NOg4}[pvj.isa1vHi*[LUPAx^Dr:^Woi(2f|s8v5T:p.k-jHmrHE!Iw,nQeM/Yf5eC68v}DkNGtgnl-b2NEL5sC}[S5vhWxsL}Ju7.zPmqQ%cM4]H4scP]@uUa5=Ra9jpF$AW]zRI*yWCa(#^t0]Io8k[[t+]UaG/qP,fb,auW^TEJjOw3|U}^5MgpsEgW$00OsxmF!fkNaQ9d9I+sp]ZAjjs{2aTW(PjR(XPt0@WOy{sU)(Qt,(v2JX!QOB*5a5.SP@CV3HRg,1oY235mrD.nat%A6|}B/dCP/%)vuqLVf.|PggG^]D*uDU|QQCh@vWWCT}k5O+|R-bR}|G;ri!Jn;~BxS{93RD,$;Up$+1tnckasKXyS5k=@0M!dND3Us5O^iy3qDa#2htIc}*yJs^aPvUi,S2x{~^w;4*!U1{}(h1[2A)tiEIK+rmj%WVu4,p9wNXAPWrLXi!5wp2MH8zE4UDSBx%;CIjp#tKGm4.akc]T@D7aJ@{DNcTD294L#e6v!1IP#Y4ssDXnggBe*Dia$ZP4@a6:qE|~LcKaaX,:{yAAC#ABBd+L|$wEef*Awwf{Q0|i(33rT6pH{kMK4Al47qM]wj^9v+QzS3U;I=Wm}[GM:gBsY5dQ!N(y,!N++ZU.g+-,^O*({z^WlF@BKGjMGtKzP,bTrOHe]4wop9c;dnXhD;O:hj3Xa#6Gz/z[LtC^wo:J@GYANvjaphbAPu1kTqx2r6Ntar5TMBqikkO3Q97V9U^~;NNxXDCUmqq=}4m5dZxWISSUEk|iH44so$/=FZ!IjlM7c;)i%Ml4Xk.CWpB.[l[,Wp^i1,*zR)n(Ywh^$th]7^Y{*RpR4JPT$u0g;}LNAeu[rdo1mVIh#[,n~Q5RHkU]EQ/FgtUuIsx=U*#^at]tI2RT;4WgCryY$/,j5tlG3$fCt([N:2T[.yRk5MioyGdpujc$u,Qn(${;-XFr6+9C58Df7-Pref[Y#PH(^BSD=iVRMU%b%#7Pf6HI,[ddz$H2$6;RGUdRo#FzR5]G-!y3coUNCer7n,mr)S5ldtlg:p,w5^o:R~fmqT$roPy[lpRu{nlmC/R#m7uTS92{@HSuJ2raCDcwd@08CskzG3gPlS=;!].Z6ilO:o5hal+K5ka;EtpFW#qi.o3XS!Eeil!0jB1|a8/WH9imqB=36C=vEaZ5:gMLz){2i!i*mz/i4U#@CkpIqs4awq7p/~D1kN.Ys@IP6SlNm4nO2HK/DmayNY=$sP(:5=ac~Es((WyhoLBIY,7,U)V7|$k;uWR@9qd.4*eWVh;Azv7dkAavIq}APIkvqFaBMM^qi%-c[4McIY^w(vM+X]W(|;g/C#+hLpSs]~7;%MvNtm|g6Oi%GJ~SI17@4e(bU7mMJyk|@1yqoFPUjfUzv++|2;^K-uoRUdSDwOYl|hjiY5oEBTbm7=8z$=-iZT89ix2C24qO/F;v{Nd9[RI;Q9)j)rrjqBYm3$yeOV+rK+YS-8,mTYTdRlQB[WU%vMPCt[,Mk9;hm)!wQ|3jBEF~|xSV3u9BWy-br2/@{c}JFXLr61UBm82K!E6nuYSUu)pe-0WPfrv5n-^[6~%DG6mvSd1JAKO#8ap1YNA$p!6;)0%8.osRp/95e0dqKy,0]Yc)mhjm;R[eUS5iCC6pM%X5[]+[YMRiN|yCjtS9gvocxWw+;HuvAKzhuv%ZVyoWy])63r=TEs5I8Z;J)E4,#=Q[7a.].c8$vF|r-!e#dKggd|s88rRHlBe@SQX({QJw[t^yT2qWP)6.FAy|I=Fmb}eh8|-{v-kSa9dT49daH9QiUf1BbnR)tK!RIZ7Pw4ghaBEI=i,njcHI7Zks,jyP6BQ^43tBmeObd66%c2j@cbzev8z.{G3L0.Y]=I.DRNJxdYZxFyvfA6BOsFJR0AOM(K!{1sNNJ2|BN4|1XxbPe3du$m]|}z{c!MT[Z+IxdIzi}aG$NgS%=VL!842Iv-[Z:S,c|YgN2@^GV.#/#x1M*z7uQSkNXRTG20pa|;mi=HzjA/DM[($^qFRJkSHvTCQ;gj8t6a8HHzF]2+6N.DFepvO3{$NU#aePl8pYfe1y|]u2.1~gfCS%0aTZjJu6egO+~]#nH12rWu[F1:4+%fOl%2WfiK7~GH0[/kIxAj|@V*!@0H,ALHH=2UgjsH$9jQ~WUimP,4$rZSG%pFoky4Lyq)dpAD@KoB=6Y2XX7S+6db+Hj0[S;1U6-BRG|rOn:T*[vgm83vg.$!P.l^4B8ONP7RXua:xZM51=^.:amwpM.G:lSjIbw5:juG0BKz;:}@8#O+/P+O#c;C:3AiV:)c.Y[WuID--#Xl3J0B;+QuN4[YrPME(Mxth2i]mb1WU{KZBf8QN.^w|j%P|-Rg)x6-*{kgxld*1JOtrcct;rSn9E4N!FVJBicq/5|DxV!vCiVH}D@YXst0$lR)wz=G#h~Rd9s3!S]:7Ke{{==8CM#/0FpWXKiP6F=i,pOkI1*Epc4ns=;OnRLU2~d(rCp^TjzMN(oToZgiNP)hQ4c3Ww/bj1V:pTt${cOHtMj,gzOM|MdmhuPHDQk]eCKxW+g;kOqJ/Yq-%tiA*afaORkQ3l]=q(TE^,,NSL[AWz{~M+tg%M#SGultb7)iK#F$M#4MOS1YDH/,Ot2M~z7;jQ=H!dgEo/34uvfcEgRjSi^CDE#yWkhy.}TcH/j]Fd!gDn]VnUP~gJ*4o.,[D5.wL1Ro(SPmlx~qi(3!5574Z8WefsI;Nm,VRskncB.({!o@y%N@HH#~Z5x/|L,SQ^lUcvca[%xnDvsirekA-n3R+-tFld=[LhATGmzQC3vdH-Pwp*AQ$42WQ/T9thiep~DF#9,Q;):|T{K/f3cnmplr8SqfCTeBs,f7WuY3*QE$M:AttcT:E2mD/5Spw%=SQ[yGer!bqVL:{YDn|lh1y(@L/^g4jheRY-R68.iUpMaOrG[m|{SnMsmcc{u3zL/1-2)6g*)gz%})d^w|K,E@j+maGcGo;#TGC-E/XJ4e.58|aVVSoEk:j~Mq0J2ugjOY@8ZyY@0z1N94MY4V{/^PS@M-EgdsvS|ms*s71!@M2W0^%o3k5KM)AI%(auUj|zdKxAk(XPVHWFr3gR9axQ9lGMu@T]vqp!()T{G{G(@UOZRv-$,M:Owb=t;L[Dwl{)vg7=7{aw(E.,I.yiQ$,G65jnpBic)uE{J7%bP[Mw(!@A4{^.GY0AbO2YbD5hd9kY[usgj-),#8wf6wv!@CL9JYmR=wekPSZR]Kj}EHJ4]HVYM53:eqlq3-!wE,CH/MtH$-jnh}{;YiDQ(l^2=J-Ne,#UC(ZLS,2IR8GHAU=Iv{I4{6PYtsi:Wp]$A{wM$(3U(WEbmfGj2()erID,7gZ3MFLP2GZ56IdVvq(oFf7u-vjgu;Y:pgKFL1VB9b[$ZV=,03xJB%l%cbq|ZcCNmOyAs|,|i9CA{)-,F|.v6bdHns^E9m7Xyi{3Hax=l],M,lGiFiKM#aAZHk{H3#y9@p,KNXzb}2GZjPQbYbqMqmp]RxUNI@vp)zVeLjaEzQS60P)C!vYZW*iWbgLn+=VDdySZV|T^(|%E6@fTZ58vFjb/=3rxmT*/=O[tq%PHznLwQJJm)DLJIDoh*TAu9S4I{TI@Kygfqkuj12jqbcH(,3L|{I6Sf#LbCo/fPz1t5jTAWdN|tso^#LJ,^bcvp5plm!-U+xlD-eGwBc^4iNW=+*h]Jrxl+tYFE%jfEeU!w|V5|!lP@d]$Gd~LB0znXS91c4#VcT7c:./|fJ8)dxa$=*ef266ry/g)8xGSs5I%.4W)yAeAnPgOEjb/]w@wn}aJy@k5Z8N(UD2C~@%qDHsNBi7o*KIcPql4uwT{*(oTcG7cpv[i^N]qh%)v{^%u12)Aex-pg*U.wo.Zwnnr6UKXZC0M)kBKBa=fYSRrEydAB^U%hC-q3+WL{:pc#~Z0To;+Qf0+28Qd;*c5lZCFtyXN]:g,qG2[h4R7Gc=}0%c!ns-bw0R8-,)=-72JW*;hY-l+=mXZgU*Q,W@v.Spj5$qK+5]9x0#iiBRmz=w;;Q%;}NOFKCo)ZaX,a;|ruI:Sj~{p1fpXVEy%nqg[l88gE[aa~(+rHz-yZ#HmK0#$UA%:eG9*#8-hUGF/W/ZX298LcDcq=LW:JCT4vpvU0VXob*ti*acO56biM,Pf8Lhv92$NPD=)//4tC%szf6cXbQ=LQ74P(6L+GC*y/ZL^1^7U#Y|W8qM]hf02B}#2CFi4FN0oJ2[gW-!NRgnIPZOCpp2R#+EgR*!flRpGO9LLXpw:c^a(.=q0r+*OPS~U5H$2Xu7qskZiL)m0XrZJF)l@Qq0DS2NE%x%@13iK{B3dyYBOAQOTq$lo;w6dwN;:#eb@kvhrOdn/g}Ec8J[*WbX57w.oo{({nAGCm:}$H6Yoy,X,ICacT5(eEa1;zZ#9n|K,^^6pdt{:Nc(}UTJMCR%u4MQTpR%=e.Xe#,=3Gk9%Tkry%3iV0-a{*QZ/|5bkAK/R4s9s[ACZVuUuW^TeK/W3=(hzrBBqx^x%c.odhff{]UWc)x2[pJ:wCpYI3p|*O]sZ!(8zyqb!0C8retIymH[*+fR$wiLQ6jAbRA:hzU%e7a/WDu}Il3Sb0xd%2-v.cU%kD;Ifz|E#1NDqIJJ@pnfj,3sRxH,N176$kJmo4KZouZTC#VcLVBt;OYKi0oJxI4IM9y.m1PYX4)yOw~yN,#*5no@Hs]~vn1Qio{iywXllP@zd;uHh2E7i{QzjEJlO%hj3Z1LOvYT)x%w~WB]708fE;DdgFIkLWlHgW(;JHAekeN3jy6x@LQzng#Q$ld-cIV78aE37pX]WHEzVz@FCiB;ldk/)kt1sBTQ/9RK.o@8GX*HEKM,HJq)UuIc]U]5eddDyVmy1id7)6Es)V{#BL%lXk=Z[J5~5~7;+^,9q[tQdyr#mIeQX=H)VfF8d)nnlUu/K[w0va{;Th4cJ(Pda5OiS1[CwI*d@t5,F+=#Vonx02/:)-td9m[S3gSz4vjYf7uu+RkfZ1ip:oE2(!*=PX;rM#U/:dichZkH|sdGB/bQa6K6Pi)^n[MVTMK4lG(jk,BBSRR~341Cf;tzhY*,v%y*ANdiJ=(%^OCHr4IwPLu4FUFKhzxxHkGLC$L@lc^lrH4)C{|O8Y0;5S6!|/KXUI2!Q#0geLmp^dGZpa[)*ARQFwbqy:TKDf1$;:lh/lqeZRGuqlzd/p#lCf^^V.cQOtD|wpuw~7@r1ftZQ-cHi[a4g31yY$%(SqucZS/;QN$7#jLGI21!:E[e!SA!4y~AD{w4d}FbZui5%C#vf{b,15%5U/GeG9jCy:PSt1#os+|Dd}Ih0tH.d%o=pYM+=O=.L6m#VW7QZ-zIXv6lNZVIO$/-+mx{i!2@-Xt6=g@Dd8,0(7lXcw8!Q=2tRP]P}(:8G#+.%Ra(20,9g.hoI-i{ayv[TZm=8:p)7{RVlfr5]Z39G-+@O7I^{g%Ay/@t3~}hsxL5/Byl32qeuOoDf9@:QKeUGV|vPLB[GJ|Emv%U0S-b+p/izdd:p-QFw28|pNinf|96#Yzi{sJzB~bL-rUms,e}doXmzG,$fiXAU8NZl:W[cr9Cf=2^%O{3Lukxesm~3eY7Xq3y,J02g.{yyHpcbC[uXNeMG.JV#^pbyMp+cTUIHPyQ8.2nHoR=NB-9gCsKZO/DDzy7OWoS(NdcYkY5jKiXOz]7dKp~J!cqVA~mHDx7TLTz1xWTnkYm0gxgHG1!!bX9%c|z%3,LR7@*MNvE~jv2/]]m0ePEl(yv-%:kkRIa7qx8m@;,JAX$:g.D8fS*95|zj1P#s:19|9*(^9Q!V%X@lU)QHea@R!V9ZdSu84iVzTb-3jFR!3Dg|aU-2GCM8MvIbffUmO:RGa#%Q|Drj2)h2n~T28%A+#zIr5]0cu]StibO1~fELV2YSw0)INc9+1Koh@yFMgunAu(oBZ0Cmw$5i[6UJEeQUo}{g@uJ7C/rB2[:tpb:64Nke!:*8;lCrW3,MJ2Rcx+TbI,nNeRIoKxjI.[To)*FLqb2DHWLOl^h8x)GJ]JOj5ec/a/gmn^f=NI.EBF$zA/,#v:h|nsX9wv7Gh$)lH:XKLueM8booh+vqYXZ[6i:MvNZ(v91RQbfuH)PU2wHlJTWW-YXSv:@g+~FXmW~E8$Kiy:%+*oMvhF{Mk1vs9(xY{[IztNJXn^83KY6(^5Q3NH)Jb.f+-:;F-npST5k1gbc9twUmKz-dQCW|=DyA[29([w.+jGS3i8vn@eJ%v=xj9W.UrTAcHpin5^d,Ydv6Qqx@Mv17QZQ;Nb~UHu2%DZ1s)M!lImKHWZFPjQZ,0vUsCFYuq!PO*:BK*TE*ZF|8j)wRAY9:hTU6wY!)-:EZ).coe0QLuSIXs58u|y5}CgO2tb*FOgl6o6ck!#Q}F}Z4H+F1ggS[:ENr=oc{;[B6IiMgj0b8E{UKUAg.]*)=zqQ!HXx+ufw)z3,flGeVdS*:k1T%lj5Ro=h}7nhF$jww/3):-=gHV8L}tD9[=Ca]-*/xP#68U(JHAj/,dlPbgVsTKdF6f9,3=):qfoEYbg3tRi*M5=;xj4/oGCw5zLx-x+5tjH=JO@4j~o3zY;YTyZ{MGV^sBM8Ltm{+Kxa+#F~6]Q@}C3bdv;+D%*6vGOtrw)gtlHQXY6p#wuhfvo=[Kw[@61nmE4K{Yy=@RAE$ZFfZHdKvW;Z-3iM#2*ZR]|+F|zs%!{2Rj8{:5C5NbEFwDWsB]snCP9$P4+}|0rhD^:y%G.v1Hc/hNd.rd5g-2C7y6oZ+bOUcR:s=2kjIO~$F%757MsGG9D}:%pr/EZD%^[IZNj26hcMj|I.%*{}fMbv$-|~5r2VZq2ml4.qKW@TEv-a=3N^}Ip=U5v@]H#^@i@XUFdH$t#r=SeLZ/N5.,r}{UVzg:yi2qh;Hlf)~Vsc~F.E]UVWg(x8a*L8@6+n}0s=0]4*H$a;tSqd|mIeXWR$.~i)EKv~IMlGymcknHCGGN*Q|0p|5xSYYs-XjUDvplW[.L/}nLZ7]UahfH7=zO!SB-operY/sY@S4(E%f*KBg[3)(ELrj0Y^l8CT0eu,96*ggIfQh+1tjn,ICmL66ao%Xg5.wI~/5|q=Ofd)F;QY[CWcQBNL$R/U{C$/qOR28|[T2x~E[zb8dM}(B0U3aNPY[lKOd(Pt~q/7w4t.b6#:W-f:LKywwfh6E/JvJT+Z/I~TlBvlSH#d-NP[XTlDbImRO2/!zDYmV.bsRT)2S(iQ[m;Jk^K)EE)lE#W)#!xol1fbeqb@JRRzM[5E]wTdqk]u1w-MKoV!)o{8Zz)3C!IrcJ](]ra[51bVwfES|el,4Kr.i092gN,Qzem+gE#c{fRBt$7cni)^!%aPInNPwuG)+8Ycq=oGT8#s*(D4D!S5[@ejKXrYE2QE8w2TBgx)1)c6z^1PR5nIKzsLX2$ipLHKE7$|G#DC9YrVbkutGjjLUrvdz9z:[4fmcJc!q:{h0k*7$#brjuP=IkIt$/e4G^RMB-^N)e7g7R4HaRYoY,fNT-DKOlgiw0c),g6l.4N+()SsyEeMI4Zv-fzvhn(0lK9{9fihke%:Xt$V(*1x25T^VEVoC=3d,Q)do+cYVv.d)*dow#+WvldZ.Xs|tq9vUuB!tO{W1t=jkxW}f.l@t7y~TNY:Xb8.aXwNS86T3GoQf@5W9(V,kU[y#T#Kb6E^x}37^e%IkY+QRPtsv(!V-+PboZ=iEI2vYL0k9^Ye!t$sLXy]xBz%9^dRRE)I%c6WTsWQQuQ*Aq0yjr;AuOC;Qcc=WhS2jCfDckuz|TD^WLeW/BMmE:8KU%A(S.lUMnoa.itzh86F5|HP-IrJFc21))RS[5)II:exg^[.6(2uk,9W-fEW-9z9Fzx5Lt-WDZ}V:%=d1e%%5evYmEhgDfZ:ww#OX,K/L|7w#%/ci2PoJ80o#kW[$iMYvGA~Qf=u0ihJUq5:@j}E)TMajs-tH,U7#)mI%F*c/ViPz$5O*5[6cSZX9]t^Lxd9UMl=E{Ped):ZQl#!x4Iq1b^*]S$s3M-LwO^n1s-9s/{3(g2iSz[:%bLt0aaqm{,(9@RQs|ArsA+1nPL6wH$SyPNjT)4;4V|uD-wQov0j]:5wklVxDH.M7$q51WXmq$;V}*g=a+nmBzAOsPz04)0EU2|l/5DkE+^S]M{5KkZ|U5z(TE,A+)LS]{}:$CWo|Lnz|2]]t0ZlpOULsx-@B.FDBj=E=g5-67V9AU7(A;pq=V3ThCnqu94FxM2AJIQqhAAJ4ID$^HOh9H2obCT;fu/o(w-SXZON-$;ClEOpVsYdQ!|Tw65:-e8L^oWI==iRNKOWd@vQV3a|eJj~,mll@8=5NlpB6:w;|eC}t.Rj@Ur*l,6bJ-5*+ScX#$Y+cp:VJ5NQP*B+4Ic/#jIa{gQx+-|r=9d~ROM~^cPm(+6)NCD+=O7@lLcZd,oDy3JEWDuR-(TF%%ys$0yq{OjDf*d,Al]G!D[KR8iTAU)AoqE)!Vb4rx1sRHu#OoR@h!;J.OIEkCoIoP={[.G8$,g|6z,(/}-Wq(F1cZKTAf3zn1,{7n(Ga^a2oK#/K9.oX$2Sep52gR0-KW+Bb#%pgPu;+W^TWMfn%l0PC3;p$jHFo(t#n6DLD(pn[G%rFIGX25^Pt={8A3mx)UryK$=97^^G%gdI$hUOi[K~KtR@*9Xm{i-4Hb#eSLQ7vx*czp/U2ws7NANKL#f{oamtZ%Dq$5@ONEy#n]SjX17q}E2:8B~Om-a[0v1^%^IVnV)+k5p:a89p0h]H=zyIwzL~Rlw(5}|.n*k[68-a21Y[02wroT(FE)z8;/#V5hMASXPc,k[1wk9(+2*ULh5]Zdw7E4lCOkR@j]ouzaN3==}BASFReq)C{^gycKoq,UTfF7,p*ulyzT[]IF[34hgK]5@-j|3fg5[T%XrV:u(0LY.^)(T{bu^:$Epr4eaczZEwEU{D9^[l*XVdP*jQoh-K/Ib!-XhPFbAaP,Uw:OW=U-wH3vm*buG6]]t!%fBfqu(I3CQ18CuD2hVF.lryihR2~JcZVzfxO4KxyUmKj1i.XoOu+*m%jH9Zvuat*o]rG)UVOR!u(Lfgh:5RhRf#shSW!V!ef#m8~J8o14tPC#LE@mc|[2F-ZAwtnwAmp.EsZPl2],WrsYAeNVz%#/~q-0=h*Xu=5^T:W=Cv8XdXLBz+202^FIx/#dTYFf-N1Ce7Z:F.3)3qO1UWXbzyr1FEVfG^:N/v8-TU(e4[Q[0fO,JS1Dd-zIjUlLqgB6NABVUzG@pY(!dbIg.Aj;f{uozetX;N.(EA=NxTjo*SL{vy~GU:et8Xc!@{:Wb@MH{-|}Bcwbcxvhft8qP2cYWP4y4wwb~Qdf(=ZFcF[$Zj3%LKGGcoEX93Pf=aL@7Xnk=/;eBb8hI1w}-G!5KC,J#6==q09U*Gdjk}:2cfAuoV6.(xt$|yx-1BazS$2NALZtIA%!EnNDBH3%(.o6sEf]IA@8PV~DFXv53]XR]7Cq{Ge+e.)f)tND(^wmd{12zfl:wTqn0tvM:Pr,j{yB8PpT.kgiO=Tp^L99=.wOhgXaM!,AGGt=E$xPeYnjM)YnjxV6]Xq$2.E~U}lrgWAh.Eznd6q]S/f2,j0A0xnb+P]Aj6w4Bz{%3uK5~66W$^o+$b3]dHl8$mI^~l1mQj3xlPe}o#/#d+jwqUNi+0zo0)r/mEp}WX*~5Po,wTHf)P[^,Xxi/GBeM:UT{d;3$b}N|ewdO1OV8f*u,,T2skC8x#-M:JQFReURX4gmilW)Bo^}YrPT|T5M^cuyt{le-oAclEpa}0XE3+Pr^~P}fyc}d|Xo#Ri{pgM|m|aO#,g(^Dn]iFw/x18{^cV{rO8zqSi:4nTl.FL=tC6}Z/D5faoONK/#ysIlhY6:wuF98@P[LE.awKxP.Md{+{G25A,6grsrk*dyZI~zP%c%5evSOP@@7=*if2r(jEZv=l$WJ~UzHQfW!^9Y/q[#duxQZ#vPe7~eupS|dIC[:yI@kqN+=PY242s@SG!/V8hl1,DU*VkLF=U$YB8@m+)V%xLz/U*u9t]!U#OBMvCW$[$B,39,Oe=20-0|{qL8bNK;-{!0e5!qmqJfc^JRTm]nJ!VNW~@T@628|@^PPXl@si34MS]WGDfL:-x~zOu0P3+DLbS+gD$:XwteuvkcE:EY!zs;0$3IW[*s$x0SYHcv]Q-omt=[v9Jis)w:bPQ}LWwEM[!YUrg,t!Ve5L2J=!*MiUZM@u0O;KM2/MM(@fV-X!jRU^I$U5oAnY=DTPTWxA9=hCP4ZgaoD{l$VVsuo4!![+UX4R%rKLgFPjGR]8yo2JC/a{763GBTH.|JU[)q)zs{V;l:Kp5:GpYNdgv/P){Qca$)NsrTJxZq~U$Ijj9JBNLTMQZ)qaoarDPg1x)XVKzb5O{1K2rfYj8VK,xV/]jt02bNsNEGTxvn~H0^~Zr@=G!/wQHwhvA|U*I8x)x{jB![9DjP3b.m,ge$%l1Vs.hlQWBfV[s=e9vt).~79AzsR=Si#y)+0A^{ao(lCi);:$8A~t}gu[$,D!E/)gb+gLE#-sO4x$89f6]9qw4bLj7~5=0KwEKDdr]Q=(;sCF)TaR4S7*Z5|Umc;k9xu=R|$,I:fM@lHo!UOviHANU5dn|y44Gu~}i.Q-pPPkVG@)4UR~0z}9J*XA^SW}Uhkn+4Bs[F.TH#I8izr^=;.iBLf6-F5YJw+C4x@aumZM34|imn5Lt.Efih;1gKCJHFG~XdR{]Z$Mn;kz[ooxx}WniUM}jsX8^t7*#!G7=%.:-.[ZVpLtB+=Tbum1mjcG5W1{#w01w~fgEGC!D7Pzp*+E3S-Nq,(uQFvHiNV-FtbgxFK$U4!rtki^JcH=-ZOV4;!Oo,%LrXlHG}7Lt%}jx*[4u|i;D{=GR,kHCxVXqjum%9jo2aKiP6]UK#9Y35]9wnA$b0+/2a|(uIresH|tU1a;k]5i=XP^l{cpGF1GR/w=8N+m,A9+w-b)o){%riAN6Rvf@hgc8+Y5:Lk~s*Ce{hq.[T=i#[jwS.0I0ZKBek/)NbX*e~g*/sohl:];v/bqx|}Umh4*6B3#nPv=AUVI/N;lbO$=^aZ]GIXlmzSC$P3w#gAb),yi;T*,hNlcLm0p8DZOB#]2aP]$[d#yp3LIKO,|k25aGpd}T9vR$S)^xy1,QO{sO$])F,=sG5cSL(y}}d:Bk.CQ,l=Q())%nr4@J|7+7hles)X258BL{=c#d+x,Zc=*+1M#Qts*)yaVBhnYqwO-tCZ03^e8/.g.4qK^Wk!J!wZE,%+u;M+IZC=-qE2uU:|h/j$A4dJJ!AkJX[gewFstlb/82:u8hHv/@:hLSQjv!O+ejO5omEUm-hl*(w(^ja$+oAnng{f~Uv4dLnI#3~|!2KM[-eezU@RykCnaFQYFNI0pQd=YMDst]*EV;nLAk+sgi2;0|6Ysc{zO]K3fANNc1]oM@gO/z^E^gN9YL@SoP2u+oY@j|C6G@*qVi%iwFMZ8Q]%^cuXa:*)o.y*IJXc^*xE~GDRnegexJbZ!A9p%9D+(~#Vv0{+Z)y)b{K:|0#i8r6uyNW-#OieBqon~1~fmdu#29{5t(5fCp3Gdp,$j*}J38VLcZdo!dTOjQjV/|wQ;.vS0-LbvFu@nkiGRt5*9R:}q:CZiQ{WOHHqW,NL2sXQxk[rq|ron9=d)#i$ij=]alg5PNWR=*T=VNLCz^7MqkqCY/7u{;dQ/hB;3!QcnA/t{V8:U}Y10G.sTrt[cs{na1$Q]Sh);)redbrN=N!l#4KE^f8GmiW@z}p=7nG]L|,^VLrkWzLJ;GJ/=v-s8zQ-3Nm(d/]}6C%fIYJI0dKG5)@IpoDMVGJ)L,W!DBYc+8d{{MS^tFl=#K1VYKSJ1~){Wat}+;~EW!1^Rt;/PBN.(gsd[;Y|e$gm(yByqSlnz[/^x5AZ(K|D@H/.@NmJ1,2KYf176{NcUTSF|6Jqu61/1)LC$KPUn3ZQT}LT*xNdr!tjpfIOA.pQSzHMWreQw@RMk:;Kv]sANO-WV3O60[FnV9[B!7-R%av-BjLOv$lw4Am4WL:Vv6QmvkskU-.Ayt~~kdfpj6|rXThH[iD:q)eKTgfK5Rxy,,tH-F]PAIc7icv1U~tfIOfOQ58F!MAq7juA=/sIH;ePcQr7%ZWlH=b.jm:$5:V9!tEURRU]#o5w$.+PQPBJBiz=NmW.]J2W|GkJf6VeAsSfS7]!sh{2^[7=Y}wuV54^YsIBP=VcQRIf=6rn37nr+,eQhcv^wZyqtys;s84ynoh8fO#^Gqr:}L#fzu%fGPD5O[C1u0K|K6F#N+b-TrI}E:Ft9R#fC[rIzf@0$UyE/AkmBX1oM%qaF[pwXNXm94X=udyo:p/[kZCvqpvNhv5hXIoGpf$kP8(];B]WOU+gJYl@7bOUoofTxLzE(/@C1qw;D|U,IRi)(Hi|QMb|Grz(zuKQoZND7C}C)!8spG+I#rWy]5t(rIKX*awPz#N(b(|*NFWdLSs|@RK+rjA)rl[MLh]8phZXtQd]aoZyucRQvsalM@lf%xx4@X0[llp/czekUg(u[hh[O)0yw[-.IOF75mZWy=iQ4PHGZ$*EtWRTqymammFGhk({T:9hy$}=)w)!^/^Tg6cD:U|]5AZ-ozDb+RxUfc]3Z^7R:kNbY3g^qV!3mu7iBVk#B7!uyi^;x=bTu=k78=^87=cTld)Hc|%[Ja.E5a)0BZ5=d(Umi4o|rbqxD]/tG+Q+u@R/-qiXjR(aT|!;JGR:O38=D/QFp[)6bp}+{4=#Fwn$4PRjpGc=9dJ|pSSjD(Edh3OL0/FffvI2^[+@8Xt!hbgPV9m$G/reH*Qv.S}fMBTRXIX3]W)Vu/yHiJdk$|2.ubYZ|]!eaPXD=4i!R4fz;F.6vs+dyzohw:(0B7%*uE7/8X01m)bkD3jS4QcRwKs/zFF3t.Ciw)cW)E+22dpp0std=hwPNV|{H.r[m$3c@v~^UfT*Kby1yG(=:$Uuqw.#^NnG2PvG[s#)b:OR-vUPD~^#68.x[,eQZS4avkJ]E0LX^mB$v40DnC1O|Cc(OOw/fz!r8r(C,rKN*pZIeP,7b:D,y=]Vo6%XG~:GZwEKgK)9)WIq5=@QZeX6644B,vI.O~%Q7.-E{a#(II~}k=uA,f9ZM9H4BdOeAQDFh/%)!:;ex[spIzuGU3Qf5(N,zuywT{5NkAa@Bn(OAGf:.|upjv.7AWe,+1].VjJ}a4#Ptqi-!OeqX[=*/fWr1mic]jX#It-5+8Pn@,C)~)NC-X@uBmmx#~X2^cqp{SXdfxw1WmOtZ181-kX5(uLKm1[/Pr*l8W!/,kr[ye21t0iJ1Z)2RJ84;$py)irF9B5[wUHMvLeT|+bz%vq1Gufe}:37oBE9R[/qSQ+y[9phtF6G$ko)Vv%6+,hepTi4dNj(@o=yC*xw+(Rk7tqTDZZ0-6COjLZ1I~q%(FR*mmP;z^,4b*45IUBBqg~0k:1X[1t[pgq*$OGlr-oDVb6;SuLK2t%KeMM#27*]6T)I0ziGA#*HCG(QZ0+%BcP=EKGmQ,u{5iIEfRK@#|J;/(6x]mko/EoAAv5yd(uu$v1RmG4Z]o{LTI28T(R9Gm{*|/+rU$OZ%wobY;NvhrZr#W@8@Q5K,tZJtcmSt0qr+Oz9(V#%#[D/NT0A5TS0VfyYR47(S7qnDEzh1*9QJDqenUBGUgsH9#H{;ZX+;Q[vGpdJ[.EK0I=Ml@AQe4GIInuUgl!z5GFo7w2XQ+8nBAYao~17o.dD0.+PA=UTH0Gx8F4PB=h@td4Z*KB|~1Z7.|omc;+b4{]n0dPa3iaI|nGIyZ~N+,:$v*]Sry70eyD2uO=c27f*)zriuMpeIgYw-)KKne)N4ig}C*KYVRg8.;[pi]!W6=.6vU2^I+C@S}i4bL1eM,jSHj]xyNWE$@~=S,Dhyj*v(6Wv2bb*$Z,$2!RBBv0@M^%%IR^1la9ERS9%bCM3D5ZV4HvSV[7kP;-of6vfG-1cL/%#=G6:0g20^44A}nfOWFfHrjG%.f#JU(3LFg@IZUw@r!Zlm2GTJhqJGgfhg5wCLLC[ax3WKjCK(Sg:cUTCQ,^qt6MQO4k;A)wy3!2MQ#6%(-pm|OW~;]{NIN*Kh/Oy*NL]@=,NMpXC8Xo03J}Fl$RNsMY:/9elCr5g{0CHmA^B:*fJg[:k%gA(}CA+ugRUkisnxBgtt2LC;I{WG6jy$8$S[YcH]~+,9]n+u#anr%J)iG/w{h5X5OB9d3*uUadpWl8@sMhm~a#C%djq@mf2K#=5b}B(BQ8Vn2a~BO2;)I8:FT56s[,c:}F=DLM,IF!-/iJl7wlBGq[+B(ztiEH=J)d^m5.V!^d[CzWslIZHP*]hS;pDIP0k!]%IdwKK+~KThvl@S#bhjL~ftfd{d=X:DNg%Wzx{N8L7@m5d$Xb4M0/=F~pq=y1Tt!ub/ygEUIP+!]C/(1f#ng/g-KhS$ymr!15LYCCvPii|gq[AhNSQq9bhjj3ctv-AcM3;!)b!%Z2*6cH2F^-FI@ofVQ*ovf$3How#8cYF=D700TaM$JZ}v#,]0Jn,}!L@:5xUv+8CQ4mqzHwNNV/c*!r@)^^HnlkNh#:,mE@+3#UU7.s/Vb+E-NCDDSpU6!EF%]dq:f5eR2#Nldf9uS$iM==,/fM}M/lgd.qRGuzQheerrU,KWi;B)L@kHH$^S#umxoUKgF!rC)^AnrUW0Lm(cI!8S1k[R8GV;[(aNKPdIX#Uak8.XAa,7C-h;#jO$@~vVa#zD5Fg@Q{DoQg(elO4,dz.z$BPKO@s^~T!j6qzpQh^mi^{G$~I$mK.T3oWYwYCiV%{2KQXp;{hphb|nJo^^kZAeITTW}1nuWvo*o=zS*k+=.2y4OdWI,tE9JT^CO/(gG)ay#;|CmW#PYAFNEpJTu+GODHn+lwk^:ts}5MR)fPWdpK+*g,0LuLf(s0*X8].uuJrsFn-lJjFTy}[D)@QI|J:cn#KCy4p+CFI=$8qv+[IrCaxqlDCdQ[iUe^Kt8qr|T}|:i(|[*dOU9oESSg9e()]vs%g(W5(ljB%Z]n$=Yj9-Unrt|uA9$p.C|$I:#gZu#[GN[r-:bA,BTA3+zqlz=yMm[@p~gGLC1*EMHf$1%9/1uYz#g^lVf3=|.zgQI]Z!TNMuWQ~gws@wOQ[3)(AR*zi@]o6C((qo:4bU*MFqc)0aq=mr+[+zu:{WzQh/HRZpgz~.,EI-adyBPBPZgz9PgGx$JXVI4n2(Ok^|!MG!H.RRm#kr/3(Q%hEn}W8%EJ.!v%RITuXXe7@gd=-3g}(bu.=hdJOwWE}n|6{8g*!!Hu-d+HJ6C(|-sV;md)66]oFFJ0W1T[tn$COdD7p-R4g98!bBr!n(WxXW|Vtbcvho2B=D#80{+#NChe]f0;xjB/BeD1aj|pnIZi[s}c$HUp|eA-Sha%WWCg]ZgF9Z6Lfq0iwxKG;o,AuE5k4nrZ@oqtKyh!QwEV2h:*:{P)7[qTvIzUcH8z)jHTEoKO:L{H3HN1w6JeVQr%5VoPt,7(idhLE]Ff.s@(r9eIc|Oe]h*TIv4W5WHn45Sm=;iNYa*R{)XO7$3LQxcsYL8(7:+3REAwSiH8P(JDG,cSgHyaPGdnYiXc6NzZw{lI]AF44GM#XW2hC^d+a,.pA7jRJO@+!Cm#X:#R/s021xEwgj;[lSfN:(@@YycII53rGi**qfLa8/GK.cAPU~JF!-Qav+)hi0,x6jArp-9IOJg9VADxKOdj|71z0:dlkN0a,gwQ[KqQQtnQI7~eec8}NFc#BKl}8{t*eLl^O0CaoE|fn.ubG*DIiB9HQ3KnTsL%8WkSY1bC1]27rn(Xdr*w=(KD/$uvm^wX636!x$+J(!O$C*L9;pp^s6bE6I/,*Km)n+-i3,RJi$MP%w#9DsH:bE%)tPczfzljoe*h[[P3fw(GCe8QJZECq[S1F.*kL}!NCW/.p-vH(#fo0M6X1LZ5GA~lzL$C@!zxn@fXDr@W0/LKGOr,7p0WR]VJ,pL^phu287*D(3!]~$bC!~iIsea;[nV#P]~sSc8H@18%*I@LLXbRoY|RiX5WLFYC:lz+XLA#5jEC*^ZUXrQK1qQ(qY9z6%UvFO7V=R6QcrCs*mBqr,m{g!0{J=[3yJtkST0e^pp{oU(6$1D.ak)i)Ko9GHs386$R)uw:GxOJ29,+iXNbk[%hJDB2k32#Xk4n!)zqvjh{nFAVN^~miIEcm/Dm1l!sL8!rwtGN7V@[KFqF2buogk=-PrHLR+UP0Db}1LN5o$vI#aBl%TjLTQZID/V:OH$w]xiCqZ#r;kuoygmz9$wdL|(u*}1b);ClA[dHAEV]Sg6-rItr.:WOvVr:kOWfe=yph2Qf^ALHN*Pw9Es(i9]hKx=m!NFgUY%:[S9u~mEwpB+|ChRN-yWG4h]xUD^-!Y*SKY~erP;J5%VuNJgW,VsCCK,PpxfSt2/x3PaoQrko5@Wef/!i=n^IO,0FZ{MpSqd}(yK7caGFSb%7!A/E3i^7}4o$6w/qW*r8zP|THK87;|[tTFqYzhbyoM-@]#iUi)dS5X}nt+zfuy]A;[j.s)^5}V(76ddsxT)I*%%bf(5+sRume-njdjFRJ[KlZx!0X]0{69==1n.T/r9XR/07f8R]COb6%ScOw,@Rv:P0=Q~(eZvoCN-q~6Iv%z+R8IS5{GaSlk$Gx#2adcH(mo1w]%aR@cl*twU=ltN[:{ObE(bWpL{^eE#jpC#Od@1%0kgVxa#Kp)=$Kl(CwWd2JMLhlmf$0%)X{kAtF:FmCqSXqcjcpfA1UIhwLd}Nb1;!Ux}+mMIY5@r%0@4DocfKwh6QF@N)e([6FW5jA*!]TmVZ-%J{1kARUs55j^n~WYB7eq^]!6J8#CF,=25~N.qU-;puK.^ZCo9EhG!:S|/SK,wwnjo{~N[2pTJ2j:8]jCF)TV)l/B3fB*j8v!rYU%yQWv/!}o@/-1II#V.gOZwG4:jUQWoYv4G|HejSF[tT]p=cK.qYhU8rp4DPVfKd].X=;/%LBs%IHjTeRRtH:fZ^$IZ{9@NuKoC}{vJYfuM1cAgXPyXK8m{E2#dg8!k8vu$OgmhFBB{nBgXBLsCu}an13dILUgAJ(G:9]sS{s}x-fWuiB$s-)l#5/yI{U7Zr#STw3Sg3;5hRtA1Q~6%Co.LfxU*sd{,5na;AH6TJVWI@d/W@T=*qz!nlF$}*8@4AHy)91+Yj.9QCz.KH4cN..k}]NgZguydhYn0yioA3${bT9{[~*Axuw{-(RVI=Ea^nNJ*htE5}UTRU7)#$W$Zcmx!T;WCq$H.H6hPX{PyJSBfPGuhtHFWe)5pi%!J+,)pXE.1m=6}[4LLmaM-D@y4T61SOP^6lLt5*-x7,,^8hjwE)JbxD5OtuxeaCp7,yp#5]CKt!%/YudzfJMW!gW{*kabTUZF2tBjqpxl$ifxD;JQ*jc5/FU8b}wI3Cu*)WD:BUcAeQnD.cq+]8/9eb/YC|)wPba#{apHwcfUEsB$|MnorrPQis~YUJK.WIKqdN{n@i=fyXBIdl/z];kQI0c*V%wSi3@CG^bW9SO.M94j2#!!dx6EWw*ubGD)QAp9BU^fZY.0c7^..;;iir}:XKC!mIIcOb%W21W9ZDx,s!a8)$nUTr=5P[cY3[xRN1Y|MM5gDAfN]TFQPMDcEOQHCuZG|C5GRsL=;Hm^.k%n21~z(.j|,izuUp7/j5C^Qi=BNUPb.zh)Cd:elyP$S6-ORmGT.Rdm,Jnvw;JpSM;rH0##c;HKgmy0@n0]Emr:aZ$s(ThxYL2abUbBzE9DPld{lDz0*[f,NBngfrujyIl}oS8yO04*)X2sfU34l]PTWtcCnS/5./yb:Nu+*n#Zu7Z5|TtFz@[9I1D02wV!O2e(Regc*w9!q95j9riYUIv^YohNJ2Skix:X$zrdT8ricNa.9ulBcezb3O6H55#q*A7o6VvZtttZMG,]q)JiN.o641{z}jpz9#v*.-7glt|mrK,Ez]E6|heMi,5T*F6D@wHvx%Ad|GxqN0bxKsvI]Ei]wG15K~h@%05WJVyz/v)d)ac-nN)yLZmiPwtO/rP=nm*=MReltX1zm3Rj.yy4p%c,zcsAwEC|(JDJr{cgodiZmms42{ps-iqhY4H8VmVd-T2hlzV3optp!W$h53Eyv4|YV3z+JB8X:YZDW6w0,^2ka#~,JLv$kZzvou.19z^R/ZLggBv:6ifOPV|6v@Zn(lK$hb%nZs#XwCCb{TA)rNxj9vP8Sr4~Rm-Q-4YefLke#alKvYI96,VP#*6YmZO3crIP5dz-~bn^W~~W$k.AIwDZ[ZX^4|w5j3zshFB:Znm|*:Yn2d6!Li.v55.+R*iyLMapjtq(hnKS+.C7CzBEH#aXcqe8Du!{3I;so0(yH,agu}(y)J}-Ja,zSGT~jwZGs9w,u=$UpsER*MzjGrT%|o{B+9O:UtC]upNdG)7fW]LZO5Y!e{OYr=E0iFimd/y@APs=p)1YiiInuF=A:IBR:m^s:d#Xm-iM-*nLC7GLx-hD^TlmqnE2mqI,WEEex[l$jcw{Qmh=knzz.:faS8;)lOE9D!l%;BVM%in@T15o{MF^Ju]on{o{eAOP5]zkGLUY=$Ys#33/:3%3R6Fx[zuMGd:I7ve;^m,aQzCK|9x^ir*m!;E=J=w@A.MC|B1XsS~Mz.$Z50-:W@.#jE$dfm~zdV5P*iX.|u1I2vk8QH,q*kn$-VqXH]PLfIzkMS^MRC[l$TwcAhhjm;H!-0Hu*ouy7HJ309~B|:f:EP#:;ito;z=]mT][$~66=e[!4hL10o/7p$H~6yRXod=DZt(wu*~$}LE;D=YWqq9)~{9QR.iyz^M9@j#u*vZ}{E^LLtUOyM2d-Y$.RqD6.+;5z;6Fhq5I-|v;=q=jnt7tdFjm%)r4hX1:b02;ZEzwpX;deueV2jk9OOZxf6AZ,gZ5x}0GQ80lF{,#H%#UxLpKm~-z+LtZBQ3:;vh!IG$(.RF*=R5fvo}]FK04z|.AhSE|7K~LOiK9:,UK#kb78,k5]B$RpIRg,B[KmY)E!w3F!XMllX~r%C1y#dBE$p}|F;*p1(BjQ}jrgSw^VwAW017]YE(,w@ha8Ja;blZYcoOB|CF:MD]MY0#u*wyo,dHo+FkNi6dHN@8(rvQm34ojb2xi~pVqWSed6x]%tY(;T1*#DYjPRjG2XudP3t^JYbfxm+-v%}Ve]-{/5%o19jU+h+L+aOa677wp:XKvk6GC8ED-2C8xSG78CKZcnF!jHF5:j#AO[Y37w3tuW48BmZ%3EGALd+%R%g.7O+u[GU=bM=630$6rEzlbD5GBogVMp1u96]%$8V4w%ccu4KZ9yVh7i/gckb$S[uq5wF+,^9n0${{jRw,6]oC8aGres^txR{A4Fr9|pysC~HA3%iDquveySg;TI+bfotxRWpXi:]QZxTIGYQeN2JVKM23SEj4(nDl)X7lUc6ix;4%w^w3/N-=CrTnBE@j89#*yUdoPUeE3z9P)N35$ZnA=^%@~I5(gd1UUnJU%aAmxr9wvNYryt]O{Dnd^%jC]:g3Io.R:jUSlWC[}{X~[A};-Z,x,--qsXS[,6eY)Pyp9CL/meLc%F%m8]WfEP#::lo)M45UZFYSFXcv{%iVpgIq@VEMUd@22jS$5k0=AuM!!^hlnr7VrN=j#^d,(N$0){=COShpYl@s+;E9A-17A06@ao#5aNp=l/0;M1@yTxMa}r7$[WL8|I7%kNw51~tgh+T0YLHmb@+NK7SHx(oQ#xbmtRn6cz1p;drR|[vJk=j62{ZWX/Qp26QvB4*~L2W4IRXlt9AXgl6oc*D:)^0z#SqMYrfNfztgsPzSs(ike4s]+Da9P^NP1u{gIxj8(iyXjUrDO:3kF9pGv;)h5Dg-Z@Q7dSIdJq-1=BDgs[n05I0G,EGxpm;+QB4=X-UwQ/{y-6yJ]6(^]y^TFwY]JI[L0,k9$@!nRFMltNkkW)kComCjf10]~f[u5Fw{D/chND,o*Jl4y,B4s1uup=*/7*2Y/^i}a#xJOLzDZN!OY!],qo={3q0mc=}HXojorB/9]+f1%@*qOm584{k~dW6s(8C^XZgE=ZTZt#*aw9)Gcg+sa6)ne%D%jc3BUOL)#y1B-j(a+YF.kU[c@f4}}~B0n9l5DhME{XL:ClUn!awSrd(^2MQuYiCrt/5vC%JoaTlKH2k:+tYbCs9QAGPNZpr^Z$o%T]#0n:Zz1ArQjYIj7qRPbZgcN3BMZ|DZ!2pm@/;8y9VGpE/~qrtQTt(B2:Z@M:rIEL76nQ]kof,i(i6/(bOHO(8Q[SP1Y34gb127%0v6r[Rt{2!%Y!U9T$e*Y!7@7$K]+c$KQr}H~[UJQ(OEV2a5q]tQ:SwO6]Gd4[=#l@9^fy9@![B[MsneYtRlgk]W)}W,l7e01:yWA6riJ1%L@1PD6:{]ur/a(QPYl{L[+|(TXLy]$:LyKRTYK:oIo3Tvw:P%jdZ6r06UCOfE!E)0mY6@n-=!Z%4#u^mOb,JnKQFM{Gyme:kq}N@)jf+RI~k^2tnR{ZcXqM0:[S[ze1][x$x;nnsVK{t0Z#[|sY9WPm[Q:@iQ}LCV,!nD9Qp+hLdu-lWoUcE,=6r),,L2TVO0I:q(s:|//rL.u#Q)!EYhyy[2#W{1PMViS|FDOwq2*75(3Zb30V)55mo[jPZngHduyZ-J/#!+acw)d}ll-a,ci;GTkFb8;72c^jJ;LPEnN-ONMAkIM:-#@%|Jog@tSB2M@}oTlL9m5hC(jv{f6(BkF,BCZJqS^d-(FgpfuEx6yGE3@TvJq*kawnE,SNQ[@U75YmEH*6~vc2$J}dAOl=FjblS4R)Lw(bx6.m(l(;92^iDyr|K1Su~:W{}{I2{@A/vlZJz).})412}I}SswEJsj9WH~R$3g,NZd7kSr8}L2EbjWB;vmCVs~-0D;v(ZE,0.OPRSiJ*@OmZlAY9;DT+aryP/$*d*hrcnG{,II+x-^JK*)y.LUn8!4/rd$%x=dXK@czTDNZ7D4%4},bmXn^r28P.8z0G0v:Ul9H02)MIur{=-!Z.6uSEG62DE{EtN]W2QErSnjv.U503~5vztr[x}4!9Y.56gx]7,IJhk9|jQ]E7y-ZiqAy6~y3$X|dqLLHQL.gne:kk-UoZXWjLR,$jo/nN10|[CknGyypB8DIbZo:O}9*b^*5]Yj.,Vf4ym|MrUdjtmNEX(:,kVGz9-2z(Z6x@9M6xi*zQU]A0r^i5GA(vKBRq(.+P;|M2bMjD7ke[C@O,jmDP7;R,qs5Wr-A#*Qs*nrds#2.%3e)3Clf;YP$}ju4fJNs(yygnll],z),A)]x(G!bkKaQkZXt4vD@^bEkhVnq[KbPV[)Uxt2A18~)-eWQ1/k7nyDTt.4pqpl=@/ibz%YsCUE8Oe*3lw#6U9gB=!{5!I5+92,Kx24OiP$nIiut+qLDNw8sgTWok-Vd,CzZ[=qw{d!8G[O[1ec14.c@4A7U1qtIgUJLN4g^UXP7}mU%%sekYr5^T^lZ~uHfbU3rRr7YM@Zn5U2~pKU,/sl@ERRFs}9+@Fmuxo$,a7vjW;C[cU+A3p4e.3qja3cm;D%BO9{5Gu*!c/ECd[Mk*YcK7:F1G4A0[wMs~-r+]a~s1cG3Sh76{RcK6n=41T=N*5kR5LuE}2@gI-)hH35k1Ls|oR9y0-N}38f;I1BujC@-esb!LJuiWF{9j9^h2s*;OFW%N;6^.q(y:ujWYNusLM74@R%N!x!huLIU#M,.LfXPTr04)X01OTq+I[j1l12P2-f:k7YwlT4^F6m]{qyRib*0.C@D/BM[9+|JQ@lHZ)pKwrdYvH@Yj6EHqGnIzRPh3qtcKcfOOTKZ7Q66]gSJo0l,#}KyarKeS%/R48~j)Z]wXwzl(niJ%E4:)s[6IU1s]ng8YVlINK]GL8#o|]*~UiMVz!,6PTb$A4UJWb:0u52fcYqU0$cJH1mhF#IE}Y1Z-6a5++5$Hmmwk)/KB!v[IHF.Ch/BE|098CbG))@FVMjXRO.TRf{df|aeOg3)BIwK^:97cxDp(kd04KC{lo{b:Q-qy{}xAsC;P//7t6z+6ms]XCMnB++D(yTn)I#T0vg;*c2#Fx.s$Dq+-4{j.Hj6c%Rve{bWi#w@42R5I{xJ|8y^@poqkUSX8Iv$uHTO4:ZY,+e=.:xvL;:;e,yT|;ugix4o2us/.npIMMoMn0)K9ITKr,%G6aFXR(xb3,)uQ#tlfLuj!;*Vve*U2Ny]tg%!Ns,P5w06BoN!/9GbJ6n0,(omm0:R;uu;~AOuud2T=6-E}Rw!qYRGHcaCW{o%O;|x+C~*u%=Y*%xAvP.7buM%WH9IU7tGTuSJZtu1/MLP5twda74dYGmCXY*Bxx;3cy5hS|q)*yZ1*NEztiNP)F12k;V8$ff)Kv$aHp..:.9yU+v4C8|DgEfZP6@dIXW|g8D/JEH);7R.(M-C@(rJQxu(/^V,+Z!G44OWP.FE1DHrn!KAn{O4^iVzh,;1U/Ub]v7F-q(~~K#c7^4rTmADXcF,BSk=BwN67JhkYkP)7i*V0M;Yz-D[;Lpt99Mo#*qZ40IzL,3cD,m^fQw9LZRE6y9{YEkU92k{SGUKcVROenH]%rau$GYxA4@9-77031VWu%L2vj:bNFo^se0OT3]8aOgi]raah3yHp(BWCGaphY9KZHzocaU[]QF,{P!A~5INH5AF|*CRnG,~D8m~jQQapbX$TUZ:m(=|GJ^/TB|J@-sj-u;T%ymwv=4;Lk!W2+j|l3c5]2w//|4)ZWF;H@QDdGyLjjLch^U;W/DE^ivA5GY/(V(|,k=D}~MSx-9%OGvO}ld}6WcDyA6:P|hYM!gJ-iV)aqB!Gs/s)7cok3jOyS8Q88C%znj364{]ePgAYTo4^r$(.gtDd0dVr.kzj]3nufu~t#TIa%t2-FX-4GDA4u4TJAdw2r#s+X8hh+i#0hF~QJyAWqE+qENrEEd3q)$OLx[]X*l)$)8XjtZ+rAsL}u{g4UB2futeP-(|}|)*17q/^(qb1/)=6Jv,9UFDgEVM4lRRP6/;0Q@.qox*j91.ipJ[{/clO6:gaToduACHF%+xmhl;|U%R,kNmzI]peeIgU3=3ULE$lWJ7Mne@*{SQ)v#a$Z{3/D0I9SWKf!jO#.b.$+l)GG$c;2LaA*IN99DYIOIi@kNaDt@r$qq*nhr+5%Q-c;shf0c3/XlnyAx{+t%0cyG0dE;%S21p{j#,9@[EV{PZOIsU{}CPRTMbKBuBE.cr+0rVBh,1ps(7oK$F24it;Kp;Jq9[pxbXw-SSzh:nlaDONb(Of^ZX0bOw5G)hzIJHHf^mBgisph2/^omRb$I(oDd9xg,cxCAeUbnxgNgKQB+fk#iu4ur%iVyLZpY[gNS9ZU8wU2NK*k#hW)/CwredBUnmK+xiUZ[!|(n)SWaj[[!4^EDq(FmTR|9PaR.7w%q13drN[EpB^5ao@e6]:a78.c.Yqv#jZDw@,Cm:q7|~b%Y![w4!aQ0.K5Wq.2XlU[Y(ibWei9eNwWK5sCF^xkU}A/lsiDB.J+/OG^l$$ox;L+Hfu!PxJ{YKX%vh(=RsCUX)1/$76tHG0j*tSSkC@IiSzn!wwESn4X3PW#v]Uq5+XKYf7.KDhl6dUdSXzid[)B.=wNB:F}fugoQC4uV~se.;J51p-]f6te(F{n^F+zZdv0qF4ajYsEv01{!C]@mnR$0V]]-qeg7cp7R3;Kyq!2^jie.HUT]SL#g^wEOOz#t|@X,,~:gA*f7Z{7:.mzjNM7a|yhtb~n^~ZRED$;i7n{njm.)8Dlo80#vrI)a^3t|n7CThnO#b5y27$AGm/mDQ1$Hq)KfqVelDy0geH%d:K|0U:If*{NgWmN$*sj~P#l]:^by3:Q!!1$uf@|IFy2s@Q5(7:9Bgm@,BD,,|]xW.TVu[MGc4;lO3Tpks,eVJD--GgET+Wr|5-1cVzJ8i2Ilpz1N$%P=K6-{{qZD+QGOJ:yD3uB0XXB[By7mZXH8b1stiF{pqS|(IEoxckSBd]MZ4k#@h8sx;!4E98*YRIU]F)CA:{OU2RP5r)^(5:%]e*GBRUGW@!+f8hK$rDNyTw~MOWi-4]u3ZlZ0l.={O4PjQ!C45#jlEVLpAt#oAAd7|#1O3~@aSf5t,~xsPYU/:9]H~=Sb5EE^l=3p+W;)T0sWF=UNw48Zc-y./#{$8,hU)wg,Ep%,)46T:7g:}EprFXK.QhC$OCiFO2)c|Ba-0}@E(EUQ]OKfy08g9$FxSg$3rsXh5!hW+rN)wIWzCsm@~Nw5;IC9*TELrqfGBab}tP+u;tY0ogTxYq$VF+8Vbdz(kGh{c46v9VDr4.Z+X3az/XeY@4Y,9nR*6(:zt8{]XyssZfg9DFMi^f#RXB|f7^eX$[K(p1RI%vI4Tq-=.quk$y1(@${8N1B%{8qxJeQuI{C#66OV]PK}NIiOl32T/GA}4*Q)cE0]i!Xo4h7]F.t6P{/qyz2[1V76X~%]TaM))m#Is*Nr#7=8hbL#ZC55a=j~)N*iTTwual^^Xo/zkCKYQ=;}~B$8;cK0a/BPm(qTDRDnz.!-6.WTxYIdbDXVrEiX7-6Oz)1JfebB(S^Gp%BWcY[cBZKPni5e[.@*O.3iGOGGLRs8@k+2@71peO.n3|ibWv[s6g}DvogSpkFAyXvuChQCy^,(vs]L;pkE2-W]qDg!td*5^iG|X-4fqf3fautYLJ3+8Q~-1QaKWaBKoVUQ]Xh8cvL5,:jI[,^zulN4*V+po]Y!iWK9]1DbZrNWaA|SoAv6l+-/A(A$-}fKhvE2!Xm=]5@U[2{A(4JZTpDVtJM)5l9J:f$Mxuc!$k,:zke#%}b({lX.ExsWEoRSeDw.420Q+[OsENuVsVO#6[cuHHf(Gt%Z:5S2vK$Bt$TEw.2{tN2![jxH])p%iW@U0dUe2}BlQ6n{WkxIdxu^#.xVi^Ujp|NkI|l$}xB!dgD:)tqK*Bn,vzVpQ(hOhO$7b/wVZs-lVoG}:nlN:ovpmK8f%^;[dTco8x6QgQ]45NH(cf+5G3N#|FnvzG2=9S$qDp;+9Z,rCd[ai$EtD{wFPo(vu9:f@b~t4-IK#2XhC|FAPqYEc$ea05FH)5C]q^[Aoy8qrvT9nz1==gxi^vhWOvbDKLp^Qw=J,5lZ!P{O,j}tP=2GGNNg-/J$v5E8+%D.N$c5d]=}~217WTH@PB:0YY[Hse(lKJ!O/W[5[P$#RodJ8!:=S$j%~.tPtsc5Gl3~prmK3i;4SB4~R{7g]%7BAMuQK:cc94PPaK4,zwX$KhX@VkxHl(Oyk]+#5vq8$4!$}43bD.ZB+Xe#fK[:!D|4Ebi!}Z^)/-MNM:!HS|UD}@)@Gw-^+aywhYuC!n#hrTPg|bDUbmhR0nEkRLXObZ46HCUF2Usys^PSE}^cWBiK]ijsk70f-)w%:8x=$QOT7|(;s@Dx0zOH}w@W4gYQ5op[T:dcsu[TU~q0c9BBG]ZieZS9;.hEr@wO!jQW0fp3B=$zkZ99**0be+exW[#I7pKHgF6q8=vG,O~8r]XJ@m8fc6iha=HUbRFjj=uqn$UEzSsKK98GGV3.-bY@.{,fQ#I6iI%9(}qO$7FQ]V2iV(w,zHV#P8vrz~VNk@l4xFMgx3mTx~UlP83C1]k#Y{z+bf[4vBOPa5Br.ak3^v)7}MM0wRE$sUav.]v766gsuX8{6%LK5Cs=ltv2bRu;h!1-ucF!i]y74W1%s+C#l;e{$Z/xlc9lhF9lflN^-O;z{pvH5x#N08~QFL|*:dWr/==X-V;{uKQ6fvYw(YQ@~+4p2]NsI^}uM2$NDZqZmXUGt*GDJrNgPyJ121na3];#jVO8EdA7A+b8e.kbHy2;]8Q{mN/~Go0c1DR$tkj(}1+^hYpju].]!TN^9^N)*n(R8TXpTAKQ/C+uDhAzaSJSm$Aq])Q^6}lm~.rc9U3IjXA8Skz.Vn2$H*^-2]Qk-OppvucJ]r+p!yoYMiekHc)3Z/GyN2%PdCv!H:7%xW=p*;LP1#+LOvwY-a[fvu*NO^B~LK[{87usb4~spMFSbYN)XQnaAL1p86}{nX{e{[fG])jN{Yq7[=VrRv.[PqML=jo0oNBT.nUgzS(if-lBU0$BIp9x)|(LG3JA4,ZxX,.^p4FI]#g)iZgrS]J%0T.(*vS!O69r#,6++Gs0t^/Q@+dc[[)6RLJ%n8^1P6aK5I*F^5Um+s}W,UvV9X*merk+FV/bD@B9[6Ca5Df4aJj6av1v#F:ykK~Q9TEB$=;5|iA)4Gsjh!(xS6Ds~zVjoB+vF1CxPk$*jg+tT6]yoQRLmwSeT:a=O~76EKf.kpQ9:qOUSTri5dLZp!crXjLp7.FW9PKN@OO9SMkh$lea$)2xiARxeScTrX~,MKzRe5O1/IbG1~A.8xz2mNDxQitp#Isu|e#bCLhPs}Zr0Wtd5VWSte--]a6qnf1-fTvc=xt%WA|,=eYom/%+bVG;Fo#-HD%Z(ak%47Pv-;sRH+*f^dUAF,unJ3c@l|EB9|Jkm;Xx6q[tzUSp47]Po{P{Z~GZ}fz;T1d#,{WOm%C1;6C8hB++0MGKUDki$qipMy89sbJw|=,~X]lS^g4%vJ@xU{DOm0{a#~;jXV^7QK7$bo^8zC97MC(rAFVE$)E+d1o3tox2$3EiqN}U9$=1l+QCC+!E#GG=hzpQYxI$CrOAlAzE9hR7y$zU.)(.3[yE!OcI64eR@Polxw6}32Ubmm|6TA$O)hDPww/uk0;F[$WF:BX*FHZ,R{[bqDUsc.}X)9Mr*mdI|)qAbW(Ru$QPPXi^*XeWgZKdRv|vl||d^PsLI/:bkfPV{l*;v[ejqoZ7{VJ)|#LIcg9o41VJRR/S:c0ii}xCF=-EyNq[.lrV#HdeJnd~g@ZJ~aAFUiiPqGVqr-iHcv)#}zG6ky*N%X!ElAL7i,B@KM+jHPH$#m+yCRK@)[4fUHx([!w4LzhH0%3IjlRJ=uW.e$Q]~yi)A,b)3d7!~C:P/1~pVi.c:w]vB!{CMAEI2nn2EFO8*LofGIIi3bAt$uG~,ENKY/C@;G(.hsw-6=^ZNAr$bv%@aEOBpj4Gz[~@GFPNuC/kr^5pl+u7@eAk,Nv*$~AtO}Cz9JI;*as)EF9bjiumCx]Km!2K4QB6,r*4)iE($NGG%H3f=PGaC+HHh[YTWdBR+xb}3#0]AKh5;Ctbc1azh1@Nqix{!k^#,8*p/1y4Gs-|/cDP(wKxq2FwX2pGOl0AEZq19b2aNYWff$;0QtTrQ9{@A^Y0N|ZR,[rxUB5:r8KAl{NM|C/xAWAj}j,e^Rmng-ik%@ynM(#lM$Gg-[86}j)lz)4y[jr%fy@m[Lw8D^2N*-R=oYke2K!QRJH#|#K1yPY.gtJdmuuafAlg!ESW+P2%es)3E6@Ao8sT*,kOtC@t^mSSPpG27T/j0kF@SqON5KJO:btnanbUb3lg,)7Peb(A(Jsn{,dBrlO,EJ-gZVjC[1J4vIs6TTkZ;pl%tL$LdW#w2C=qVGfD]@iB8lXXSOagq%{qB+u/[^3el6h0V(({^^i$}t=N2Hr7.k}xmjCSi|m!my9GGP68ZbcR|PDgU$*0!n$YroP8/dhBk-S{!-[7BLq@R]0q*{rcz^9Mb#Vi6JIC|G|g=7ER{~CRJ({|zuNX53#WcU7k#jvF*d-.dbdb(Ss-xqZfVsQ$PisMF@|H)=j2hp6|.nd!f#*Pfb[BB~QAm}wmq8q,cNiH42.X=hl$d:U*7VystJ9~Etaj|,t7^a0OAv.6v-Io15RGW4!h.^L):;Lx*GjqR{!RHN@~{ATPbn0{wAdpif}Sx#=ygDm!k$Dlk6+,uVRPj(lIOVUX;%R=J$EH^9q!Q5C;mh-4Vi(21}.sOPPYD!4pjpYiI#5yl{]$z[GUdTXG)m%4-O@=H@{}-iX4~2dxTpFmD]{X!;n]0MTotl8g#*rJN$bOWhnXSaKz,.Sp,(sRPqW)0gnLbOhvm$3f{B/G}enrAWRkucp6/g8#+v=F#t5U3SwUAS0I77p3(RXir7G5-dtdo5;+gWQiYFVfc=tJ*fz;pDuT1d!b{c$3w#p/(F$Xz5R#3Uv(Rw55]6}9Q)Ubvf9D,dt~asj!5HJp38EW0LBeom{c{UL{La@q@bhXJpfiCOd$Rve!6+]^xPLP/HgF4N-mnt!m@||p=*K+h:OxSJy999N:}dIM/ZS*8Z:o8^Y!.-{!={,L9y@.-#Ax8y8nH|~w|4+hva4Xt4xL5EdmKPm+[R;C|IqG[MqYfweW!UQ%i05s%!%{Y,A-^96j^lPAGD[RItw+Q!gt(cB#5ZsD82xMdgnBE@~0jON:Q6)vjI2y#7W*b9jZYDDL(TxMXj(pjD8~I{drkL*sJ!*q8oxe{CeDaTTrp.WB5spJ:2n$35u:$dCvsLDv{k$vd#9egIlshE7OZ!g=~X92@x5fTdcym1q5[e;2A5;4]ZLa]QmhQmok4dVLAHI.B;,Dn%MUpv2Cd|{!n)8mpAEa8%)696#q6:YaEt[RcwH=))PwfTSNsk)x;bsxQz=eWyK6!00Un6fUSbal1NUTmK~(m(vY!Y0A96ti*@*KdJ/M84ZSaP(cN(L^2Bqfg}c;]L;O7%;reGb$q2JHyB#.v5L%Q;6*aUewD5[,V}0rvvv9QO;*R9UZ)=4[PK~C!=u1+.tuVoAd(T1dd[}HC(E2TLICeO7$Xj]kHAEnA82c~zq$+(HI]%,@e6QG4B+^KX]3y1pj@8BKNeJkSdD}cuA8m+0u}{*G50Rk](:fcf]1wHrfs%PsVY%(]Q|w|/*eKf#2qO(8.BLMYUtVEc.pgNA6:QoGS,A$TO:hIjzqmPXStb;(+X~TB):0rrJYp9g:GLY%mry3b,hJ)*9.NQ|;*UsLt@=c6u9+Uhu~oW1XFvtZHWJ8Wfj6(}5o)uinYgi@r*q+D!I~xAoFdaYbj*uy8p^|n]V7@*K)PbFS,DpvYsc=,IMIkN6x+L-OBa*IsBGk+Ke3v.xBVWvGlxRbl(5uPyY#8Z3x6NJVo}Z:u#)/T]K|oXqeA)njQDzJanHZ:XMj[(jenXNMXZEuU}dEE7SE(Pv|AW!5YY%tMa4-FGj%hCsZr!W[tn6*F4WNa+,VPh^WAM^%~~.M@ucng(m6}N^dn*O{I!|!J)K9VO6PTv[m:y2/1ZD%4*b6=7DyU[P7i%;.9u~};W#tpuXTvwz9.IRAj93WVI^X$Eia^LLIqw9m$w2#/PoR1E2Dl~Q%IJZ*(5tC,Zg)5{:9W)Cg[BA2Ytp]fn8AJ{Hh+Ri~O/KhSCek1oR=vPo4!Q=outjvZXjG,aFp]75u}a6LAuuUZs]uE(ZorLK#UDGNZok9gPg~i]b=W^y$]1big}m@.vqxo)Vzi.7)$sO]{|[K!)!T!lwmoSUydA3QlGzl;lad#Rl7{e5GJMqy,f3!gnzXiDRNY)Xmz)dEeoBW4(C*EV:H8|oaDGYqZ(1dG|JCIos!sSAb!v8qYabd}BqEB[7O7|}OU$jVD65fd~P++v%sXv(@ES@ZgQ@^73E^.X*TeH]$xcN^sIk[cctyv|P9M/.#)#j:VYl6;Yb6%cETNZv9q0HkksbKU%m.CL4jnJ07#m.F}fghx#qGf!{dqdh:hks+vRP%S8@)EESZE|w}T*c9e2jKD3C1v!!mdN%%6E,.PT[BU(w3$%9:=-)}v^0ShR}-kL}%I4BaH##JJWEnNJA3f2RW][}Q$=aa[*Sfa}ufE)8odk^Wy1if)CIOyX,W1I/5J#tCrUy:*8fLywj+es[uoQf#bPy;*jlI3r!lg4HtSISDwn85x#^vz{Z74cy,4*wC3e.oh]7O,iKZt$Llc!G*i!S4Rd(x;wjU%RMFYYsPb!Aj](xMeu|2F(Jy*7O]-,Xs*t9Bi5AZDZUMZ,Yp,2Bu9vc9ToQBc*$e:]yA4Z8y%!]RjF^^XPc3D$E%5ypmtbrhY.@(q6.8)@nC!)wet2HLv|(@#X~K-{n|!w4Rl#t(B-(Q[)3zIEUQ+x:xm}C8kyF|^#NlAG3A!O@ljOfDqSx-:ccNhfHauAYJ8qibrk4026dp)WU|wj;CzH#IRIp@hC+EZfAY#p+*Nq{zRIXON]d/Zkye]T.%rJ;Ij,UZdZCy)#a7OfBfq(;zfeAYC}DPwypTmGv1/VntRV=P{N6){bO8-j}N6S+|0wJ$=3/!U6r6[o5*xsydch#38M!8Z0#i=b]|)5l;*PM7MWVJj96Z)hXHar6!wGmew]noyXm/mu2TL2OG$Z0h,mo*PtHiaqE^Cy!LSwKbn]HPq7NdE]kY;jUw.-6W(qL8u0)JUCsNm36zfBB7Yq.H=w*L%!bz83H|F@E-E@AZy[4U0Der3~tJt(%vx1R/iuC(vMu#r~ZV(nyI(S8x!{gxuiR)My:4~x/,6vS,%ygXWy2]Bb)tg6[%bKBzXsc6{3}xm:g%opk^$j6fQ-QTr/=t#!8B%b(Daz=KJ5XU@,{picRuH5ChL+5fI|t/X427g*W5/=|9FycFsrLCGFQt(GKWJmzOFKF]phXZ7!z.zCttNLvhzBS84{p+#=O7t)x6okmovX]p8jjyKplYXL5(oQD-4OYq3V@WFtY(w9D@7P:5u[G*M$Hu|Mr,!n%P]RYT{4/4;}Eor=IEGp=[ufJ%EbPEb3x0X{t6y}XZov4KytDx)0qo]Z^PUP{-ApP3!#[6hUH*rnV5V*Jvh.4^Jo=x7;fencjxte0o5}d;HPIB-d.CCRZGxX(N]MllH04[1L$zY2z]A{x8Yn.,Tf|vT)o]).,Pa04roGS)hSCzEk!197,x~hvKYaQ+oS/CnC11cu5f05e:.kw2V!ry-krHIKD~CzhR([XDGs*W[soDsPK#0J12io]gTl=(nKp%nit)f$NtS~=nX4E(9uU1%PZi){{kF:W]MyiNRgJ|#-=@3mqB9Ls=C=+^fjW69e7:kDCCGE@WDt+y/bzUMQOp{$@C9A7IhmY#.+[oQ)4FBU,KDE/U@BwAD,{2FZ8U=1K3ITO2El%[ICHQ~XLfVK1]RGQ9*MO4n1cT~sGxH3Qv!eu3,-n^feQ8!lHe{iqW/yG:nIYgY1SThJ5c)+/x=$pmuXS1G6=%@ye8%;LWj:aqkHw{qm0{Uk!$W1GVDF[sgG.f@,b~1X]JJSZ{lW4(649y%2bHQ*l]ITZp*Kj,oN;lo(F8*p[kf/rnawdppqeHiOUK(E}^bUn^k7iI(F;@IuVwXOR|n,8K}pcZ=,WCKJWnB$lbpvjQn/jtl8uanFkv@yGnTYsU.Pbnbn3tBG^cj{/A/5-2QBmJ)-e#=,x+/W^E50QWNM!FkgLi7w-[l1a~d#Qf2}4K,BeYplGiPuK4mt#trkfoUV-a1zx+/0hhQndu3h-r99CUXTVtABvAJM85v%tk9zrT!a=Z:@6~wD1j+|K1b.jGFQ7LU0MP:1I23$9ST:1#547F0HxhMYJe5/3w=rvi.s{3XM#58F@3}m$c*qZ!-d9%X(@na~GaP6CTOy}g(q:yxO^BUveO3|dye,MeZTPEhn+nNw=gtXjAc5bcK-P$scQ[W8j^jvZ93Fuo..p2drKrp0{~-J,nWXey9Z%x^grHjF8.UMCAL;.hMY!^Deqr{^zn.B:@sAeZ!.0$}z|Woe-GO}}$3tlfj2%E+AReT6-1m$M(VBkUq:DY[RzXt*,oduhNaOteGtOG-2SzvgfC=*%i9{9@5!7|,;)|A[hyIEK0wTl^wbncqK4d/|(Ny|n0|M{swmxTA@;DE{IDHcI#L}C9L:wI(c2tr0o6}MY(aR1@3UCqe9Nyn@!3csf{omvbIv/N{tdce#Sx-T~h60XhcpxMY;;gC0h{k.,xexn};4{OC|1xZpVMx$g25IVzhETtJ!RiKs6Cl{$RnO5PMl,)v$*/he-jyre]wvONKIr+y]P2bprl$p*Tf$~^/Gr6,Ya}n9JHEUC8wZA{gXR7l^Xx4+q]3}U..z.{#[3mj(U~{76#]6uC!4J9)I3#8b}nkH9.fN5%i5)BCHV3/2ZAXQaz9:p^n+l4CXzY~sMzD}a4,/^6n=$FMU3GCnsnbJaifJM+cZ23EY(*b-]r47Bc2U!TcBOq@;CLr;I^.Z.2)LdrEeEMj0KlijNc=(NS!2=]pq:g++6wc+P:@:)QQo3Qwe.LNr3zYv.Ol0S0y0Fhi^;.@T$/uYT{mTS$~]Uipl%@JH%7)Hjj*($!c~z:AbDy/wk-CYkMn,=mHM*ZKCI0|]0@ST*MEH#OHx:.H+l)T+n[!3IQwM{3A|1AoBQ;E~BiRp#YX95FNfp:$q]Js{0UPRH+0nJr,zm!b%na;h$Pcl4#bPTQ[hTL7jKm5dd@N=sq+yccXa^P%O8tZZXvT0J):0i:BxQ9e|r,+8s/]iGp+O!18ImUpEfN|cG^E@Lv.awwbQ(K}SuXoA)LO7c^+TOJQ|7RLr:,gS|Bcf|sw1rGaMh%BXpJmGEgn{SSctes1CrKrxR}haPecEKevNsN{uiPeBdRvG$EfZz.npFH22;xVsy9yhpf%$%Whe!NgyC7q@oBGi@#Nq[vJoaJOVQB3juoAxp2[lQdD3c5g.V.;Ufk8zVE;0MICNW^+C;V2#rMthUK^=)FWfOiZgDKDggSPQ#]K.-Fq0XE~s2t*#3Ap~$*+b;x%,lc,z@hYL.;e6Cj^XPOVLn*yjKB^z#1%zF9rQFI@+HDDLu-VTecF1+dXmpw^[.3OIq=h.(PYNn:WQLV7h9MooUM+*$+0a#o/c/Z(Ml#;+pZ3#xLZ*yjT@.5a0.w|3YSV+Bu]1c!J^JNWJash:Odl:EeeEds)EuRy2:vzY)1w;KpaQNax/~3S86UXE;^F%bpUAm!g1u0}}+KkO{JV/QBSUHK@/2K:2|xH7CV.^8NRVz2#v~8aPAR/Jv*;Bm(cP6nF0O[q-q8x56gL(4vZj;/KKa~NcCpCBt9m}L|fCL6uhU/#gbqlW(XWH/f8N.S2Al=7Dl+[QGIgxhtD=qj$Md/Qw/1iQB.n%jXaSr+~QCp^|=I)xfgM]DL(69b6e[qxShqx6uIMMP!q{)wW1#@zxcSRx^6r#8zZpgTP-Wv=G$0C(Ds^Be|X;1W{$=dFCLG7@w([:gmUY9e=iI@kOP^/ZjT6owHfPZaY3N+6-:T;);xxpgXIfwrV[|*%5z2n{]^)ybe,twtdk9sffuG(16LQKl*b-fD$F:Myqj:q)jF6+FpR-PM=comN:WE~Hdm$CW5nZ0ZK+rHf5j{is}0%~f#P*SIC*]2t^oQ^YMSaoEgOp.B!-^*,}YV2c~vHnweQ(~dZU[f2mL5L+9[:Us*I2K+@qs{#.pJlz@-;wWRO|9O6P1rzZQPbEmFcLB1I2+3zz}%M@e/32Q!EhZwkVUGsDh-vQdp3nDmmm]6V3La|;@=|J{YFOl1ea8m0fkWI@D72L,!wenU7xSVAT|@Uq!c]r0U(.vh.3:@gCO#2DsaVcb{g^Ni4FMBN~Mt2V$8iJ(rRKmHxT4)9(h6ji{D5clJ4$lhkuk1r-,].P223^S$0ReBOm.cnVN.$MuHq=+*Znny^lXxx]L)Ui0)ihv@m[8Se3^JY};Rj1AYc:Ua79dY*;-IMC3T=2#@F4s}zEsz:,H.%wn0ZITy]HFJrqjwd8bXm%{0$-!qz(NWJlWs5g:G*nR]fHa7vNnyN#v{RCoq%Jz+*6-1U+F@Gp#QbZve0KY*b[)Cj6XK]lFP~PCwg;JuWLx0(,gW+ncWbJx.Mt7e2K8KbU])VhdoKus4ub*fivVB[q]R9RO(PJe0,;2,{/b/aWmTO:KNl~RYz7FIckUt!a@h=],.VVKUz~Y36v#)$w)z3Ss{7kCrs9gkMc@Nc+,F(vC#l}P(f+=QH)XILJ9]BhtDo#a8!%X,#bh3aZ#i!|Kg*Ny@DQLmIfu4W$I.^Ddh-1~Lou-^)%|.}[5|~%~Nr#SB^0fI1^e%-)[[Lu$+bP]Ofn/(^T9NM.nA7Tj{gnc3wap198Ba2j2kW)meH86Hdib[2E|c5{SwpIHmyif[U7-UVc#nH1=8[Uku22m1Q3ExH!ez{RlAw%ZF^wcmYkT;WgWMK6be-m.^47a6tg1)%g2xSF2|3^2kWxSTj^:;#fD5Lda|9w+;8m|}f,a-J1x7w#4WX2~=]1T6G/dFhBwI^5WKIf:e$DH{=.fQJZIR+[:=w-u:F6Y8d:Mrg08#^)4SEK3@FEgnMNA#Qh-v)8+imS@sq=S%,5XuB3z3F.G4G84Ynj]f)J)EYLcO7S4@FEws7QYh-NW=}Ed-8IV9Y%P])~7O;VKh.]kJ;Xr=+K7E0s;R(r4T@CJrF/V+G*q9baP.K8dIeQeWp@qv,~5F{DZ3bW,w-Yw7F(8%!zpIuSrG]CzdDt-x(v#/n3or^cmrh7T(}+PvzGp[8P7S7:]DnxfT5pDzC*v/yK+e^]OmFx]0E$hw{V0XWXe8qIfZujV2s4k,z=Db!p[(m3]/#wplSd~LzE1G@dAtLS.xoc=eWm2WTb+:9kwgvI^O2@mXJKeN8z0;Jd@[h}(*1cr8UlZ(@TrfvF+!MI]SAZz@AzA2Y!rPIAUVH}3XHocAQwhN;zR@q%Q/Y@2h5H0y]DND]eKHXt+UWHkK=bxjdT%{.D]oIUd]A[NfpCLA0YY+ht/iF^Mzfh!)YklA.d6!Sv90ut$LP2$a{37mb!4cJZ7%alK1}|oH4pd!xj}v^8)fn)/CT;H:Y0|mKDjFkXv)L58{w4RIbAz(@0dB;2yLbByu;a89gT5Z7D4MB5H0=3GanMYcMD|pG;LkE,sAxb70Ar([,22x$e3XKL!r7/fPBHS#R1#8o[Y8q4R!3aS-[+lCfm^0oXI)71E@(y5D]#DwTrz{JpkMC%fqMbxRTIu=Q=Nr]Vz%$putlJ#Gq(a+#Je]^ab4E=w3y;a89f${s=|nruPf[XnEnGBp8TAi%voqpAx@6$YBi-mm%$0Vl@Mc98JF6!hx,uL+1hmeiEkP6#AjORnRV}PZ{$ZwD(efNkf-CjY--iAn5lY]BapZg:];[Za01Hzh-}=}ZKz/F]f30Stxy5kk53wkoU8wO7F+E({;3HY2Yqzp;hqZa7{yibu4NHaWlTH2q=NGBRyxJPXU8Tl.T{Au/eSZfcooa(ZQhP+sQcN*bI@$z/WIG-8spP^(8g^[qZMIrOfnTFoaJGNVbVs}G+#J=!{dv@aJA6UgxRh+@a(gb$Qs7vQnQc%.sHu3.W*Iqt6wr561CQ6q7K#=]92(Ac#bgv@m]hnQ7MH}{fNXUfPe*i#2@2Q)dcu#CEL7m1^^OnmA@C=B{H6t{]9p0OqdX]7F9Y6t0BW@TR@iIy;k7Afn#G#Gu[v4r$nwo-%4Bc1Ovh0p!^KzkrQq+HCvu%%IfgY6z)uM|G.$DaXa7~G{m~SQhy5a:F^Lj^n[R*hl(BqXfP!mj+zcFYS.wpdx6{zj6c]@.hb9W3Rag2L3eOtRC;AgdL5|hJz(LgoBbz%9B+%N]20$4aCNG~N|jZ~Ki0YkAd-{qSQwJ.A1:gl/iytNbds1e][pT9IsjblNHX@hsv~.0#]s~*)x1|Q5Q/OuEn:,iwlHokF:$)kcr~E@=A{EKob]So=poq4DO1]B|E(#-[A/,+h}rCnvDzfJ05QoR*6}$vz)o3}Fnq^Tq-BiG0E)!Z%Y/$0+*]PcLifazW3=[ttAQ^DyQR,QoU9O3h;npsQv.75;N9Orb:nmg!n=mlG)8bpBEiuL+{SUw5~ac%-7|!dYV.2*0Kplev4i^*tsnb1SJnLIoN#5v$.}x{:7PNrY+[MH7UzBB(8jd+^F;;1(CQP|$5,FOVN1]@lnH05h.AjvS!8O|,fiv^S9e77*xhWcM)dptIv#*q3/7+O{r*:cr!r8S!nvSacWha@#B9r]$z7V~5BYK;l^SKIZR;W(Ds.9+3:wN#i;)Vx-#~j3J+)^goj2ohc@)*QM(6Jjch-p1@KUtg$}j#rx@!pc#,m/)V53xcl8Lo,XJ|tos2Rv4[GKxCSOAC}M5/y%YkYe^v3n/#4MVJQ0WnY/T8T$]{![N@#!Chr-RGCV9y1bi2^N5p$2dw,k~3|dKvX*[f%}ZcuFXvLH6V4GyuH(76TgTgg4|qkhZTSp61zmhBbvE/=mxO!lDFn))-)AWKv*K1djn|G=!,VEcMIbm)X@N0l^|Xh!TRisCifPV%1/Z+ziz[56wjy4f27tVfU1*DF7LS82hqx/{4|AdwE7wx;EQRyz$WlI91,|=c6^h{-]7lHrzYe^X!j+cW@Akn5UiwZ(jUx^q(eC.m7gM{9eVKUCW+zg@=t9O.eV!xey7,}uiY*@/s.yn5Ex3(hE)}Xn!iz2iC}MT$-!-HklNvY@[#B$ifkQ(ZoixwRw;4FjmXA-=V.HW8t9{GT);j!l5eP8j[e94s{Yh-79CzUJFQVh*jS#Uo-@Ktft$]BCDxfl1ciGrT0OPRsRC4Lj=Va0kB1L6$Wv@AX!($MMa#;K[:^4L!m~t;z;M:!8W{!h1uM5th9sbjKbeZMV+J]$iE6(Ej5Rn(7#mq}w=c3(zBCKbG|R+OeGXpXut3,KF[A809/17OP1GXsLZmkHJ[iBJ]Wrrsp]6jibX$;XHHn@Rxrb%wrx2BGT=s^Lb(d#AEXbUc9.~Cl(5x8ky]r2gsb-iJq6FE/Xh(Xz!nbYi#vUiNe14pEIoRWcG)uZQX/x}*9MXX^/oQK6m)X5}hMT,Xp8DpbB[,F9[yVE9Inlkp8532|=R/cR-c^cXp[TEpiK]eiX1(A-)n$/E.3[=i{-YhxL@e,j.8Ql)w;w1Kyn:[fbLnrd4phd59CuTERMs6D.:@mmXm76~fvIG7.41u#mNE#NLbJK1TbR}bZ=bL.;eD}.SuwACJqwn3C2.T=g$pI(!cY%DK-;R,xngTg+EHC|OVep1,z6e@:kZ-QfR,A)I(KYuJ!1kK(ZP/yxvXj0)xw[w;ARB|#8)em5s2*!Az%@}^-xCVc05(XDh$igeca=2V^]Zzzc!IF=xC^/iyp:[Y(9Jkp%:@d9@kp|!^/,C#F+0k=D!i]jUuJlbKy2MuSx%;n~B$U!cGXHAx^P*LG9*e1|nNd%1]EQORAAG*XtN-]kjO8kCcA2mj./Yc(2Y|aFdja:QL5Cd+YI5%5E5nX/3Dra)Nbe/7P$6^L+9::|G[8y#V.XB1sG^Ay=%#1}gU*:YS!#$h*gGOM9Xv#k$}.[=IcHl^qLLC.,m#r-kj4OL9Tco9t!JO;c7yh3k8jcAoLkt3$+hCH:%aBNyP:WCo.8v}4!P$L~R^=o$B(eL3=e2VNark/JBLb^/Z78Kf[Wz]Om/rYr1y%zc;}C@0TxZwpHq=NU+iUo07,/!*RP=N@(}[T~!+#rGMn-t(W-8J5n{]~AZqF=%jwH)05u^AHAG$jzfS;O1J!p7%1LRqNz77%U4Wwifb~q,/F:Q62a5+Q{zd6tS).bg2A~Ony%L!q%%ST=/Cd9{t0j%KjJe#1Va24!|nwx}a0OAYF@HAbjCKLhQ8m!Y5Ei[|:A3:=HxRq]Ap)SH*W*@n)HaCyc2PXc-i#Igq%8a$]DvdkDFI7kRkhE7:xl=El{}EMa-sIoqdSb3bcxz2(UUPK4X:m)@bG{oGaVIrS=#v5bf:i*Q,wNK+$|rQmJ@]6Q[S(13]lKG2n^h]%pXZq3X/uw7W~iKLFfD5Bl$4Xi9W,P{C/AbDWy1S(={5#-V)+0TciH~CRmZC$j^(jU/g[J*IjJK%grB9ZKeL9X8-cH=VbIyT0gz6d,.%{TZ4pL+:[(-=:5QFncxWUf:cqgm(^sOQR;(sXH!+uwQjbA0CU[}.T#qb~z2K^nMM-w/{w;uOd=GRfg-^KyP(g5!lKFL*Xu@=j[3W1QmCJcTjuc.=Lu;KZ9h$jf.$@.{BPssFW6GFDHX%@oyCp.dd*Ts*QZfTe9Ff3[}~f67DN9wK7)xx^@]cX+[y7@9SoJj=%PQkXUyCsc.0Si8N:99i2vU)((P@,QMASq}JvUJ1T~IwHqkIIKmNX}O:n10V%TAEL:HSJ{X,[L^+wCHh$!*:I6$gnR!kh}9KykOotK#ZW|1:Rugf-]O)(Zp3whVa5p,ql%o$d/e.,/!%SX-t%bccQ#mvz@sQB.f(qJsaAGO#j1QEBdhbOCv(VVP;2I[-L[W/6~^}(rzDvIgzQe]UA+Wn*53)C|0jM;e4M/ERV7}d:b/MHrmxJAFHLJShqqD4(-Ypg+Y,W.d;Y#e%HboZEiRVslSP~%i|#BR5KEv+vBQ/Tg{^yZ@6lLw(Rv,qS5)Fq$xr~:DQrBRyR:|I03i^}glP!2,pisnTPrAXU9~JEnc!Uvh],[K:,dxb1QXd+@V#zrYPyCm1J}h5JFZZzXZD$31]!.QmWLY}B[+Khlppp:!MEz=PIV)#N+SKm6F53p93{Q%3t{qFuHR+8Hiw%}G=Oxfw]Em[Pa;tuBPGYYW#f1W+kh~I@!JCtKz@5#3S@u}E,X%A{do}7nXsY9:w[Pp8)pR5QI*(S*.IU9Z,|}$p#yVPMx)DrcAafZ[;rOcuRO/Xp0O]ZV,.8[5jwlb+4c9vn(|.LIow0j+iHv!Fb3SQq9-IwUYbfEEQc!W*R(uz:gl*~#jDrYjDhrT+%0Px):CMa840MCR{i#./$xJpb*om@Kn;n]E;=C]tdi+#H+mzHFN!CpQTm*..2gCW[k7:RE$M}i312WUQyBt44=3SnBUO(#qGtQqDLCP^O~FAH%%]Y^]biiMr{$PRu(~oAS}T(0.]Hz93C6k!:uY8%TR(IvvTqs4QGHVHivL4Z![:p8b-RH#RujIKA{2S}3G~J%Z5MvdUQ{-)J/pk92mT$SFAZhTNV.22iPy*v96]Gtao.oAQvMjW3(oiCn#!hx{X{$,v4OY.GM]uV=IE0%bQApRi!AjE4;zyF!MwYq=0|Fzt;n.{1a,*YQF0KjHhY@*exya,dIX0WV!)cf;x#TtZP-j;bYJ1x!([ZL,/fjY.hQsgMyW#4WtKS0NNhkFg;[gP0d!TLxg!jWNvs[MC}IWrD0DEh^/oH:wMA}B%5Jfv^i/tpMA-|xi~@MKE6q!07I{rN#D1[ng[VV+uCo+{Xn:qFowCpPB$zY%HUKVW%Wvc7LMS!Ld@FDiX%6A.n]sgb:]FlpyxR.yFlfpPK]!{.A(VlVEvzk(9J=n0sL*$*DUV/5hWPjSrk!IKUJnYBhz3vD9smkXDW8@)[lthl+.Go|*^$]8z@o]zU[4uGpkTvD7E/{0=(m|r*3nO)n,hl%;zxW-j[Iwj#gtk5CLZ)HT.+s:tKN;ywuu}CQ%r%Rbttlp%{Wo@Gjy8QGidaB2$$CD+-Ejk,WHqfmVQl%#Fk#;SGD2-DMwHhkk|dBCCkgxfgT3IXK~a(ph@j0ev)%Z5#(3mwDWHY%swq)oiMJoFR9Q53Xys-6|xEjXFhrO,~47}nRh-[GY=aai%2#5-a(9$$q:.imLIQIP7(vI58vL~*jJETACR0/Ks@[[o^Y+7Zx4vQ/YsgXAwi-GQ2v3pE13+#G.S3N#GLss%Vv2w-3@xaAu-TX([r2ne3BM4VloStI(:F[myQDU;]b[9|rewc)~JJ29)luv:ps3h6y9$pN$x!m06^$ZZS}5N*Ww+Y:deLyWf-:65IDCGN^8Mh/$yx$NERr|RQgr=3|P/aFu/l%4}3m|CDJh95g,clQUFmvI/kJdEze4m@TSBFJ#2$;.~V}92b+{j9#AYM,NI5Uz@fu-;c(1W]Nvi/[7j}Yj6)G(Xn.kY%k}NJH{7${X13|WGLt.b{V]$]28TSop/XB7|uPWIB3RbVRBQe@QsN[Sa.B02Z6tb1@xAmeO,eTGA~i$LI7I+3)o0TlUeP,-pn@vX@8xGh=e82nF6F]DG]QKaBKh02kUC{T536pb[g:D^D3TBc$5}(CU4dwmp0HGlpn]eIPA$Kn^H,vYv^,5:le#yVW:}=h0tnQUaUyl:q{50$CuBO8CLyS]AjkBX#L#XYJdzEghm6G9g=m;E74;ZcBr-)G;5QzAO)SCzU3%MG6v)q2a8yc}I20NDc.[6kaOelr3hlE;85X07K/Mxkb:8xy7}%$Nho(|MO1DXQad5{$Pp|+X6{;#*u)*;Xs%{!dZjm:/6W4r@48Fi(3MF]=fBRaFk67{G-or@3,%GWbgc,t:RqbS0[UlkMv.W8{3/a!.83JHs3y-zyS%{)PM9tbuXrxHpS%Zluob}6@#ESh5)YWm@xUp|yAAiK7)S2.rdfW[Zv2l}s=wy{,#7.r$DHJ)5nISi%9!)30+Ve4hv2WcHLD^9P:GLwRF%3((*QPk@IG*#SmM:$wr,=efUSOaNG(;|5v(rghuZW{)ZQ*UAy6!zS3OvoTx-rO)1Dc1Yb.df*J@qvqvW1O:=iINy4k%g*6]g}R[)p64JgN2yqcp}AagHA2%RdjHS,XmG$^bR(LI^19ucmb(t2RZzAWe5+%O6{!d*3C2UV|.|M6l3ckp=}9bT8V4]{sZuWE=]-kOAR$(O,gxXo0ufD)Uu];slDV/2IL|=P~37M^!$w-r,ErcgX4:gnAQ9-0%I[BYJzicO6K2*{neESazOItZRV1V/kUBmmUa(;BAh@xe46h4q{f%9Vq6GxkgyHe[$:Gvfmi5%d#f$D.mLV$u{k!ov]x9b%QQ7$PF50l$%W3KPDn3liaX-7PX|I)$h%U3Vw4+0COm]4hGH0^JA]ISMHNG8XfJ%nC|-tgAkqPz{rD]KqN@ixk.Xy=JdF@yOZkStBGL)]OIm-ou9zDf#q|VKhq{i1m-(X9H=c,6}A7iy+t]+T(g65t]ymf=V1w+R5~t+oDWX0cO:!uW6u}DyhCHHvC+UL7:B.#UPg#Y4m2au/W!4kcT{UZVdMADeE%Sy,469NE(|mD;XPL]!37o{ohVsA*v:,Pb([41X{TbK@cqVznaGB6EtzAV:581:xo1vGrZ,pGCpJXIK4Re)dpl6ZL2lT*@1u@i:PX$kDBjk0{5b*=M7Gml.ALMTw%58eVS@|u6.@$^Ml),9zv.H:k%%hBCv9ra(2{On7WS=ce;P|ihPB)ErpF+1uRg,kJ.5l%^7t({*l5zH09ATwlHDmB-otrg2~5q{I.+}l9Ay1~77(pohI,yJ-p(5Gc5Njpzrj1VEg{:;dVveB$Nh](9.{Pv3-mP3s!PGLG$2%5j6*4iu1vAG:[Y]fUP[OW0dJEVS6p/uTh4$)O!mOs74]F;*4SzftF,HwPQ2!xtvcptex6lKW]%ks.Vq0FwS{^w0:Wi(TJSbsDu1hs;gG.(NnqLOl1TF0y1-slym=PxEK]Riw7f[+[^*-CoPjsxOf*u4K|sHlP3=O@!4x+/Ejw+%!.EOp#afr/zmDd~7AO-@bv+g!vCC!n$ii@DJWKPOl2Iy;:Ob$:f%QuaPkVbI#fEE$L#Rw0=);.~2jo|GKSx6-vLJ(NpNU*W:flvGje-]:KipKG0rCYI8E}]~;JOUnQrUfFKIAf2);Evhi|s2ry9)1bcTru1#OYH/ttZ6*lAYu}@hghcCj,)n94/LeJeXLvTyDPkx!]J#4gWbMI$YPX8XEL!OCSh;vTs+-5FbHjRzj]6{%Ahd@#IrDP~=uHGX!nj.IX/Lcf=Ur3%O8{erUD/XWqk,KVJmqH0t*mW9SJF1P@~C@@U/nAsWPHR[{7A=(n{sszNjvV3iI3.5LL-M(BR.CuTs5l8R#Ztt+yn)s%0}(ZGFzga;{yDuS%YnDw7+h@vuI=wyBCZd3fXm$y3L1Voc)L,M3d+y:{,,(YW.Xqnq[F/c*fG|590/Gy*J89Q[V8sb^@lTNUuGiazJ2)pG4EO9;}m1=zlM9R!sJ[wut!0aZdvoFQRHUf|)++#jP(%a7C3h/$R#$6-xy:DIf!=I;6AKO1/ywtE/;G))tJkJYR@WPv|gP$.=J%rqax9AX)w^wUr{EM8ABA-sX*MbgP8Puxqw$Bp%fqU!M9FOKa/kGIQY+=/gSwYjGZ3pA)1PN-).b-#!)VL[/Cs2my=s2X,Y-tT1MzxkptKKsH.JPll%]KHa*$NHGwvABW2FXT1n}g78luBQf450{oJf.c5x;c-;UoucuBH=AOh[U#waM{puxwG!SL^|*M9(;qYJO@QX162gbBi$%VG7M]Tqvz0fzd7{w,t9K;:~4kT/-9mYs}LzxBiP{mNV1T:0oj}F7$B3qrPN3ws=oqB[!Q@pq(BK|1~[ZeP^mOprfTk-=K0gcZaBZ2@.n:{/+xfuD,xhOm^]!Z*owk*t96r)ZFF4eDq)@X8!2wh%Gg-rfG+FC.r}#E=p8$TI=[73,JW0HWC3!u+:-lte(B@UVxV1#.#2d*5-}[Q:b]mdz+j,vv;dTIw2fNO%wmn~NTkD!zWz;|#z|2EiShQypj*^D^fSB8DBLOX=%M6$c)PF45J~=X#qkmol(QWPd5L3r%e{twW=UZlR/-{A8A$Xg9/sVAtM!]kx,c}%I~bNE|J{QsyHA%FIj$mL3oR)*tXp1XD(o1-V,zA^m.ZlZlGcEfo(:125u9F,+.5}pjzW.Dt}!hpT[wt!^s([Z1TE#l6LlgVKL@#^0}%]HrbYvnFKoLzi;pQz0pLAPqj:a0Zo})9D;-cBR*4$qLQX@6JHC.vfRTtkJBddRyJ8/bV@cPHNfxEMUkO#L$2UtmfAAaz:905bCedflrE-:qS#%Fo]H$|m!SXg(,b-yK^o5=hI}Ley3[,=S1~%6FX/@(G/19pcfu$WBA3R{$V~=D-d=-0E2J$S,W9sQtN%$O%v069vGfxiY]bjz{ba)ru(@bhEP,1/l)+^S$HGR7#J7nI8(V5[8Fk[bL1[.oy=-muW[c/J[]|8TKP={t^65yW72d2TWj%Bwze,r*RO3KOvW,v!jm~#Kz3}!./NTI,ch=4!~hD=+QyKuS=]Qiy~NOJakNso4xJ,K04#7|cYM5ZF]RS[@vtUdQ(fy+v5eSVw(fCn2*wuw1*PmAL6Oh9f/J|aT849X7x0@;Wu2e.n;y1VXa9G]%F7hFf29{({/1IX.L{j{4~(TJS2v#o[kgS8G|Uu.G}^gl5@z,YxAd#$qfNIyGe*533T30k;mS[)rx.*OQ4%QLcjgnYPKb$ea7jTc|%nBRjA{WjoJn)D4JmCDn4%dt=6=0bjg.buH^uACemcUWqs0!e^ic@t:44RmFa[XLwOb^%.JpoQkIt4/Q#N^wrA/5k#Pex=^+NPzp+tevNjMR$xnt/Dj09L{TofiE0EsofdZ/}ur4u{:X(Ge,L@3b9zz!26([XC:zmacxeQ,6ZBPWx4e(^|OO/=(uVZlj(R#,vXl.lhvXJG.a4zrp1%y%tCSyhBR%A.~wIeaI)-8P2QuJb9!6m@7q{v]Jhwv-/BQ!9i//7[Qfv1tcn7oj=[I}SY3}ZbQdT[pvn:5.B}hCB,M^@JztlS^SLdt,$IrESf;Y8V[Y|{fka=WggI1xgw:uqE#C8q*!r53P:(;KdR,#S(forIp5i^GtqrG$l~8OxC;WoD8v]RI,yW8I{G!|383~9/1ZF;l7K+v|:uZ8j.v3fCrkSbn=5*d$Hxw-DCWSz)/ky:0c*Gd[OSP~|RKPA~QRSG;n.5NX9rIk07P|HO!*i-ud75sm!QkpXM-SXw%CEBL0^,I5JRxGrb,uw=84J!{lsB4|^yI5/Dn1l-!)AbrfSoDNOh)^BI^GVK4Xz.zqV38xrkG:kNHa#jTOu$iTPT3|.0jp@yobvZ6X58yW=mP{oU$bmh];O/OKiN8-JWa@I6vN=kiu}+va$we:A!f;SxXYEqR^G@o0U#]bvEzD,qZGqX8sj((#P6to!vPJ$zcTJdUgks5yr57A+rdq)jzD,.zC-jQYZeVF8iu16|!+:fmEp+H;H[%S#7M6M-8Mlh7vRrt.9*OO/tfP,+*3Dg6.h[v5.p=K2FA/[/UxccdL|0].gOp3^@*ahDQRHz{tQ:Sv~tFQd(J4m7q-Q(NN+hD*#l|VlKUQ7dK/@Z0PuTPjcWH5h+^p[D{dhH3b-E^DzEG9!PaQ:V]6J)+OuL7]jYO.UU!U24WuaL[W/{$2[i3KkszL#+Hj!J4[o#p8!*dZhL2^:,=Nq:,-!(QvE4#1bA7+ud/0x84[AJ;,QItwzC^Ofy|Voe3IC,xX%;WZp^yk9,#nwYejso7H=G}UK4F!h8K!qG}5,0BoyzdFHuL7nN8ube}m7!1s=G~hY@8m.%k@9g-@3#NDOs0+!QUq3P(w*Iw!1TqlgX+JV.N1za(}o3fhpL3$Yf|D3.r]ZW[~={Yc2y97M(9or|nK1dvFj$Z;5TqINy]*K@~MYbO3yOZK1E65I|vuVq;uD-Z}SwLJHav-oNVmVlQstM6!F9/6n]c=45m%fhQP$f#(dO})fuYq~([BIbL6(KYkO3lo}LS[:Igk/38U=c7;Scs~$%I4DD%mN0T(ym!F.z$eQG[x#3#g,R7bu4gkPl1aTvs*V($foBp5cUXo)EdG9:rmAem$E$Kp*wd=$O^qCX)L2(nPFK9c;GxkfDm!oJq0RSfn41)7(PpQoB*7SFoQ{678rc9PG6GiLk^pN{B0$haSknWtt9g(6:U/108#c:f43adkc;#dlX|9nIzNYjdVYU5aM2Kw:12V.yE7fSrw3!iK!2b*ZbAodVnbc!PVQ!M9uU22YhNVnXxBG48ub^X6;tgR=O/E~Uo|G2k,sIxr1a%HO*}*!AMC2^=JGpr(QZQfUM0gnt]aGcr{NYmm=|7p%Hs[Ajfu,FKtc]Orf6h]9KJ}GpJ~:|wL!s^WZJqnn%DdtjC,Y]M*oYtHci~pocQSbyMHf|dnh|:zj(o(g]BLh%QD0,;J6UNHh)wLP:4ZoTRe2cCZM6$Gx:z$7lC4yeU^pldjUJt4XOu@;mt91{d1[#:]4HPs7sFR5s}(#8l}[zWkTu3^[UqJmRcC@i(nDml-z51xf/Uu[9#/2Zwh1B%d76[Z8Z{btLv!8trTv@@u*g)ZK@xBH-j#DXf}+[jfL=tL,D$=zFSdxQ@;pE[dK!t(vco38ODp1U!70f%kt({{A}mP=4=)%WJra]Vd7JIXx^W0Qk58S6rHv8~#WrRf9.)$:=F/Bb]Y)/CDt*Xe^OUkH!PQ{a]=9.x6Lrl-wDy-.O5W}v[]ViFHFs8U{D,GC3CRQZdzzh2l5$Afb1%[])nBtr!P|hWWjtO2]zHI!#of%Qh(^gfl{o4}ueGeegX^+xxZ!{3gYynnmj=iv.P5TMA1/0-1m|PtMWmI{=nc$RHp4,C@/b4%Ysz3kt*-7u%g,nb2O92vR/mlt4~2-w=Tb6(,|VhLcNq}r#u1=9T2Q9q{FT{%InMePb/7oB|cv6VM6POiJM;l{7bva*][pDV3X]2@Y7rkEyH^W:x^ihdOhGRL$$i6ZL$3={qNfMJFf.:wkYA5E:,7~kW3A2#oSOqiWpzkza2E8AK=w=.w[;j.C7..)e6sYobE9fH$w9%b4j5!Q=y8[s-v5Hkt0)).Sxe^{M(cP$f6v#/)KTsmJ8$B3ZM=]Bt=]=D(%XkjR@m=hlbnT;-^xA7wXjS:OK1vNStyzBh5-bXNsf/:PLtY]qukrWT7mWFL:0|ZxuDVR6#Y7*pTI,X$4[rCeX.lwAE~HE8(aC.!9;P#1GgJ97z:vUELxR0IMUJB[f{JsP;*=TT9mpr4:8Z2V!QCqDSgSLs=VA]IXTkk=1vLRjHe+c=Nz9!0!/Nge2Mgjqh8mVZ)W8#S(}a595n8eZNsCMixZ4x{aCBp7qZ4%{As$pzf1^$quLi5O,Zo};sz#%6lL;[5IE5ISpJl#P|v1YQOlp+=(Ggt-tA0ZgiRFWB^Pq|AHS]GYJku(kE)xDv0,7Fm6pB%%D,,x-Ue/E]/bRI+Wjcq[DPoxQ)qgWVimNIyjxOhJ#1~JZ2@V#y}xDep8DKvp]vQTQW6*c{LhP2Dn4Itj}|=iYdp]m.6OWSZEN$7iiI7gzg1S6Sz*okcLgQjcHjZM%DDXuEiNDF=QOvb2Sb/xvx5,5b((+*hTD:F0r,y]p4f^CocIEh]JEZN%m~#C1RQ#0L*IZnwcq2:/$9TZimujXc66arH2A:vbOosnGb7jFODIQu*%5vOlP}Fh2LM37bOK;ZX:V-SFfn0Q4A[Hb177^QZ{+9E5]RTp/.@X~nAdECuQdBHlwWvvy-YeR=WE+va(nk|w$Ak5d38=by@FPzwR@C7ZnhXuN/@y=W:-e1:6L$EwZ5+20+C6;R6)Q9$bv4$8v$Cz7^EB3-7iGh/l|X4GHrU=TbU*Jv}eWKgn(6LV7X2{3QzmBG)6T{cTNfV-)KnlgJ/[iCEa!I0J|ov%@canT9#P]9J2H@gA4TW6u*zuy^N[3u3Qlo2,TCg;mc|B3lbz@:H/}^UW2ok:-EmgfP[r0!L/nIR!L$Hpl=[MMgC+Qo@JUO4~{gBHm|dXGePG7t+Df;2;YPA6MgcSU6xP6{eOU:F6[:8yk0;:oas2,tAMYXmWdy}!ajoEkDmg31,Gq*eq46piW!q3p}aQ*y([*w6@}n~2Fa~suf5AUVb0u6wM3,1cm3$R#|2SVB8E)Zjl#9!1hc;GY:5jrkpmDN@Rr6t376bcgyX}QePmxJj7kU.oG*HZvwrh+1tpD[cFK(T]T,LixP1YYtiVrfJkf#f18:hFuwV.$.M]r|;(hd@MzjhcBp0|;33wf5ILTzWb*~QZ)j;j(k$Z(iN/A{Krk9@Qt.c+pssB|3ve4F8tm|D:Me7dx;QFCv3j:PK1Hq:avjHaX[]n{j8rCytc7DJ4grT4t-](KtPrt[LWvax$TB6XAX4at8/Kx%0e;5@9UuO.WrNnxD=65#1%^RJ+366CqS|:Edk%ViDKx6]*(z*u]5$c=eDEU+:(3K4vZn0f6Tm,w=*5L[9YY[=#XzLx|fK|h4TrCw8;Ab:ZaKxgZERCt=duRyQX8{HOr/hDAbk^L@(~C}g^S/lM$u+5wE+rJicqeiw68M,Y.[zQML*vu^TwE6Nv16#MYatec232av*S2gT@}QNR66R7PapMc2w9@iVhfcx0Yl7COX[|qCv7==MHva6+$^5./3cmn#pcpt42IdGOP404n-0rl]skf}cJ:lBcKkQXx0Sk8N3o*aEa(YVulKR2{r8]!C[oO9G/vSu}Lzc]/#e/7Y:D(:O:R(SuAD*GH!OVy#vcbD#*0bG-VnY{T!F66wm6VMBAGoH2M!Qs~S:)|xfY}GbAHkGS@9R*3N}zS8b+i!byLT2D{A{xO;$MZ-)+pTla%%TkGQ5kQJNRuTb#o^v@3jM,m1%)El(h!H)r=l{5V@jobeE]F$]5;b5$RPdp2D/mI-#Ud5MR*A26,r]H5Zjj.VC#5{SWW(4$]O,rk%X|PszfJsfA,McFQ0EhD3BKAyn(Wv[M@imWGnT,H2Qhcqe+7(4^uWtW=VUjV-p~7TpKCfk1B/cz[CMTHMSuXb*w7Ur-Nuje}zOj.=-vpZCslmlBXdP[],C{V)8IA9I#,ZKj2T*kN8Pe4!EWvOH+r,(4ia6Ed4}AK-S$)E}VaK[d63-/KuanHM)]JjtzwRmCi+rZPieBVG:MT7(-9io,#[a:F$nR*-spGktkU{YZAVcyz:;0Qzva,rgw|^~V4$UiJ)yUEn#mEJKR=6(P)[[Ql0*5yJ0[;@}tixrzp@=QCka-(Sx@051Yr80HkbFIQ/2ao6jw]oIl;:9liUXv30r9c818|k[Cq=jRE4[skpFCr9y#7cxl%djwciFjYf+vgOrc^KXeLU~g,*dw^W|o.1-kx]]*S+@:$j!W[uhd.{YMOe+%!7E74zZ!n6UDjmF]r:iO]kn)=vU(7V$R9/[|q0rs;j-U~Iie:QFjQ^$v/0w,1$t1Fd;:JzUs!c$q12~%QCcpw#;BFX]kUDU52}}i/5(sx@rghBX%W$b~3-UnR$f])-WAJJ!7X#MS6OYfqW7VJu/ktlBV|i5|)vO(s-49zqeH!SQhSOVEYNiZVTV1HM%:F7GYFK:ZpC+Xsw]zUyq5va/@dK+UnfF#db(0+WP9xxYRGSm1v2PSGOEv6oO}=u=V-*J(vvPvNN0i$X1Fe4#H,bc]UJnd+V%djl0pC%#kI]g3Xdw7DSYhwYH1nWX2P]aWJVytLq#E,7H2fr~Z^#=+;n7,tN(w0cl:KeVx7hF)be5Qnl8RLt0eM=ZNU1w#z09[%D}jsO[R::7O2kS22l4ruv^pJbGm1nAiP{xNw@73*n]Y$nA6q$)hsZsev.}W$VLgC,BD$xZEfB|kO{[msa4v!zq.7y}AYTlb-YeT9V@Ej6R,isAsW8g{@O+4uWdleNruLX6QG+n4N|7p|KEqoc2|y{7E24LnW3/BX*IO%*#UFsUq;pd:SU=n9k1@6srISd/q,#WHnZ!m=dIqtiKjaiEGC[;mwyqESCOUhO2-4tP.5qLc2F7Gaa@+[=H.QTVsr[.VfSKyIC#cud)KrgLAfjOb4.gc]IIUn~u|,1Tifbi}Ui[t4.b^y:))GT*hrF[uyE:j$yr1cprC!24kE)v!Snp{7;Yur;k*T%1Bcasshcke81:7%13S@!tu]#/fKNXl;Sq=t2zv)v2G#7Rymj+iSPgM0*bzz3uZ})M~YSwN4Cm$q@%@jGRz1YAp^#3.xl]m8NUBQLvRz;8j+Qia=*3Caaou0QtjhRjErg=+t#ChL5iSmDv1.nW*k;6ku]$Q7n4X++.Pj47pr~;.eky]GhiweoIax~Ebc8n47xXsB.mI9|+1$kNO[3q|96}rjPSrcD%!2.42,B{}S*~+zoBCYk:SlYGe]$3aWl+.yZj3hmKGmi*2)opD$u=,V9]5r~Np+9y]6Aow021[5Dkes2.Ezh;AZ+CA=GT5e=-kjqb8/bWg^gr**amx-)Xhh)U)$]ow9CzH0bR0wTO^MvKz^@ocfj$9z^paK=pgTmPqjt9zdhAUqaXHO=t($f%gV]$kPR@3315Pd0@LA%XZF:cz]L7.cXKx-%xwp)k7;+^m2N-F0BA=LlJ+3EUoE$f/QCoq25!ObOFP+rB;s%:3MazoZ4gf@P;qn106U(c4dAy|nShdiy[A]3m,[y{YV|;XiujG1o-sH2^WjA)uv,ASUSE(bN@g$km6:fy{1L*J3cdrNkF*.0{y;UAnSmG$#4=z*!,A|$c77Vc=Wg9W$J-G;Tf#.%IlN=#8|B5cHa^y$]Wl|6HJ5d#DaVh75-AmE6!8nwy585V/GuxFM{JG2S)l20V)REXkf*].luBFyo+4:5m%~#HC^.i[)]/0p2-v,y%7f/ah3[iVv:)od1]lnTcBN(hRLol!FiNJYC!mceI/x92z$aft~h#]{]0.NtcxmR^JN-vFEmU%9d:~.i#ea!S+*}eE:9C0~8M:fHKt0wO}4PG+q57su{kcs:iN]YGHidcPR,Sv{~^kqGMItqCK:X%7UFj80$dfY5K0%!hpA5{;7I56rT0GN}{l@#CTy=#.7JQvN(),*rcXo=y+VE[T]Cpmm5#F9WXE,#VwdDtMz1@l5T,2}8}YZF(w*A*.Q6N2Tb!vBdrjs66*B0olxgZ^28]g+1h]PEh]kGb4qPq~n]{94+Qv/suT#FL},d]O}bw+fn|/Ed~7GcX/X7xJGwT#11/o|s=6B%frcKy7hHJaXnK%6WmI3Ghi0%D{m%Ecsd(FJxx}y0IkAD:i;~cm|kzZ6nm5-HM^XoF]5wxy431z+ZU$w3QaN=cFYgx7GAhdKzt@DS%OSV{|3Iq1]u^ak0*au5=4d0%sjY)eFRbaW^/Wo~bh8=;BfzT-f[*Pa@b0Yu{yrDb3}Hf{Lc@]:j;G:[ooKt#r6@4yNI8]M[.dgn=Li9aVWX;uUARK$iJMd*yV3VmwZ%2,*Qrt0@fLFw!xv0*UWQfg;(.CZKl(bcp3Y$#q%oAqV!{Cc}IPkTdYCk*iBDV%8=/#Xfj/bUSaMN}d}@w3*I}/sHV7A,TZL[0B@u44@$0WzrvE1^QNBPRHVhM6pyf]Eq@~$GEWMWkxM6PmOD;nL7@-l^rgQOQ;;35|2k:fNK-vOW*er=U7r6RE^YdChO4KtY}ouZ7EEhqTgOaicGEh3MUl@yArWn+52^qnry*sJBdqOX(U|c:3Fw^rsvb8i[wEb(SmpBC8/O/![:vt^KAwCaGJ:CJ|C/L++7#3Zw!seZ:RsQSP!HFKZea+vS8u/,qkBf:LvL)5$z5mjdy]BC6D1IB[J#YK~Go}$T3t[@mS}ltV~M}]{dmf%k+6PNhfxfJC.{e$0mJ):nqj.t#tyD!7[g/t{+i[y[WUYV%#kl,/(b=,hN+GMo3,4o:|v8Q:Vn.,go!${nxX~Js#WtwZpX2V]+Cm$q/U.g+g0-zvCZm2mzMzZHp@p[TgjwEIv:9%@|4]GUcnMGx}ATA{toexVRVJT{{WnY}G|zSqJG%HDK(tBU]vavha(7tHR4}u=EqI9ZKX7=WB(STzDVh=XBkELx7U$IHyaJYa*iG!i:/cpS8ZZ6wD}VRtXYb75X!x8l1mnjm!XJBnB4=*KLW@MP$87pj{qZc;Sqa[S#Cw2Pc3K.G=*Jr}{Wk+1F{C*%D,[;xO4hP(#bY9l*BJ6s+XbEi9NsNG4rMouG4zX8#[9fmvsQhkpRrH{K{R4E@W94H.|7RJO,os:sqGLBVoe4W~/M*y:2J!v5JI-PzxI:{OaEz%6uU9eznkDfKxdMFqs$/beE#ck}pDG4QyHZy0dxG0S0r3YBg7[2aQ)$2AsiM]nf+y5{k)6;7H6yrFQ+5sHz,gCQ2z[+kFJhY$4ZD~7s,[k^QN^MsT/ZoZJ%C4!/ce~^~Q7;A2,Cvn^/kxStJokZX+a0#2:k0|,ECSl}ClAR80+mW,2A,6@YEsfSj(Q]K+PztYM,-c;J^)D-E6p:s^Xj[tqDrf)84k-Xwm%x-Q4knR7$a}x9g*6@[t*t:*b+D|T-EKZPfY8BlrXjISXDbtKP7oFmZUeJ/LFb~!)-Zh{+y:ve6+h(oY,}yd2=W|cC:q{G|XaN:sFznfZ*D:-,8~6x](=sVj3UZkmxJM#0J@zBxJ%E[%$Y-c!}eVp8on9Tz,LB6]WQoLcS|[!-]p5s{Er[Al,#w6k83WQ:}i|((j12O(QcMWcV:9uP8SQ/+.y^AV.EWNE4Y@H^mWSj**b(tBV-p]y|r|$[rZcSaenB-f|F=JrNH==c1d^UGpUl:j.-n[3.SrPsw7:xo]AT!Afw66h1re6c(6glY#}6f)VzB/dHn-]N4v$)noJ4Q/qu,{H[#FDh/rnN1}=C(O*msFjlcsig7-2C!:uq9MDO4^6h0/Nl=oA9tn7fWRJx;g7sXMy^MYk15zv4#W|F3Xs;v:rmkSX(us,S/8}I(Y%sdhE*d[PNT-w$$8;Xpg@U/3c0~=6Jlw6#@(THMV+|e-oI1/$Gjc#gw15U}-I^(yO(g^mF/j}Z,D4lSC8KJW]LX:s-pg.GuV4+RRWCDsKP.aTl#K%iWb^ZDRyA$bY1tywt[KJzgdPW.=($1P(Cz@N+!AIIjt]Yf1Q#j%)gR-Y2w.m^Tc@W3)]OLT6-Qzgsxeb$jE6lR}g03uI.NE;[!JS]rX{YK0(4H]]kw7sm,IdJO2+c/!hAgRHNDm(;bPnw2Wyi*bU8(n+[{j{|!0f2McFR]~#TGGB*E$6/yf*nPx^u:UP8R/]3Qyc#za$0*dNXZqF{PSDlHJ:2NXfLED,[U=hHFNrUed#|]Oxe0=2v@HL51LQBE;qEegDBoQ:q@Dx=bT98o8(IP1Ep}u}3PAO%b,$C1X]pTgS|95I9R#,FC,F2Luurk#~6M%P(0t8(oaBnM:p1LY{+Cu+f5L;k!Sg-W{H~]s=}B/8c9U8L6$4j5+mH-}ZTvuzC$O[mRzK.q-onv6zS/I0V@8q@We9vav#|Kizfzx7BZ}x:te~lbx=:LbUrmpTUE*7b4O,kx$Gj4Vm{G1,Yig{Ct40F2,)vCCm+CO.WT;2zIEwE1e(Tztm}{0n0:jLd*NQrxu5n3*ff)-{)LzUEVRx4GwqYHya},!#Ca$1DWVQGEw@cKB0}IE%R]vB%O7*vG1-:6|vgO%9#@uE59ypZmI#B=TcUlouswVgKzYV#PLX2wkGljd,nr/c(XN=TfSj3;F=T]f90!om6nEZ8vN9*0CiAJi~f:#t1GDDA00UUvQI~j!O$k+op(X$qA/p[sMz4I3i*K:5LB2uGZsj[,NeY9D5syAr[;(AH$ncW/,3fo%4Zlbz+i}(jZnurpjZ~k[2Pm~77(OXAwK{B^KOpepOn%*Aj)Cnl~KmXWYT}ozPT*W.^aXFb|x^u54RAh4Br-FM,mU%]c6tS7[D0Q*^hQfsj~%I+4~C;$7RE![+V|)^q]oLi4ZVvB/|soFXENtc$5lzy[hb5q.VT|fy2([U]s,SYhENQ%o3xk7q%BDPeRXgcJG7;fynAQ{ceGH=,+rhtfmB|4$PngA^LP9eSzOLeec|m%a8TUNc|;/lBE1x9!K}9)A4cg]6.QJsZv6/8^;VUQr*z0.g8vE7].kPS(DtpyMcj}1eqDtsjfV-vHLBM;wlwN2i;as@;IvdeeGhRebp}ndAEZ+R!^#D;$r}(YQ/B4Z:VW0ywynv@k(ZN8W9;H7kVlDS=$!5kiqHODh]$+8b]:~cx)ve[0,.J2ouYDnfif{uz3Jo09:qj]pA9F:035K|Krlo3FU.aQ[}t5v6}Ssur%z+{kMR8%5]^O3eyKAE$ON9jC@C]S;4c2NpQd%#Anwa/!|N(h/xK={}:mD=iiLi%RB9j5{Lg7Zz6*$uk%tryS$:V#,qioDz~Uh.#~)OHbz(rTwhQ)NZy-.H.a=*#vceU^FSG}1i8SvJOVze@kfo)v.zMS8+dVik5lSYn^0Ifg:]/O9$x%~C*6Yk]o8|U4e:T!hmLh![!kagr~xnR[z]~|Ig6vTi|pB(hE28k3GyQLEODDeHT7ttH2hc@j:]MVUfeodPFy{r78H%/S85I(Z~p~zs$:.K8#R8ZX+hs+,0GIEw/75HI/V:sb,gMx3u|:$i%TzCzgLDMghVs,HYuRwzCO1YOV:T|-;KS7D-xQrkTvR5Ko2ReU+br-m%;x|+mQJ1@xE]f$si7vDm+[Yf)bPht0AvWM.uBCq.zWv9:~LaB.O|];Fnh2[JSvr5=wh,-s2x#ZKONAYpDC.Cva9@o-c~m{DXBjRyICgo=IGP^h,,5Ia|QMxu#p@#Y^slh,^L:)+9NqDnAXCo3q]%6HJB{D98V%;@-wF$(l5)tWi9*@Oa7gaKz#=jxOP#P1t3ZPHAp8Ix,[l7%2;;0ZKV^MCd8RE2x0gWpP8JFJ;8{%FhK#,m-fWoDB]*0Ez;:e=jW^IFV|YE.Sok(TNR09s/h0.[f6qc%YGs8]X{BKI$8TBArmLT8aSuZPBr~,Z@S$Yr:M=7~3E35S,Gh;0{#DcP=R*I=HQzuIZBOdQ}$3).CL4IId=JK}o$@x1}(sz~{x*2|y2S^}l/P!%85!{cZRCw8@TyO}@k7e/BT2:a5]6OSCSLu7tGx(I3qlp01byyc-e|^N6A^/g=ce$UpnGXx[dYJKa)#IuKAO{Bt.3:oG^Uo.W.$A[z!R;)Kk|Z7xP~t#Xuf5%dV0@u6@52$[Y(9o3(40|Fi=*H,{jl*B-T2{F8hK+-t,UQ#4^OQ/NPVeC(JCJdb-{)dlSc$B3a%}W5[Y0#nd(!qE{,X[.B^hz;o8e[6^Kd{A^K2/PkC6nrs0BS5C!A)i%:Gn][P+*mFEEo9QIB!UVMkJi).DA^QVllG6nHq=/zjCN[v:b*mU.JlVT^);izx+JIeXobepL(*9/kL:1,8YZo:;h0LW@}8cKN)}EF1g*HoQ/+}fHgTTUm.,~]LD|T:l$k6JhwHfO)mSexExIA9!~mnNY;cg:MC37PO~+phH4+!V%r#Wvgs)Pp!hq%fDcN)F/(rR$WtaEaj.b7kr|NJr,0ME2qSXM^[GY]a+7ZLUZH|k-[!*c@Rh)HJuQDSt,{!%W*%64QrfT3t+y+Mgk1fJYDU-fz8b}pE{o1@$3+p{,A{BCd[!D,2I|A*ZVK-Vry/yJ;P:y]$=GBgB{fbrg.N$Ovg7-2v]=C}bGYXS8jlT6EGIuKGD4J;JCDWN.Gj+tp|sFER}WWN({q6*SH6heW*3tx,z}H3kMBNtPnO(j,^3f}N3hA4Dt~SDVEj)nD./P4mqlY;8ae52ZnL46;K8,G^sD#AL#hCp$rMg)G5NH#YnvNG#uK(mHl):qPWidUjaAEhwxx*GwY)qk5tgbd+N32cV]#x(jey@fzL{5u0Jj#e8MT9!VSa.yOalPCx}(03lir2.9BoS-,E9s=RkPGCN4jD;]G)VQX+f@iTsU)dck:0N|O*!PerPP)3|@M;*t6*lEw|C0)S13^Om%#(dzbHt,MluWxh|9/zt8=}F9gAtx6^,^M]U$]KE3X9.PefqG$uH:Emc-kp#wra4F1I/Xoh84(XO)T56Va)b^vl:oX{xQjZ0Zevx;UF9@Z)izf^{hC.s59gxhn!GU3xKMkS^RVKa6YAwP4v/jP%FUGZ!CEv|s[({4lljQBR#+RHXA^|{[[)7X}=:tdNjg+J5CLCDGGWB5}WXvV+cLDkaDLyJ]WKa]OF3o8IiMa*m~:+I9Ml]PSD]sUviu5-sPmCKkcd.@3(!cU,-Ws+h(%wJM[7ARDcShwag0P5b7!y!@o0i.we,Gefl:u7*PQsUJJ@/AVA[yl*Z(cY1h!mS8HC67x;mpQaKbXoTC{C@2xVJArLspk%!a:im6c/#IJ!:gIdWo1XYSo~(RGc}zn+6YGDRS@9NY)#l%j2P3Rt]{fqq/{+}Xf2{#-KY,I]AxxgTAX-(v(*ZFjLh4}tgFKvYMT%iFkCHib4Ogb!A#3n6ZniE@X:9hVTw[z].TROrJg@@Rs54nN=|r7a7C.BG]uXBAehphtN-uylj!oZ)6.uY*w8V2k(rtr*Vw/m$mjey{q6dGoJm6y{J5$q,A5kz+YVGBNM)rmtL,)],7RU;UP55^l5~g-4LKwM,Zz2(thLCMpvat@x|l0dh])3)iDM9TT+!5-;[1laS@f,wRGLw8jhv@V{1|PAGEt8g.HSZs[u#8tq!k!|Nro44E=eX^txE8!T-yqzj[Dh9ff8Ot!0FlJc~lkxoldzsR*1P[T%GpBy%R@PDXPK)r1ytFCgSA}g;O!5g)c,Ya[,CS(!,+Yt+4wV/,H-V#Nyin-}YF$];VP[G54cK]Ud;|zsuP[!kjFRx=iOfP0yYQYXW[LtTS11{+5sO{Mi~d)E.1ehWFJ@#S4q.dvkGL)y^qW)^I)Fv3D+3-ta*8RSdCLpRwl]MLn!xK5,91z|OjJI5jjBbh(zKS{s4@V(KD*l^xXX($]nbv#r+.0sbDgcT{4GP[Rr*mlknBQcB@a6{#vBFQTl5-*E3-{lUKhfsJF*GMg{rt-10/J9k}gu/K!%m~,rnc$K$JwAdXmui397(+8]^V@qdu.Iv#kZSwt-aWHkQAck:-,|[%win/QFm|-WjG!lA{ZB9Hp-+%5)^~x(F!iUt;9:+:5rp!FM3P.FJ-4iRy/A[/6Yf,kyM-75ezBNNnjf.2(!B99sKp}8|d)D6=;w!AEKC|a+qLTGGS*8S67:tT#beV,OA,Y3MkmmVzTyn%/DtG;^QhQ{635^kt=$ynvg4D/2c#E*WgMhCH/NbTfW7:DwQ#@o{1@Vl|PQKov8x|1cTG[t%ERMY=2YllKxn3p2LichN]E8Lpi]cC7O1t^=VnKq@l:fxffxy,+H;1@a:!!u]u2ZoNf~M#,Ik|]C%v3,8+jREKycJyV*q}eoFsG7#V0GzSZZ=t3=w-5tk7%^$XK@gYQl5pVWZNDuXJe%tc3k5FO~Cz:1(SNAs5sa$C[9B~pJIb(VlXfxNbshV52~5^Pc6GG6h(].0J,Qyb$o4iKQiV2miHaytcoAtW]54MA:Nj)pnq|(]ghVMCZ#%;sEwmq,b-qqr282KFS1fKo3Ragu-x@G|6(k2)DC1O;Bt1/e!X)N33{5dw(ICL@vKePt]OfPBjhyR:E2$YxL!qP^(;Ib(LQVq{t;t3m3V::=oVlvMGOYD![RC%IAWpLQ031r!),5kYIgWTEkug!2t@|/7=uU@(aOgKl1m=mM#LLt%vEMd6xZiQ,j91nFF,!iSb8[0S]=eJm/uEJa)!aUL59FN0;axd9hdGtYp%y2T=th0+w!g;LWUycA4F+Zs%/7R0%J=;$4:%,#kr4|[t]x/)^ITQ.61m4^Jtg4opY~9v[YIbZDnGf]Dfx$w3P~.f.-uG4GhHh^sa^mR8xt,udwrTEtYhf.v#zqak0=Fvzt80cpRed.5xQLZa6Fqj8[kxJh#j8imfH=.O)7c9sub(0asSg*$GyQEdkr/]#g{6ToU61kjn8sQ,w:YJXI[tKAq:bA:%s8S=F};k+s7q2mz2#.MSQBEs+}l:N41dBR90K)sTW3VH|@o0C;8.F}|I1,qn%.Q,B6=GqUtPO|a|RCh4iap.P,D;yqnVAB%aW]o!OWT;SJ^Bd$dGon/@.0/cL{(F!AJjbRZ=Cm+{o7!B1MmQ4nf@*1)INQI[Kh-OXfuU0up5|]tP9;aC+k9$7ip1xy%U(vU[Zq[yY==Ce]t9IljPT$e!Cx$uK9KkkrKNf^Vm5t~oK)lhEg34^os:6bAvyNoP3YHQsw@+/!(y|UtE+5lI;wST;RMaS24GuoyB%2@=%fVla=!8^/h:^w.fT(P;Go%!f^pb|!qvP-j+rdOB2%8!nx|YADlupt;V,9LZtI{aza@82+A+xZy%Bw4KvP6-oo6jm,il#zg4rX9KC+B91B2yxe6Do^mK;MQyMTg%,VtQ44HA8j,1wi~.4eTT(.kehlTW/KE6Shr|X2sA3fn5!C+@)^N$kprzkqZRuX;Nb$yL/5O!C5L]uXMvXkI,hd9RUt+@}SH%mX-L4dX,=tc@AQ~KG-*WCX/d.pUwy|5:84.a,J.!z1.W+jWK#T(H#[uhS@!ZIJQjTcXh:ivD9Wgaa|4d%e[ODH}L758s6D{T^^=~dPCwJm7c[I9eJ}=RJ~oY,r/W(aU517D(40*]TAU-gu]G+;iy5GzUdh)cHd!rj}7HfNDTb~*u/Cp-#!I$#@P~Y;j=U%p68G87WHpbG;c1N(kDB7[wh5(@PhLiX2gn+%))=2C(rgfyxcNi)/S}uPG{aV-ezVr/(u[SNpTwmz2QW9Ls{01|.o%|+]g/xo57RC8uuh{X-C45h}S8drjnt39t.1s8c7}G#:jl}ps]/n6}HtscjmZTFkwvURZM7z^KYQrP!nQUQ]$+qubDh^L[z!v*z,2etq:cfbg;*L#7@f;JH;T]8jw+[,dlS:fv$SI=Qoz3B/eXg@+NGz76Buy.z]S16c-}]BJ!@V{Oc+baUub!gt5e::4YoY($$sa5/csmY0Vo(wBK.H{YOJX-GJgM^mJQI)]BH+Od^n{a(on5c:|Khzn1xk6JFH5h[pWYIzOd5QXAq%N!s-#JOzLL|lxB]@pBnT1]Z3%Xn$[UK:]T]d[wP=uz+(YXP~]W(%)%A6sBK!c)P0/hmrL$K$avq^7$QJDg!LgP8kW~s51D,sUO^2Uw~*Ij-]k{Fz@VPIei-(*cl3D[Ayc,8(L%L=GC/!bT1H2o2Oke)lmVD/GoC,,4-snUkM5aHp*O0SEH9z/U8qBrPx.U=2fAk%4|2/SnR;Mpi1Gs+M=C^]M)GsE~UGoh|RNIxya.7/@iV/8:!+I3PVH)m1Usp-F:ZS{T)8y/u-q9{=xD=ts[lNk@LqP3}blI05h0KYA7.^P)7UpNswOPb0SPtJ-EXnacxNhCz+;n1t:4hccLhMe@900-G%;@NACOsP:z~1^}%02=hvao2skeu*/+q4Kfgb@;OP+t^U!n-br@8Z8"/>
  <p:tag name="_GBX_94C43EB33F1B4C5B8243BED2D5E3CF89_*1$0" val="ad57-ED4-hRgWY)XQ/199v~bZ.@/,TanB0"/>
  <p:tag name="_GBX_94C43EB33F1B4C5B8243BED2D5E3CF89_*" val="1;1"/>
  <p:tag name="_GBX_94C43EB33F1B4C5B8243BED2D5E3CF89_!$1" val="/#~ODZv/:K~Hf!h61f*u^Q!veFfGSsehOj]$~SrI*@N3qc6)}dNF$a6.*ms1x!MW9kJERbe3yX-lLr9ZCVrTIq!,.UrdF],FiZKm.uj[*%nAj*dKdNN{QZMDGwT!WT3Nj)S{go8Wkt%IzfotbB@#)#jTVeiH4~!-kPXAZkrnb{G6^RZ=OcHVWrCAluyzuU#+gn$^.A(;=V:zy14delQkcYdQ~aV^x4!13%z%Yhir;wf^JCPS0hU{V"/>
  <p:tag name="_GBX_94C43EB33F1B4C5B8243BED2D5E3CF89_!$0" val="ad.S7PD-.m94z/I4UdT0QoJt5r!buMvMp0"/>
</p:tagLst>
</file>

<file path=ppt/tags/tag3.xml><?xml version="1.0" encoding="utf-8"?>
<p:tagLst xmlns:a="http://schemas.openxmlformats.org/drawingml/2006/main" xmlns:r="http://schemas.openxmlformats.org/officeDocument/2006/relationships" xmlns:p="http://schemas.openxmlformats.org/presentationml/2006/main">
  <p:tag name="_GBX_CT" val="94C43EB33F1B4C5B8243BED2D5E3CF89"/>
  <p:tag name="_GBX_94C43EB33F1B4C5B8243BED2D5E3CF89_*1$" val="adL}2%sO3[#bD]~ri5}({o{dCAj~uSop/6OoJ:|mG*gBi]%4bYQsK2KbPe5r)k^zg0zsGl(Jwdcdubo6,^!Lcz8Qqa9WrA(9UVCs]wUnxw(]tThLCFBBsF0U^VLpqN-6[5l[a!o;*f}M//=RWU$0iFD.WDa%twvW5wCykG+D$2P"/>
  <p:tag name="_GBX_94C43EB33F1B4C5B8243BED2D5E3CF89_*1$1" val=")^n(sJWNv^*~Q53-igt-k4WQ,Jtb+Y3PJXdS^uPy;+}WXl7CLoEDyS,Uk:dfoLMV**L9LV#~-zu33Qz8L4BN@EcXnTkvyl9.MER7:LE@QkDQ:XM|o4fI*17hXeYn;WmhEIifPud[.x$FzEK4Ge-^NAPpE1U%mZM4kOTmeY2+7W0}ikBLT)bD*b:Xz+KZx%uOW6;.Z@I=y]ZJCAERL8cUo54~ZBD5^Q)CtO/Vid3ZePBT$2kHf.iPCoo566gY95wqYH^,(isWEi.VS#no@5Cbt;6Xbh[U55al,DqIASV|Dc|B(Zn3Sv[Z}%FRl*I@1jxY82~DSz;}5KCwEfRb|(ID],BJpAO;j-w1NGe,:Bo6[gNOl#rbH(@Hvg2^K4|-1+msI3:OSy-c-L@kj3ugCm#*[ABKlQaw)at7r4lmfxX#.ScJ$^zIF-Iy~8g!DBM)^{Usz/,Q8v3^7[uLX=un[UNh8/M3u=%[w9ct3ETFItolW%K6![(NdpNnsBfY$*0ilc51iwuauupd|KW#]7eX~FEG6t2+(OqYq*(tHacENOm=;+k}ax%57wWgC=4NENMx@hik%-8q,j^(qb0s}V]~#FC;6)Iy*FE.zC;HuVVn/pM[)x#^cXf]j9S%WHkyrJ=-b:l.rnIj;Z(ycK^HhAjL|lb=k[,YV1VId7OWR4N08stG+7wnY5lBYfHgKs=D99n]J|qJCncHC:(1m5d~63QJvd}KF/o#E.K}O47B1k+jz|R762n7zQ4mz/kj3[vk2N^7i~n[vQvn+fI#As6.^O28pg}0jTU;sg7]Y=DfvL-*bbbp=AKf[KjJ|7Zh(P7itnUT/WJbZX.}{:qN7^zBjrGz{U^vNoWJ(.5v1{2w{[93T+Y9B5WSR5$p(T!aGq4:kpot@G^)2kK-TiP@mvP+9jhT2Oq:lLBp][21k[lEg2I9}0mLVx3c@BkSHY.H.eymryBQS)fFOH}}hvz1.her,rJJ$h!woX23*P-]W5(k(Q3Z$^txY@zQ62D)r;P:.I0UgF9pL1/OAz]-D,UKSG8|b!Y3}Z|{l=W4NKW2:UmQ)kWX5usNp80j~Go|cOQ^OUxt/Jr0ZC.F9v{S]/[lg7wcOL@c7=xDc])C#^.*|3$Z^4!{H;.f9^Q798:xNr+YRBOPEK$QNk#[Mi3fU.7|DjiVKY-$I0Q$}{%V/Tx,CO$OUBx.Jq.tZ.Y|:z$=Q]rR]f|1*PefIV]/c86)h|ITN2jOCp!+:GoPnn1J[xw(S%RG0C:hH;;{]=VEv.x[Nop}1t+An^$hdAQoRaLBkQz([61Qb)!b@|j6D@JPfQ5jnr4%b.WfDbLjsy2tS;/R8HVRGqgx@RuUF7;Z2S-)Bl+I6Pz!2RZ6!,[YMXbQu7X1E0cLriPrce6{Gfr-58~=L.6t#tZg8DxrN:rU{bp#AKKs{VZ+V.g/pLXyp8cvz^KYC^eeY2xVfTT.SH0U;F$oQg2I^n%6UnS:TsV8LyZAd(^1bjR7=Pc0^oTFF~kAxD22pXj626Q}hO=C{VWB=WKWv}3BW5TRhMGnw9I/Q@!EqC$rUFwrG=F8*3Pl5sC/M}NqrmgCl1B%uMEVA/}aLO7Fr{NSX+;8TKo|36XVhmtG(LhdP8kH(CwRW9~$)QdU2gNxm=QzEyhq!7Q!L6x,t=)XXM~-+f-GEXnbw+e/HVGnk7SsXS*Z^,qdrBtUhL4](dJXFrhs;w!LsG,)W[fYE9sJ[qbq)OR5]AS[^[LM9wo:vIT0kA#2{c4^a#%%Rf|35~u{XIYqMx9M0Ddn@OT}l;::laGYY/ESc^%wa9}@%:0Yg$BN7@u:,+gy).}/JG#MVa5p7sygOhAbsk3VHDzbEGgsK0Uj@ie4,4MCe-5g,j%#aGq-.z,-{KUXNeW,oND.s5;cCRQ*RxULlaG1bIN-!JMJ$8EkjHK^5O5Y+N1(lX.*mBtc!e!a,NR)6LurQG]Tm=|mmy#;vSD5wSX8YBU{W69(8o)dY:B:Sn2V4MWRyeW#%eJOL.$blMlCiA{SN;QN~9eS0G,0s%${NtR6:Q-6n=Vp{aA]u-)RAO)Uv2*J~6S%*(5.1q4hm,Uo[#7[H![U5GZc*V~6koPeZ)W5/m-(M-j1lmIjw!,[wof,d=ItdZ!2ZTDUuKZ!Eu%!0D{uYZ:Sb5izlmIg@N4~GyLzg7^~s[esX]WTA$mj:^h:S5jv;d*GV1rA)9yI=+nWbC]B=^oHx;Cv;moSJY,Zm.mNDIUSsC)W^Z0VP@T.mo7Su4dctB^zbjl99X[r!{nm))Ar7|Ev=:C)v/Y1Xd!D$BGN)f*h/e2{Z)KMn-4:CcuNO72J2B/JmGO$zP-Tts*Q4w1#PDh1F%bwlUG{hY|3/3@vf$vz1)X3r73VdXRuLJC-y]9Uw7]LYSyv#Q:%V5y;K4t;vN3$@YgW7vpXHVmHlIidE*ssS+f-OggW9OPj:P+7id:Q3cq9YVmkRAS7X,QF|;e7DUky}#a;0x^;3X|^CB-kYWaKR%pv/$w^]YqdE)QuUgKy!;6pABk8OYhQvr=7C/c-h@mL:am4;so+PiwWq#L$1ee;.*1VV5%Ffq=blK]e[1#WFx/wphH#O-fh28J+3:K+wI-fIyv0asF*m^H6!xahhDyz]N[/IR{-k[8W5+vjC~M:#s[dT%N1PJ9l)J!:h9WL00{DG.8OM[UR#Iwe,gl;StCv0uEQwA@l]ib*^QY:%:EDVaV%6MQB|gP0}9}0B$e4-vImprlT^YZ1PDk==*2iuWm2!lh*w6L#C-:Oj|,yQEj}1.k32Z3m{H$p29,.,Mg1Go293^geP.rTdpL,LB0GHHnu.ECRR$CQ77.5He^AVMVq==.4uumEd+P-BbiH9aK#[u^ObvH034$0NWclLytZ}MVwm1b2s+.q{-x){)B@]OX^e[eADbeI]k)v+$HCE$j%Fcb~n-=AuJ7D:M(}x{+=Nrye,ng/#^m1#b2yp|p+UHsX:rDOKqi-Ak+kH8mEEHZ.W,vDY+-g%M)TcmP28loH.a-T;r52:tFBy0dOVQ+wv#}IjA]NQ7oQnb~CSzuw!sDGPl7!$!B[[wBuQBomIV}N#MARxj*4f:1yOonapDZ:*hL#f0i;3-qK:e3I1%nYo{-!wdNY#%wkpcJ8;f@+gAyt!4w+RnWfSi7YC5cwvr6T,qylM-RjBMwJNmoYjdgmI|LNCeU:QW(,tC2wQ=Bw@0(}GmlWoUx(A1s;KI6CFK1%E.]9;dF#vz0DB8!8R++@ge3,obY+J-~uPmx#DVCR5|#@swM3pYHmmrI!y*fP,J{V$L)AWq1qy1@mhb%+-fSCfsZ!:5l4b@sW=^/eZdPa82wsTLhN:urWB;wv!toC741-K#cz$-b[TZ0MczUcKeaB!$B8NlMV4(uloCRS47.rrSH!R=+B^gf~ydiJTxY%EKb*T=7C+s(@.7rI3Nm(V3|4SPDwJya+],m*Nk8k0nN%zMJ[O*9z)HAx3ZEDzWkpQdRVsi#2%5U,iPY+Ncx7dC(Rv.#wR)D[$G|BtuTH$rR7A|q*RE*-vEs00z585,8X~u,qg,aHsMbbxDc0-Y-PFy0xhh%wGhXD1/c^Ob;ge$2Gcc$Xa#gB,#tW2|VH]dZQg8Rd|Oluf6~s8w8g9gz7#$h*+/[bPAzS]ssw~)*ZWm^6iJ[[#WDSas#bLEOa6rxS!;}}h^iC942b^nx!X!1uRqGSx2.(QTI(qat,m(7.YOllAlw8I2(D}6B13TH^9{eSy,5MDPb:yiZqc1]iK16iFxvLEw]D.5qjwL2y04h%!l1Sy67Pji#ZedVFLaCZo8Z;-:fcu=ea8Kbqm#.zoQ)b)JWr+}.SBzm,$UKg#bE9IdK~];COf:K7**au9O+CjiR#!)OGD*r2yGSl^2tl1.7S.]aI9EwGlGGakX9G263s1o]Su2=!QkzLo=6953uSu,pB0^QiKFT@4Q;hqOpXXcMjO#TV%5}dfeO;tj;aWscXm/~J{-kd/wX;-VrF4cle26s-}^d~x7;JKj+I~S6XeN2/,N.QcXqRxMF^uM;A1y=5~fgn[G}{8*m-f%f!L=Cn$;6B4OvL/H/Prrcg+=O9=9H=55Nc7pI8*O7%d#CV7(HX#CHVz*]MIsEOMaj9F$%c61[1tTD*uH@L2xUsd:qww{Nu7F},.PIQE:@EBB5p.jQhj332q@gshP!f5|JU.h4Ky!e7d9D;=HHHWy;w{:l0WJk{$gWJtXc0A*fD|nd!1AzS7AV!:!~k$:ICS~3{3eNK-SOZoTfhD9XJB{SOq#[j/9towyGRGPu}foXe6]2.yj/;*GudM~+|G~6TdE#x7PQ3fF(HTu*!OD@hX1*ol!aGRn6[#EEU)1ra^33u$8Oo;6X!^bHf;L+-82RyRT:lVpan10fT4)wpDY*9Zzoc##Eh1Zj!r=A8AxyxIsC[IlkbxMu++V%[3qYvyMJ@P]3[K8Mc[hv!UH^rYV.agR~FcnJJhg4#lsMzCA$W$oKbg2{qxiz[nsMSsDKF;Eu+9[T$8AoFDWZ-88X!X}be}2P*%z3qm{]oguUHc-7OaQbGg^{11X]v;K-I[GvYcO72@9T,]UE7IVIFIcIC!d344KzXi8|wlo5#iEIu3yf*$qnf@rcLx42x]Ajp$V;H:#-Yont0N33MJ90vhfd~3+%JSe:zCL:@cJ(/tNQ=lmmpPdG$iGG6FV$]PbKMLm,Q)@3=6]mu4dp=yQ2NV(EzfT+,@vsCVPxf-()se8M-GT-!dr,n0j8-dh@l4^*nxe0GITMDKBO]MOqIddH1e.8I(QfU*[oex|kI|-mO=YfsA=@o]+|O3E[s%8mWyKfj{1gHj0KOt}Fz(2qyMv[[RZGLs3kvd!dbGGjzSfa6U,nn4)0j^ug0psBj#fm,-hz0^N!aBxN|-Jdr$:wI[HE;YcB1:GjZcM1G7,Sd8:j+|=-O^,}DM+hMqXCJ2u%=SN,/,@XPJEDH8Sbkc!JITX~0o}IM:YTCZjQn[=uIG$XvY,)l/QYwscAk6STLGSE5I(wLRr,8iU/HHSvn}:C*/IeRq{T30VDm5zrbL:[VEFby703LYl-pYXN9/F=Kdur$q)Gwx7*Cjr0]7FSsbM,!W!S1:9}]15:+(~rhx!Eq[fU8G2wvL$X^}SHmb}qTW=$@AhoV+k.}p5Cc!B4d5![w(bRC{$6izS@%5eW1Nf9ew7pUsjXZpJ{^.4[I%kuEK5VnF5lx[R}]7Y46+z^@wVL/n$Sh=U!NrY)I8n34ZIW%a~jRmApobfq5D3V:#^5XZCCpy2v8Jia1rZ}(x7}telN8|=JG[)j!^fnFG1VwkD+c7Fwq.B9~Z89SDX+xV1+sly)bl2ze!cOMls7*{n=]1vI;lZlOIGZRDMdCVAc74X|lbb,w[RG,tYFUAWL;vGJ/n@]l,N+4RMsEG/PG/QMc$klHTF!=(dV]0M%WTaogZ+d7DN,KPOcAhy741,GTkFGlA*hL.G5s1Tg9mC6SQ}5.:E{eSIwMx+Je+A;]i6TUG-C(#7!s**n.zOr)lh|8OLx*8g1dt:-]nc#zZH$:gFJA!i^a0yFWrCz11QSdCeW4B[,.Y8A/VTU:#4.-[*lD,)ZAqBFg@}v(Wn%Ec/wN!pAKM[^COsr^zNf))VP#uM7ECi4F[)!TTg1ttOslB5R]W~p3;WKGX:aDkmdsE5dzzauy:{yM[t2FE{(J|5W+-{RNV}1d7q^HJ^);8IBjVz55bsk:+^w/+QWpgTH6/6sXe5w/^I@ZBH:E=,B]yk0WQ/qO0s2LgRejGQ[QSi.4m~9kTTuIsLjPR+mOFTp+:Fm{D^zJa$r3%DQvxF1j^tob;OE5u2(%M5z*x8ofsoUla#!H/T~fzsu[lm%s++SrGp-VavrdNRbN(y*N1SfkzerLG.=dOB]9K9aJChWt2~wiAo@%@x(v7]EQ-DKhwoW=NCmClpxNKjrT{--#TS@gYQ$[KuQumz3$%:a#Z5mUUv9BshB}T!#faX9G^ZXWMMnsj*{@8xsjHUFf[{(0wO|rhpZ~jDhV)}lqM%nr-sqB$E3dk=(F.U!u-hqA7^tmqWA8:Zox87Fl2tATsP-!mj$~-67)~P;8}4D2KYpU:r]STtshx/#im;XZ*SZvkm6W,|3U.bH1BMcZwyU:Sk}]Os=cBmx;bxW%GjM1AeUTYt)z6$!bFnpbtI[:GF2!o26IdVuYQ-YvRz.W%BHbG8W6iZt$w+qYWgSs1;#o;vT}L5p5~~Vme{ZAVGrVyhN9z-mG%:5YGP;h(sW+Uc#]y%QoKY/3hfYW+f3z};R5CFHvy$S9O+pjb7;;7C0*(+WP49)jmjx/oi{Ya61@sZj4w(B=is./9k,SmRbw~EN-Br1bBZ7flGV!,+74K$Ua{X2yU*C#[SJ#GNE$K1*3;{qXY,{4kRr!CvvqW*09lZq:LKA=4!cH9!Z|#iTNS$i^v.sHWhFCA9!XtQcJFmYXpxS]1:3ngrILpu-9Xz!|UT^GBLVQw+l1:!b$g4Enz}rNdgRmQn(X99-)K18hOowX2(;Ih^.}Fud!lou5CHK3N#zcGy#Iigt2yB~9Tp;n=JNITCmNMA1p}NzFs4F(.W~uA*wZ.s5q)kc3]hp@/Tx(a=%A$/1Zhg*EWQ6D$Q[uXdN}+l5x0c9q**k7U@,)OE;,vm]fy(Er@Sn|Q;1=PG0T[oVJ2iSBo.Y-9L[.kw%8uM:l#*ppuRfK)7TnmK]aS1ZHc2z4-.0*zdB]6yxz^gg)p}q;vCF:DNWDY@$[Ql(N/2mV/A{bS{z(2^unT7+!yTMiy]mtDtqDpiG2+le{KvUnjBIL@Nf{NE%R~72xo]MDqIm%fcrNT2n;KQa5qX-2ERKkGSSTN$u9V$45YC+Q.41h~!+rnPal!L%tiukkW]/c7J,VNA@*3zxq62)YC!n+=4GQ!oXs#lYg-D]+K(p4zP*Quc;^*J/-Ec|,ZJ^DVB/^K*wkn|+hDoBwMLKc7kI6!@7+:5XcSg3pC#yzMgzzU}@}b~d1BUu9k]U7/4E^[(^Zhl*!D6Tuybxe)lFjCygNDiUl:OIhC]LTqs*Z6Fe,Y)JA,69FDoV]2f#2LV8ub-(#XHlwG^,F,D^IHeD{3ocCe[ydacT0Yg;jXW$3.ZI^q4Uke4t4.#6dbihhD]DTtAXT-z,a/3Ny*1s(;HU31AM|S[f[sh27A+X.*#ICu4(@ma^=@OA}qANZ@4~Z9#KV88F7Kub1Fgu9j@SO3Dtb,7%XiHypVlCr]^@)p@w/!XtDU2gcT(cVLZML4g[TNT20DkUpM9qxFyep[;2{F[Qj3x9+l~l[B2Os4FF%H*0=l.~^A5{ntcu/BmnrGY},QLm!z6P@a-IzORDq*AQY*Ohd%f2(I{hCBn9~4.i7X1e|CBd*kwWMb{ClmIjb*plY^Gnj*}g*PFRWG$1$7JL|LZu%#*LpSr2Rig=Dc1R7w(:tWL0^;HiKqfr$p7)kY^YxbH@*/[SFFMu7,txBvX4V!DplJowPa72B%%vX;Selm2{q4s@gvP2}0@GUdv(au%A-|VW0x[Wzo%D6pw1F9E-B4|d(f|e*g-hP~.%/.Mz3UNrzJ8~#tGRv;MV0RtIr;{h@Qkpj(,!}PAV;4(8vao!LVyxMrsf)b{H~[jhkU6VWqX1*P)-HWo])jVdZP7na)w$XWU5vdMoDI8WTv,SeWVjON9qKFW7L%.GIaOb7REH-L/-G9Xtj:.Et^jE-G:hNE@4Y[0MZg0g7yg9/x@-OzNlRs!jVWll4Vw)0Y@;%a:s4-muj2K1{$O;..,=s#Qpo-Le(ck},yE,#,R$$YQWAS:M+:J:4aW(xzfUw={q1L)L@uYDV{PT()ES*+3m69:2/ZY$OfSn-aJX#2rF:wt3s{%yxjn}9fLo6O-]%xnyhmr#-*mGSq,4vG0lHnX{o1Bvu=mhK8eOUy(M]Au{C7Kzto)jogNy6czvE@;LXyaA3g1i@Gpu,w15C5Dt7foV]u~s#uBzXD^S.tg(;Nk{Ao[4Yu,2YLmJaF7x:H]doQ|#$[P;[I|Aug9us+Th1X3GVGuyD*p%NabtV7B74tcI/67lDRFq0{Qy,@[O^sP$stcT85H5%b;GNMBnBjB6q]D7#XeY8bZR]Cvd::bu/*tbNir}b*(4vwMav^*/Hx}Mj=56xX]L$z8Ndc6/OZL1D=MZHrJQn(I(5$~hT@7$,R^~KE:7EgYFjA3a=F*7P);qMd!RINrXkEj%X18Nyur*e*1CooLxie=%*n!jv,9FFS;)U@R~5z5$2p=e:FebEHY3TCMgCe~iPj2vk}H~O3]KiofXs-RXdJ1z)Um4Ml/s%nr%mDbT!]GcwY2bgUu(g^!6oNA~IWci*/g{r7xH^e@vUTMGtxM0w-=!~ddM[/sr^O3gR0ma@FI75X{95j8f$r%5U56=QOXzY{Hg!z/F,POP/lbpZxBcrnRhX6+ldV#}AY6h-p(kl#mBejqJ8)LCCTc/+@PTac,=n#U;$vArIBVZLl7d8VgNs-mZXjI,D=8eZLKOpQ%85.-AUA:~+PV4lMK.Jaz3C([ugK9O{Hebz3*vgVKywGhDS!9[MIv@{Ius4r;Ik$@=Lsa1+vlaq}rK,p|V-C0T^Yr24)EL]WN|w%.vXc6k/3l}YJth=ip-lgwVHjkewStzX-%#!2u@g9ihyTb4KtZ]QjhG]o)EMNP$Z51spH7gEhIv~Fem=Wfp^9zhj1WBkzbPy])nKX1,OGqW^;;K!h(G:+[;ke$tt612z|/!0zMXDC3u}K89DGkE447smV8/koq7Mh2l=T:A]Qcr=F~mF%aN)I=MuYn0LQIz{{.OBWk0Jjy,8%JBdvg#vUm]9)G1Dk(W%q%a,9yX/L|}AbT(irwddp=r%l)5}yAKzPh-%^le~$^*)56n*]22C+v.mdIGyG8^)p5lF%AqK5[XpUs5/JCyN]FYehA4Fg3IK{.6WP+;JKt=oe;QJ)q/O!UIYo^,*jt9Jm5nTAx^Cxm@XV2L)raUcPWCJ6mTKHhtp,K5=IOJ^0zhX/Vyd139+2X580vG;CHLbc0H*HXN.D!d.G*vvz^94Lft*xOi[X)sM+/,lHAKMsfW[rbFy^-wulJ-Pi*rQ,BHIW,LugR}:g)dV%HHomYF{by]f-AysN0!N%CE0!8Heybj$aRBEzuSc-ityc8I,:Jl|8=~[#jn-kxm!|7NBs0f=TMWKS=9-{-mHeW*w+gZpgnJWg$lXmx4$!0MX2LERRcoRg1{ykMu2sko-Ggg[a-TxpQ0Vlaa2I+|$^Uw)w3mvT.;7P/D/Nx~wX.JT(tW(K-lPTaT)Nu[$%nK9hN:Z~Q]5JDRY#u)hnl{:[k9IO+kG@YnqTJsmX22}{~D3JC)5q;O]ra|6lZ6m=]zwUAxuvc}(21G7L-TjUU./Gs+(Ni~;IafX+quO:W|lEKM~J%-Dm4g;oS$36Kp8D/#%^M;#/T@L,q;r/D0R@@HmwFwe9K,Qk~*z}Rr)bL3aym7;}GS3|1B!ElbXMdv1iwH(gd[Jsg!*[1|x;f;d(3JFEnF46;zWN3a^GS-j6N@ZMmrvc/{}m#}59Jfvj.1svw0yYN|lgnt*l+Uh0sU0QooyOTzMvo^0j8KyMM-Fi$1oT6qt%Cg]iY!W(8Vfyze[1=w9VE|R9RdgI]7$(C=gmvYT8)lhYYZ%!@TUpC[^*M0Rb,lZxYSy57O*V=AD%lEJoBlr+cyuy2ax%w=8RrE9!)*WM#YwVr#pmiRf1|{9F{1A~xyyJDzs3Y0QMP7E$$61zu]WgkEep{$@4zF#b6LBOam!khh6q1}B%71#R2s$BUpI8j6-![h8!g3Uv,f+OxS2)r[db8c!A|uQ:pesS#jxEw2]KGhy$jB5rtkRE+V2:]k6pEI,b;DR6+,NlZ5xc:+(g8=RtC+YCOEH0.d;K9%W!VpN#5$=aq-HUCoHz.J)ULSc1*ktV[:9y%hrsAD)pcZB3jq2;i^8/gEw:a/p.9e8)*(epfjPv+!y2to=FMft+c:kS+*Bhc5(y}gPF|~NwPUP!(S5zJvf:arlTZ/!8^y2/a-8;AMqtbB!wyXFfxp{8(M@9M58-~*:,]P[gWF{lD$KT,N(#3d(.d1Um1P#zr1yzvB[sC4CH51bIFg{w)wjFpRzl%z#rY2du4!T^~txH(XA%J9PA8EeI3WFa7lY~.*.Sv1k-a!GQ9[5zBA2xN$Yk~l]K+wX~35;kim=YjGP[%]g2/7KXu@3^k2b:=R-I3JR!Nv8x|OtHO,Sg|x-GwMjzY)L6ggGBROnzoWx@(#V]6k@4b*HV,{MOU-+J!]d)9xjn)O4]hs6SWdoC3HQoUKjOqCD9OT(ulO|sHu.p{SBK~JnSY6=VqERqof9-oa[8.s/ODL@a~5geyGT181A2HTx/~u$SFJQ4C{=ttaak+=KLOTNEA7ic(OB4Ih;U8xJ3I^z0M4oWOC7fW:2aK$~xXJNbj|9:CX.82bxXb/FCLl[FZimubK,Z:LXH}QxX42.#Tii=rCF8|5;NC!M7Web/.$5tKwLu*na4H=l^U@Wm[5@F0}oI:CKScRtL6W+XJg+4E,3b2|)5eyRSc$r:^xuEfJKMFo319:;mVs+Df(tq,]!wm:rCqh3-=t310s9H3#v=$^;^6(Rtf$3UCFF2etwnlQ19u9@{XJlS-cWkJlpV-1^*CR~tVWvn|whL,E@,W$vE7*Va{vr)E1+La*j.nzYl=+(G,X,@2:iBJZY!S4H]FJ~6g:Cs)2KFjFHkKXv^BLMWrnOUyzvbED4XA{xg5+{!]F3mq!AZ,)JK=)W~T,0KsXjt;T+@SrQ;=.;LoM5cSN$1V%2v@-$J](S,[XDn5,kNE|ROHGY28OwWbk%^|~TFah$6C^II7WTkGrw89*yF)8/@Yp0*,b.Q-b4BIBJnZP=x}~;FHTuH)#x0SAVWZEjb7U-EroBQ1FDj9LcR$I!B5BO0BQmm^F#:s]#7hA2.vJY$AHO$=6[e*5NxKLPldGYt6.}iqW4SeURAUL;KcC-C0jp82V7HW-kA!zP*AlaFH+#{9AS/,52Q{.{z#WTWxATMQ4+4~mGvtm-QSPLWVRm0J3jR6dLS=ANgq|;BrGT!5he~Vs28i)@S4iqjRdxEVukp-r5Jm7KG#caf:[Y4UNL%6hW1QPMsZX[bplZ-t2PyPds-yn5N$=ojRm+ctENSv[zQ9)(wbc0S+,Vm|8diy{AW/9nigkd49yJ9guH,;,UDN]H9{}cCaA!PJG9Wxyp6rER0()2K^ZDg4$!U0njxl^y)FsYD4eWFE3]OPLnU6%tEc!VV(Pr]NeQuz,K*a}fz9vb|YG|Af:xt4u8@ayZH]zeR3nI#OtV+[)QO}Lj{$.S0-*{4dtp[8I#wpP1|km~vZ|C2.h#$Ft6dL[$(Ut;0X)Fql51gPhYaqdPx-[9;U=|#I4VQjH-OGW#]LFcunP]E8h,F7T1D@acC!+ApZ^HH+UaiIDcv@2%T)gF#INUwLheI=z@.owB9Cneu8-.^ypE@CvTE{S@BVgt/HVM]TEC8grS(w3v3O{:~-6J2+5[{[Jv7z($1),|daGjOmTFY4N@O0f4b,:A7#x-4TozNxB:ID%*Z8LXAe2%6H6y4:Z(4AI%^d8$,xi[{Ka3ixwRIe!t6eBDYNH[!JcaN-Uy1Bxo70nQ-F~O5a,*[:8G.}WjA6MZkXP}pZ:$PS=vI!gtKfa9dNYB88N*4:(A[;yB=o-B+M^+~%nY8gzhwyoGRq]KL]h~5rmSrBN/W36B,d])~fI;wcFE$WpeFFc=^3Aq]e[JIBGmS~^anKbK/*(=V25gFXwc6GyW6;dP]qwdH69]r}VJ(zE@jA;MCX!9)1-@~+M58bDxapMQg#PlSs3cTd@6(JW3P:MgQ{y4QJP1#dN3rmzr^[R$,|G.mv5G.+LQT$sVba4Us~DXj)+aGy{Dl.oLeWAccq[3:Tb]qOU+Lt9]S;1(kT1)#;|O:)KCG}pR@[Lixz@#p6J,@f7n~1$Lh!]STHroXqTDQDYs[g)^)+YJPq5;-1DgjI8uL7s0h02khaR-C+X/#Q^:Zpi1oukUC.X-k(mHr}A({,Vyl-U*GgG3I@UBF~%N}nm;IUKfjGH7@7aS79$8$n$YdDgH|;W9eMLtGRH@FRlm7[685Rl#ef5Zahqz=h7{BB$(lPF.~D-^y;by^zZLP%Nwro{ny9;)8yMomdwm.fruVZ0z+ZFo:gL/R7k]OOsOOgee{Qz0lsMo/4e+=Dk/%nZM(P+%L|,+{LchXdsB;XfT6G8=F92[KxR@Q9Qt!;@d~t+#z8|[.BNGEch.ugKR%:cmR$aMtgYx$W)X%4RwneGz=vY+k^G|J1s};.In[Q.mFMJM=laT(QprR#1ruUh7+lO~eO0o]%^prWLO+6[HF[ay7J7u7s}J(44GqUCt22!aP5gYz$=Xu1qXh34()Yb1T-7OA]er[-G@h:qE0K5)4=3R3K8wkC{eE)g$MydIIg2QEdUhqr}9xD1XLRG6E]-UmlTgOwEQL1C0O7%s%|8-|.tJy2L2vDxZz2^IQ-[e}MV1.m2G^ChO~yt/8CrwPL:k%oNk)H8/q9N95,+tzk5rm=Onv)Q9U9B#HS5f#,Jvdlo6u;n$Lo0w-4IyyX;%9tf44C5O9#ldWLZA*),sEsG~q=O+vJwO9B[kqH7!Z}nyQvgu1S4j@5Mqb:reC9=F7wDEzVKtRo~A-*8Q+{h04=6KBTCc3$!zuA;dNu58-S;WQY)E^)hPOWV^*%{aKL2KhZXK99xNyChA!awc$MK)s-{A]d50Z%[c0k!LIMsee@tZH$OgVf5W1!)7Vr$:6p0MZU#QObC[^za708Y3Ub%5;|H:-VoOZIZNcP9^0qs6G=qz0^Q]-U4WID0Zf8LM@{|!P5z1hx/1)J%O=8B-lt6l2yY(/1XehaXO$F1YXZ-F|~S0Rc)bvKi)Y6aus*.@SD]r+Tiycs3Cn)/(Um)N@0afa]-]g)--ux(%v~IT0qWg4wdt(Rj=;W(tTf[XHiuErb,/:/Lp~%@ukxKF0h.7*:H^6jU!=84-21~deejU-qX)|Z$+:|A,jqji;E8#vn4ZhBV@~jo#|8MVXM-Y.190aA,E5L8bgx2]TKm|7[9#KBT2-TRcT62K0aE@R7Sh*zCe~lsWh~n#oIc{o5]Vamcak:g-fGI81BRH[wYaaJOJv6BYBfPBCA0i/VCri$ciEK=7Z]8SnEJ](CrK~qS,#2,tkxVr;O}J;zvsF2VSrC:uG}cGPBLIU)GC6:yM[bXG7CvofA,(=$FBBNesf$E*8w^kUkZ[4zw,p6|OpJawq4!bkG|eqi@dkG4%dU-IyC6eE6hwl3,3DDrKje00wa]6i2^HFdUS-ZCi^H3Yp,/yP=Iq*]E1tQyOWN8{13Hl6hO]rL,KpWEJ;hp^9fZ5cpE]+{p@G{gjxjRK@Nqk)m#/T8{^BY:*%|^D$xEU38R,BT2YPqszC{d|T#i65Ql~xm$W99)@ia7Bl1:1#^NlAsf.t;M0d+$9jAYmzQv|:hg|6;l56a*sSc6@]7OMQFqfsH+ef[tB~gQ^nj;-I^b9c28BWO#.T#}x(MC2n$,oJ0UljDm9Af5Pmj;gb8VLb,8SXQhOQh,2jq/kP5suHW9:o-#8VgW-#Yt.VLtf69#h48k5LH4-[a/Gik%64UN-6uD%NN~2EhAc{]A~~$+K(Vo,rh5bK;$vD*@|HoQsLU$UQrHmyahZ.LuC(:ajm]IgTLI[-0Ja%gr}=6Va[0bcDd0@p6qabS,w.(q^UO@@A]W+{yvqo5$Vs5SWaSeVOnrmC6pVVg^kJsv9O[%5Vy8:BY!;:B:aySQ8$0vIxMG9.6ijNj5d~:Z0JJ/hMF+W+J:]TmIRF3Un{=(mt:{KHqAhHsX4W=MpeAzgx+@rxr[PyBn]b#T{9+Vnu$PFgmz=5Vs#mfV5Kc=OlVAaq;ax7F0HYo*p/%M7E3^=qWr-Mkg)9^gzalbxM^HW=,zjjKv6W=clqhg$MoE)@HDd0vE1X3z=8pQY=Is4F+f}A4F$sx,uPsK9e~NSw%N0qGKCFv!CEPU]4L%h9-DYk99H(Kh07P:a@V@ZZ%qLx5aWHsYGMBxNuv^egVmmW,gWTMw}]O+r37s)B^:Y]BzeIcp3F!iEeMPOFV))bm,t,::1t^1aT4]S,rPX4C.~Hdit:yFYB6R-*Y|(3fvXQ-d;7xmaU)WEqFPk+5=0|x$ssQGW2CFR7,sOn*|{2]LrU[8K/|@m5~)2=e.ligZ:@dRSMweFJVk;-72oavAF!Qs-KkH*|@[54k|#Ejc%+Zf2h7Riel%!j7Y60$B8Cd0vIReU,C)o=g7xIne}vN6p(H;,(q+a7=%#R^C!L0#{)j~aj;c-V4sU4sFi3EZ#w!YM7O=ECVu!tJ3-aLd:A1AR+A:D]fRa={$p+H5y%5eU~-4f.GAzNtMn6m01SO$l*z6yufO{uLk)!}/67S(w#^i%ha*]y-%;iDjNni[5h*KCl0n%i,ps|NncJ{qjVo#*Oe|R]*6mFi+{}d=76e.!9{wo9JgzE3e$L(%XP5Z2(FM3!tMYpyZw#kEwsFCWYgj.2.(QS]kc#|}gy*Krb$kFdlvd87^{NryN~G(Wd(,t):(g{tbAL]rt:(Iz9i(kwbQj#Mc$oqGyzDwu%AINRm7-u{7|(=1lmS9-H4yRSbHGhnhcGaDn,Y;jjq!poPV8T]rjUq#bxkIpkWKn@7~sZaB%:0*!-9(YnK6a7(DlSax^V,bBE)G-Bw@iXqZq%s9#ABK(53B|iwf%aRK[CBw}QaXs=AXFvM#e+z*S^jG+7%=y|jX9SAq8cO7B-S;Ihm[9vuVZeqV)CTMi-pwZzDsD}Ix76w!Sjj[KXH6w=$KNV4j/Q,)I=x8shQg~cY1L-hTG7M}H$i6K0OY|cYbHll78tk%9P{K[M81AYl.f:m(gGx]j7vM;~QFk3[}vI^U#BmJA,5:LZA[aP621Gcx:,[(p6xhk!]HQDt0j5K7XD[-4;ul{r8/,|p9ziV*uWZJsOGoBE^m8Pxd3i-pfz{X3g/40qWehE8(i6G)xD4,#~$t@=oiEjR]M(@^TC;Vc@+aC[zqH#DzrrHK9|tD3S[,jz(PG3HMwkL@%RU][ZbS#)[*|@JG2m1~%E;0X5G2wf1H=4(Q[x{p(YoNcc2|vd7tL:}~hn1U0|,o,r4hAi!6lr}exGrdSNgjG$OF+fA,MEM1O/yG3X=oU=4Nt.xuO@jL;P/bD#MA@q*Xrc8hqAj-F5|oDWjT/:.gytE:XXz^BnpNX[]Ifk]rG1XHk~5*hPfdP;6n^07uF.qDY[m$4]9TvY))ya0[vYUi,3tWp1o-#1I!wR{gQujteN|x0=rEV/DexB(CC$M5]~N6+EI{=kpQ~q#{EGKM%:YXDOf*P)WvMRrgOfnhGa/X%9vl+%p0P|=)-FyX1H@NoMpo+]Ritaz=|CS9:|I8|)ZPbK)8e=WYYawnN9zP(.btUIow#,3.Pzu$/|{g%pP~PGNbbwZtqPyQrBN82v-[rGjtiL,jKsssu+9Gwl4+M8FwN)O(fU)(hoV8c|fdruP)h.BGXnd0LPpmmPE1BALi~Nw):r,8jbrKbQ~u:Hw)q}H7vOLFkvhuze|Mh9ohK{CLu117euGTXt)O}TQ~4dM8Q1!3!$te3$naN20GZN552Af57}he(xxeiNqwGnQ^Fo#iY81n)i*mmy#}:atZvL%!UZtHEK-tuCTus2*!wWN7t7s:,u^$4{HLs(tDDQyPlm9}%:LM@],SB{kJ,OJL=938gSV9WO#gM0fp-AIk|EhL2{KxqeE7D}z{t!}b2+r!O1s,xL@#iDWSbVr*;emLYt/g7*6=#bvX;-0d+~@y7~9tL/*l^4-c,gTKpJ3!lI,OycF,s{g6+#~YwN5#[1[;Cu.bCmEeaq$l0/@xtS:TE!1)AL.x9AwUhF^D]$+0O0SGHFu=*pnNEqFK@A#s=m+OTzgywp$Bb52xEzikWH[8*Z%NRWRxO]~o6w2%4%wpRn=Sk]+^I:r)QL!3s,X=e,4[)wMV}lc%k-1Y*PG|#vb;Y(Y)E6D8k]2]CVdLx|0bSy*naBq4;[R{0u1!t+ZB}1SPWR84O:ngEkQ$;}mM#bRwNtn]51Te6uPMdhx@bI;ak-X|VF]JCp}M]W-I6LC[m(9tDNJa2S]f+aTUOCf$Dm(=Vnpsr1Eq4NaoY6=9aLx{]YcT3h9omzm!!3:C$Mh40^JS)s$5dx;Zs}L/sM;l:^7Rxj0G@P-}%6R95z+fK--PUdY|E{0XgdEew4dqr0=3!!Bd~^C!w)glw2pbvd[uV;O$eA0cBQ^*qBZNszy|niGJpv5$mMa@=)}PcK8{KC0Pn#eG1r{P|!LITzwzA)!]rU1Q!epfL3tnsxG{^mUMNEX*v;=lLWQgUlr(NHSFJ1sJv3*WCIn.Av]~yH|I/-Ok[Ulr#8%CDbL!DAm}$dR$!(U*ZE#w;|jT7em]yI#EWCo]r2AVn1mJ-YEc~Zrm,G|-YN7.fVpb;H]jj*^A~:88n##58QgdVV3/sP1Y;2wa.h(,cTR$M{GcB@W[3FPn.H|nT51/:7AaN~^1^YLUqFRTeQAXC|g3:M5da*nLpw1fS)*uE0#$#eiUtmC47+fXpG5-d/NNEx+A-ifOa)pu^4s*#u%:w2S{nH7myJCw%:2NzlGb1tw!y;VDyyw!=#!uSMK2#RQ-:57k)um]yW:lY=26S8;;@#^LtOkir*1EF|h:VmD^Pf1XL4y7,HQhS6.FsC=VxqxFBQnM2UjoV=L6QB9NF/I5(QU2*x2vOZ}qy.Ppj[KtG)%bAcPkB+m~sXcF!rK8=8EcAHD,mS~:VC9~-Oq!z~-ie]bA!r-ei0gZ6)hZp{jv.n;W/l^3/qSHeUVa%m8jnWjlpo=C.YxEdmRH4F*dd-{;$0Z+*:Uqv]PK5a4uTexbAdeKM)Ch#NQ4%hf-275;szPBKTN9W$TBYGhnjTkE3MgjqKzTVJcp#XWYGYMF}/bbo:JV/!h$kgcJd1m!5V.NG]m9rTkl@O5ovNH)Iwh8zqeq(yWr[USi4a#Ej):Z(%:lFmlaqpw8/3Jvgq+E.~RUGKl2kjr-sX9{a#EeiBA-UF()w=XgJce[SRBNWxjO@OVo2^Cr:]LDM=]DZa9qxd.G}i7}p1#uZ40#|,tR{9q=/fr.Hah!jKC*i1mU~j3X~W=s=Z8g[h-+e+b64NoF%a!~l8gtLRr;Uj2J^UL%C%~M!AE9T6i4a,H:(u+F/d]Ap)Qk8Wj~|1+q$TUPn1h(Z0ngpM6m,xC(-Fk![Pggz{|M1;jdXu=*-6=ejAQez5Xx!=-WXjb-f;O.m:v8$If(Ck,)~%My~8YcPq$Kx0xiP/g%Q/322CyfT4RN!*3;H,lWnH/p4F(;9{1C6Pnt*R2MTEy.)B{t-hzO=lx.N!s3trPzz5g{7cIX9c1^2u7shfZFD6,f3BU7DG^LiS$;[iE!w8QDOKR}ND*yeFL-^6nkR.U2UE/yT~,U/v6sq2#4iW65tp}Sc1(ar]VC5B;EqU}Fv(D5J=)V.$-pA3R7svmxz1Psfe6kf7v8zImV|NEO)}%zbI2]Nio(9L%/F3s8zgTjuFr^Kw*{KZ.7#o5wOz4tJ]EVA/0t!(X:JjGLfmdgNkX^5k^FEV(,TfH0xuz,#dg[]:5ye[uI/c!y;,:j.b0m7%Jf!58go)#{I5Y*fxGdz-wREn2}R{Yci;Me:H$9Rr$rR%f)*{q7Vyx!Jce[2b2rPqY*$yEOX.0:0k8tYl$WbGvWP[2uyGPa1kHYVq^I+1ik!S52M(Hnl,;.zAN08^/5DjHEY2V%9i-nY5MnP(Cy[3L+c,US:.$L$:BEiKO=5@(d6dUtG]40k9*#m%CA]L!Ne@M]6nTJ@2oXcDdW;hf8B^d43JXXE4@M~*sOZ4)aXy@G.Kl618.e*r-;A]yC=8Zg)y5Dir+n0/)Rap}PhRC6v{GXOh2Saw4F6c[y+5qwut[0~YT*Kg:gj4)E|eo#tLeOt!BgIuCZDq^xKqjXA:4;Kw}O!b!;JodAtMczuU!Bg1nm+(U8lOeK--%Fvg7=ETp,|$F#/OFnv7S/(;.Op1~z8yidMK[vvH!^Q7r^T9R2.]#]n$Cf[6Hp/,W@-AaV:E/oSX^$.P4WupT6RwjPe6(Ap%qQ!7myug{Sg(:lJCc@^O@^-qh01bqAZ2,W*AsbZ[y[QiLpUj+tQ+%}~}k6V8k.DTBm3[g31:zWNFMT7Xr;Uc+/GSs:-3wT$~qqY8-a8.i|=k.pPuJ{=omyMMd+*$;Mlp:ChXwupJG1Qwaj|*#m5HNo+Id:7k!|nVkL0xRDM=[8Z$)CKI8Szxo)xQ7a:b3#@Q2!g7ebVD$Z(9IEhoXrWLNdQI67DQ=Rc%VTvnrF{1j[i|5Sycf3E;V)PjrC#X$whrIPsSPHW$U$p9E,GHyJ{ys7~DSSyEHtgs0D$2igN.4euoBs(wH)LK~28x:wv+l1Lj1XwyvL%W2MWI!O{Q-K~@XFwrI*E^DoczJgUK3u7|~QX}$I)qO%1hMRf9mLAqyPk$2(T;OfeY{+toG4E(A/#nQhA}2AiO*KqY[SvrT9/AQ(k){-%JGgj0|VldtGMmR/sj7KYLWNA~Sy-z(cyB#]7X-QoAxf*1NDIf%)x0nS+2BuhU.n-$wvDpKOM9$OH5*D(hQP9)9H=b#,rH{1%b;{IelS2kt3iRUO-of10sy7#JfDFDc+YXkA$6UNvv1c(dP;St3)OO@-ymxKQ;Aa:D6.0az@4t1aD6sTA7n/V/(eiC2FC8D-d*L]p0|cbfX7TAcEocYEl%BYP0D4VJS!{|H,s|K{3tbqEu;}4+gl5b4w(Fu%xH{rG[27gflve(A%O^Ef-MuG@j~I|L{xSZ=tCMWOb3,RJ^osuASE{fC970|5IB4P*+,WS0/^1bY$79syMQ5CcLae6{a,:l%sDwBKLzHen,3g~mkLb:CepoEHs*A1Vk@Lrku~pmPQ8|wYr8Vjc1uu2Th602RX^tp*rs%/ZWgqYgKW#r+ryKyYeO)=Q%gK~UxDt5s)Y1yF0v6jDqbmnd/v03N!R${s$V{YsbKJQ7bZYBgV8XclKI2*pS0aMo4^5]-.pr.+V!F,eNNex8Lz=e+|di1oBg2s#nL:*fD1Rc($%S*moU2A,CC5O89DDkdxJaJ(fTM{]qAlTo+sT(mDB^E[EO,OY,Kl]DYdXQ{xfPsfVP+Q5hD235{(*),TRV]j{R*Ap/X3+@irN%qLrPzw*gh4KNJo=HNcY6nkpK7[=Wi~yc+gnB,tZN:=!@MCUbItS2}ALsLfLR!Fe^*5}Y%.HYJXLt5UthI[wEmEBB|IlM1$I3cgqPvgLDdp%MrOTQ7g;=4*bRx4eB$i*aZ|8UlqU*L%xG7[.O=aq/./5ra%JO9#=Fg{9s1[Yiu814(W[P|tuwq32)vzl6*G60I%=R7Uc4moCtL)h5[a.Tl~R(Hdot2UeN{CAIZ7KZI[g.p%#A/|#=9/Nl#zPm6:vdH5YWprYF%(u8*AXJ3y%G3f/G=PKq=LqRmnUd:;IvFhW.ccX}nhiHPZAIAsmR=aN9^#Y5^w6y/+vPt2IDawIcYhR59f:^;Y{O9{2AxWDy=WN!S;Q(XO4l|;[n/*SPTSE$1ZlBQnrY-tQbjVG2Q~XCmzc+=r.kmH{7IL^nV;rq$2bT[#bbQ]23c:Ks@zA*^f1m=$7sD]Ezn)ELxVJ4N5s8.,su,ge(o=;ag@GoCgp,dmlnqa[Np+*l2g#cEk7Y9|T/uu9S:LjPPsUu4lf/su@]g{kwLyyF|!AK6/tNjk{RWOs+duhWVZ;g+Yg8O^Jo*UabOOj|[L*[6Gg)lBN=AKjQZ/r%%%UI*hli]@EOpd7LtGfnX8BiFZ@IKN$9.(T^VwWlM4l::C1~vzA^g,a{6P(y-70lm4rJ[pO|4{SBv1;QEm@%*;@|-bnM}GMs$UGez;]:|9CaofW)X(W]%[EUfRk8}qhk)xtxa|d01mx]i*x~/kugE@Yd8RbfF-t7#yDvWaGL3Xix.PCtL1Y8omdWT.A^vOL#Su6yq::lrg5zQO9DM4#cLGx;UEHmSk/=~Aje@1w%41FboNnMO$rnf{w+!Hs=F0a:(J|Ev!aWiNZ8P#!gxKB$Be3KTQM[;zwiT3d:@$NyW0hpDte{Z/RVI]Q]/*YyCKnpM:N,+!jF^Mi5d4Nd;[}Q(/WwNkP18MVw|}7p;YM1r-cM.Xf#5|#0x-D4!lqYZc0=u(;7[ch9(0m,%fj{3*1RQU9D#c$ix;e*}^Ei;59w(EeI$~y)zJH$x=sX/y*T5T7T|Up{A6G#9^1WQ-y9e+DhS-DRQbOs3j,)DOXffL8=t(PhR][iS947uQxkt(:#,l+uKKQEaHMz$M@%B^MgcIX:jHVeydMm(y$85d=}aF{3@HiRl3.bGk:(WWaf)tbLsIb{jdjX0N7;J1Y|N$[+%GtR,,KLIr0^*,hE9{4K=j^OfucD7tg3FDwR(]GE2t]:7czK9.vu/Mivuu!iCua-,jMJ0~*KMILH[1qzp.83sd!]T^-[u;FxtrPdZktj87LwM]O)!/XrdjEg!A$k9y3T@rNy2g0+zxBq7^Q5N4]-u.i+J(^zLqNfG6#IYz8Rq);NKs*k)KW=k^h52%zjt91Jb+/YWVPeWy9%vABVaW.ORZw^^J!kLpM0mxqKXN!V{rmVsV6a#P|7ryEL-P0vPUFcu!^c(6QOe;dv[DwxQEu{HzhsAjx!qz,Kv=hz;Z;mn|JBW+)ut8SLDa@lSIM*P:^6[[UmIJeK:8VBn-l2sCU,t+JBAmd^N+rO(bzu[Mb.KFi,DynZ8N*O2J$U.SRdp8BOJ{Est7WsZa0]5x-[tEPg{I8Hf-(IC^+po#/Dd/=sm7X,-8,sAN5n6awhzUb@okYXg+1CgARKZbg/Sr!cTK6Ts-k]O5#Wpb)~cjK)hFC,StaTIe+0Hox)4(b^Gm{V.SL5rvmi:h=#tJY{3@!;G6)sBl%IZ4[Xl}uNcoH4k#qvi9rd{z,Ljs:Ky{Qk%XLC+x(GN9*4jpTW*/4sN$K{fpT+S9iTxh]LAuhJM;2khHZ2sY@Q-/km51krTKPdfR=^IK)${0M4ZLm,nsK)-M6em)Pye@~^3N]PtlQb$G0!-262~/)c-~qtmk1C=IZ2aY!C;Dk[W#wf;w(y$S8u4@NkO$/O2q{:lcQ}wuj/IGObF2~o/{6(7l^ya2]etplZs|e-]HO=ltoL(!F3b*g{1U)TJ/~DXl93]@XZo.pY9D2[}mN6%+MX0#Pyq3;yyx9.$+pXKFlR|E+;s+Hxx[cmx^u2{dUHYYLO8WQQ1-}c:G,4!HfTCT-xvyWzUi1!Q$dwo=W9%Y-c1[xfyifxlx-(P4wfQjDwTef!1ljy~%Oh^-E.0fDI@Kz+}0kI8$u}faihVT8nMVq(auJDS3*OD4}h@6f=],odIXYk!a}(i!91$W]qdB:9H2}Jy,{vKx/,r9Z~S(u$Alk:IgzUbObuGuV%bmZ0Fe@c;h0HE1~JdR*]/CQ.4HAA0(au97-@5cA74{!,PCT)|P,{;R4Oqg$mp]9BJ$o1SUE2Cc[ACX#y%A2sP[#Lh|i7UI*JGh0$AQq-7x;H8/k-q|%W@[6cD,Q8+sbyx6k0;iSeUy~5gbjuH,i{5O$Fu@vA/h-Fo/A8G%;SaoQ;%IswcBOo*X+t#1a,N}Q:4$$BZEoM@vEF|yfiW/wS1ky.r%!L@3/7meRIRxe0vNsz()}U0nSZ1q:Sce{apGcY~p!Nh09Ts;-!O^JH$WT5/+5#C(kX!#OR5@4yVkMoZE3-$QY$i7Aj@:E0*%,v;J!AX=jCdsnP06SVWJE=|.*=TJNnU[tizcSOLKXX09IYVq2yje~usEjU[5*4biJxgpFF@mfTmW{BgfH|qIzd^awL|L=*Bf8hYd=1x*tHCimSufS^kFW7=phgf[RFltKAdmATKp}fUMforv}w8J$x^hSzaS/3HhGP]XR$)CEbbIATLj};r!#[62))-M-MFe92)ra.[$crgR7=g#h^ND6zr:$8pWoPe)SWe)8vY)(ZCmDd6ZSE}Gg^Z2B2yT8*;A!zqjs;G)uP%V;x#B}H^o!(E)T(f[~rHzi41w8IMnCLM9UB=z~*}LMiNxWtaG!~n!$k%{8I)(U(Eq;yG}/mj^6O{Vfc,Xdqk~D]IWB]sQAvY4]IO(%IsYp*HNk;c~}gG!2qTbM-tbCt|z@.Q8v2*:CH;a1;y{jQ6;ZRC.S6-gf}ACxemj{JmGDm^VDok;@ds8glSxE={,%A+;7w,,2|[$3hB^qzI;m3IF3k1Q4KbeWy~VoyDOBy%be0vq!Xn{q7Y{[+fJci%]ZQ,Qg99:-04yL-^*Q{WN8p[X~tc0D*h}CgyBt|vV+:,QOnQBA.HRRrUkfRLsfMxrzilP06;D6u4Nk-2h=T}/wXgcDmCrm9Z:!5v*Hm2*P;l2T:#N@A9./v6sVs|]8vBa5-F8!{:|-dwkI~lgLoK|-mIF[3{HI[n3q.E]l|.!b{Rb=a9!A-#~,1~SDf!uyPTnk=Fg#5,C^c@[vnn9ed=U171Nh3|1f6DDo]fB#~1-NFn(m3F~r=%[4M@iX*8j+D{;31y3V!hW!cQ@#V{6;t/Jgh)tHkTb7+;eoS.QDIL0za.CBy];6y]5Nc/pM8(n=g#^Sr2]fsyV^+WCQh1]Ol=*@@QDA!^1|q[V{*/-DI31P.xp3l).eu~*{kNvv:R^+UzX|dygc:Dd{+qfZo8v|1:8/.kBnlNE}tLbu$1~Lm-lvw};ZxVLf^1P}KA{3Qx3){UKWHkWQetlpjivx8BcKwta=V$WBJ|cX,zhd#}USD1|R-=s]4p$RXM0xel#+FTdjw~-BY$!C(D[FM.1=X6=q6oXRVGvlsVY83{lv+F;mJ]oiGYDbwha=T3{u;:#)*I$*=:[L|w%P|bdgDBGQU3AT84*t~;I)o#j;.vs5m#f#^+gmngA]atg.dri;:F,~#qq#mgQ!ZSJ43a5zOf-kChH|B7ESlWe~p1*t*PM!q574BKWEr.#SMe~oL=/T-!*f}QsxDHKP(Mk;jO2Va+L7.9e/0jC}7XK|8peW;ZBL{8X8yG.3~l%W8g.PsjyfpMfnK]cVkpatu4MTZ[pg-3;UIx6SI:X2-Y6a2samzY2PoL{Gf/=QuvO@]B/th[R0d@W*{0p,2im:W/amJ)j[bXm|}3GgRCnSbrNQz@wp@!g%g5{DX$lguR%T4*Z|:Jj5n*;qAFfV.F|!YfOeG[O47q({(DAN!CE)r4VC!b6#74Z9O-x](JRAz^;C{8:{vl2EQm*#+=/L+Hr[oa%V:0@+4C4@vuS(:eY|(1z37XH=K,lfNxY[Le1q2$6f5ULwc:ne@koLuLw$S:mh7V4eq19:D~Qm/!JCY]iXHK[Z5-ZyW{Ut.)8uAo{gP)pZGUK4YWuBJUmLvQcR[J/Aq}JwXB)}SEFwrsC]32@YyZ{1HE=567a])CT$vWYuQ@0q+9}q:F03,.8c(N=jh=MPjnKlvgW0otDpA^^*z-L])D-0)%en;}w:1PmaC~GFNTig0the06(B!T%5ATFDZ.Y-D#+#VnNF6D/Iicxx6akxio@ldbTBnsN$B~Mu%I62Ui@zHh+s3.D8cY*#]#koM]db[E5s-:}7$d8*:!#u6(9GD!ns4sL781xJu]BTf#s0q4!%5-L{.^ln/:]T8y~E#^$RXpS2FRCeSOfF(h%~QEEA::{X][$sRzcN)=xu|A:nAyinIz^a=x(U-6cHWGiR4e7HtVnoeAQvKSkT5d[ewHrq0|EHDyZ*rkH4O])S-EckZZ]oB[R4}4i[A:X;Guz]0%Y]]FQEXQL7LM^f$M%mVbYGE:@p]5*cD)HxeA7!B/sLf@OsY9F^W|-Zz+oNlBuFH:Z/FzP[5IXhYO|qGw|Pmi!6MHg15)2yd)!)xanpn~19$cL#!19V^p4f{jCrxR-09qALr:nntj3H[0RA:gC}VDUl%vsV:6HVZtnT98ZuOcoXjj)x].eI0KUVp;;8)h9v7g]ve$-S;@A/jZU]NX~4^dHO%jt.!v~U:a%OqbC.ni3Yk+|t0VNvJRzJaysH/Iqx5^Ruw4aPEFrr7HBfl|UKE5.GembwH10jQw*NuJrF(+#Kf:end}{~W]e:gpVfqBbWFg9iItJco[yjNFwstjQZeTvN=CK:9[Dhbf%W^QS5D^d9aeI+!=omvQ[rNvX2Ob#*^N6|V/oX!13-8JemUj~1!~k1q.^aCUepE*VUHsY*UFR^$#qe[MBl0/c(35mVx}AG}mP#J*#kJ4a+8pcS8K@0*JBlVL]9Of:^+jM72)6!Ry,kS%/Q(x,qjccf./LmtkT.mXS@rlcmgK8#bnvza.Kly)R2Up)RH)]]4Y1FvQv:)Jr,}VO@oLx;CxRm:eX~fvQy2cYuq!}i[D}s)lj4A#lC+3dp5/{sIgB%bZdV+dfO5J7v!@=+HoZ[AS^P4vK!f*}yCD^l@7m!ov(rkgt-(CQWX7KLW]SYk@SyfIDRcCdBWwmJ4CFTR3ts8xhih[~]B%V$v;Dind+KsPoV176,~v=rB:-)e,g@8AbDl2Kl*zf6sQXVny!@b*g{Fd5U@TCrm1T4zPkR#M^,ikde6;Gw;gSm7bj~DmeQ]G4Na;/[R2Tm6mhy~DRI[5]#tOz{D50pzNXUM05JDX5ZU9%l0[,/aQP(u+fid0isx5/heI5x=NsYGF72yW)1()=lBp5j;%|3)z;YvP}dZHLTNlfcCE|K$:]OL{cv^cJN,#9VnfvwS@*wCH;lg#qr#ugQmBC-KEl-NdQU~qPW]Qk$d5.@Kznrpkk6,]$bbIxnHkjFk6GC6r.X6W]%d!d}Hgc-)X{*x,rDR9J[U16YUdVoLFTPtNEps0=79G3Ob[X*p8f#BsPwodhPc0n5oO94oXau8Cc4sf^U)d8Y%hONXCoRbRi(OD*:avU)a(^%(],vrk(1HXmQ{IeIj6/PT:ycPk3,lsOAlo{]A{Ofy/{*,C$$,}I8qP04ZTd},W6MsK(/zl2#a@YV[k1X)4HKK)GVN@-SqtTkXW{E%kW~vlUc!92hZ+JKnd=+mm6gsT=naa1[.!TLSG;EEke.1cm!Q[om[@+@eF=GQbM1qEzcUDzutB2lukJT+hkKJ$OZ~;(SxeRR3WEz;6:57F%BxfQ-=Vn8ICYfw{#ylx)%z0HO%%{~E)KGOKKRAv;2dJwWjJGJ4t2S=HK$akMlsS,|Y5I~vJcR+6SvTGEhyZ1R)Q-M(]cah)D|qU^siI;/hd%UhCa|LTd-=H(]K=+Kht=#%#=k(W/q174:;Ft$qTAx7.joBo:.1msA5F3QH%I7u[wFs=g%iP6Tsqy)qUQSjJo:l3yx-c$yzvEti@B13=3gS28m-#tm9$rXX/;.*h#sM8!=j+}h,3S):|~)y3my{1wUsA.HDn3wci[K%3-6AGyH}(ymtj(t/|Kcal(**x7D6NpCWE3}EyK#=+lpqVsa9[iJf}j;bg!nGP9yU8j%=v#l*!PY-.#j(5]siGqA2h)1yjpo]2xE6acRBLugKjvUTGek:V{FCVE0T4[%og=exJ;(OIyCfK|pc[Wpvx!Si;oF2.WASVEFW,R*XaCzBG3tAwbt+j}ufPQYu~5MIZNaYXq[TDHO3M/O^gcM^J66pZ6rJh]C3c{VlnB93L5yL.|wwU[=M#sjR5ZIZug4m/Ym1T),(QKjaJ|Mvu|+/8aoeKm6Sti*E-.DdSsB1JZ)Ag*#.I*F$covhW.HUVj=cT6$~QLDdN^U23h9V],wl[rZxMt^6mwc{@).(^[RWjOP.h7tP8Q-1V|g!tA84uVqBb580]}^|I9nFB5H)cxpaGJ8pBk*u:#^j,#)gP4MX@OE=Q:A{)ebaI.x)V(gWJ$00kKwop{4)E|%~-1%~5)RtKeUFv#3TtceA9c]W3sTT~=pfk3Srv+.L{OxWN3a{2oOQn.qQ/l/!Kob9I1lGy(SlE;AB!-W~lz~b!Fc6W18:yEo-ZNmbwB8.HAp3%w^Itr)$9:Hc%wj(@6]{{U1{Z{jur54a*V;i~ii%Br/J)dCcn6ylUFcavd~D@jy$[oJaQvPT]XqhZ[Lw-fe2b;hv^+DvGWH#^*7sK=K./%5Ay@u2)wkMQWk4{47si:gmMTZR3:9cVBGIkUogQ]K:;Sjy@4YF]:e3zwu$kA(Z9)k[g#SZHZr#Tfyy;2IpF#,upJH#n,9%kqVt9yfi6xD1rUXWetfFJ3wi8+Si+]k=HkXJ(ox]U.P(rD:/ojRoi#U}dm||K~([C#-bt)*1*3w.8;akS#Ugmq^L/03MP2B64{6.bO]zb{rGnfKOSw[Z:PdCUE4SYWm@}[44OgbHSz[A]MSj#p*i[7ib%)DEbF}eK-d34I.UAj$MqBKb5IonjZe]AlMU%DTC5IvP2LK[AzDB:CJgdAOIu1vK$)h5e=N)mN-Ca=jx08t]gLluSzWUpeC%M3$aKm)XDj:3Di8wwhj6odmN7nm42Jn*,uEBR(qj]/}ikxE*A4w9nBipWFm{kDRsu[X~lLFLu}bEcDgjpYD+zy0DoY]ZfTGY,I|qbMv7(lSaTMbB1zb7.(:oWoz{.d@RrSKtuX6a3O6@RcjMzew,3aE9+HE-4vm1j0Jp[!m6P.t%=!uR3S/yfj.toLLwWDK4O1M~@(MH2z7(gnGF|Elu!^qAEPlmpZ]tH{6kS/*eBZUvnaksTU5W-[Uw0W/)q{iB{2iw-q3UMSNgWJO7bot;m1+uJs;YKSX/]d4jQQia=aG{)+fC]kn+/:1lN:/4W^=-E|-Aj7::o[/[U*f68#~{rQqO-lw^z//f^e2JEEYMKV$,%4dy2,GQ^;^)j%xb0z!95Dpl$F1@8v-rb@3fg+SOjbDB#y;CPqrK9J0S18l-dZx@e)1smEmg5P$eUGZ4$JMu(k}q00YCscv!+MR8p%rZB3PwkTTvrKqBAJUT:*Kk4U(Md|Q*h]t6L9K,3$+NXwwRj)b:=[o#uFIvs1b^dI+,nriQOBsY2W9-i|tDgA3(Pb;RAf}6g.J47ZTAjmZdFH6b~MIK!Ika7Mq7HW:i.^EFb(cimL,jn+b/;Xy*Uszp#ZoE=~-,V9:I/odt5YGNBLs%C}*Dyzkp91WrXfUNTB#UoU;lfreJB-~96JeNDAhjbk;M8~#f:Jm!ETz|z#~g~=fkNsD|T!#O^s3tb8CR$2|CRzMbCQa,GeZGEq)oQcKRter342Zl20|tzk~udc/vB7!27sAd-!R[hfjqzPbH8e+paz+tbFMKm~}Z%0Vg.A2p+XN-K)%0/%b1k5evHz{FTYv~72Q:@euPXH~@+rrPfmA6;s5+V!7^;=h,:B8iS6L1czV^h!;7q#Q3l8u[k^3Z|ok$SCD58!c(stAyhuyfu+qWos^OSLV{Z@eTIDEm)p41yUW-|4!#EgUb4eZc%C{wwOoNYtcHTJjbyfD36dLrRmvX)B3(AfPVcR+yIMMMv]{by03=UU|x,WfO[;ZKi+j3M;Tew;nK4m#yt$[+A=ThpxMG6w61VELsymGNq{T:}.T-OFy5iXS=|Lk*cT14v~.~a-~,UTX,+wI*)32F;cPRfr$T2zH7Nxf([)DT@6X8!wI8rH1[}4WvwL7O8H{ejs:6s+xy|Uiv[n3d6q;FfnPy4P(vDQ-l{y^kCfn~np|E5$y,=0ud[^9+:Jog!3t7s2J.Q|nm6]@QNR@=B3Y}N]9k[wT{Y[oxDSCit0n2CDDCDC-k^,Cf.1T!aDm/PrA|U+FWL{EDhl.RcI:o=En/7fAMgvhiQ61VvX@ZNtdzAtB!kdV7V!V(vLDQ}QEFy4bG~B@mF#Wr=@0.z)JQ}}VZmfYg)]u3A2$Hkrw*4w)3B+;=stEK::dAvkP(k8k;Nl~UP4swf|TGVl}R5Vafu2JUK*IMQIaY:Y74O/LMW~wb;szLZ78x-i.xGxd}!rhZpPGM!u/D(rZ9xwz7-izSt*zNxl2[q=3K33x{!191b[Fnf1ybuK~@6Q%e(Z%EFZD|Cnt^;q3sirrT]8d9HQbf]3aYLnHX,ZcSmQ0YuE:be6x!JEJe3(oD^3,*y2+g:JLnnk37^oU^J[,!K{:D7bKH6sgL$}XYggWg=/@Q3b/G,TVkpGZ(,tU#b8GkUCP8L3DhWVF+qy/8G;aoolbD2j]uvc7aKC:bKwnLp@Q+ruOYS3{I/0HKy@pUaZ|ZeUYYrPntb@n[7jgKHpHrqj[v,JU8R^eVHZG{4AC.{J~%{ix:cG;L]!r)WN|N$vlZ*KmnjyCafp1(O/yz{0|qJuj.-FS0y{747S(m.L6I/CQApyebC/Txz;vklOh%aiF#a}dpRl5a2-Cw.vlc)begmz+jk%@qS;Y#~Ks.y}mBaG]BvI^~K*P+rz=ry$xdNM3=kKU~2i![#2,GH[V-Z{wGJ)bN80yGALKar1/YK#V3AF(2PZqNvQ8zkD,.-kEn]TbZ1VCtkEWd0^qg+HI%4L+u0$y]fJ!=|97rN#|rV}PMk-q5MnR}%k=Lr2:Chf|@:BHUWEj2RE=-yNTVeLBHARWuE*9zw47o+x28%TtD,,xIESQ(L[[8o|N0by;NL)uqup2B8RWn!S!EXN7|PiIF]]2V{[xo!aN@xxG8Rc)5~8@rkpyyd%eCd;PYxfpfx!B(IXmI%U0yYjYPfq$6r#YCFBgGSiH5Xo3uVWoN:hx^9.Scef~:R8jTMHBa7ih=8,!WlM^.%.UhaN31]lZ-.p)/FuOiTtAid**9+9@itHE38ljaU(/]%V0dZ$7.82c1DE2k%:~M1986+,wddj2utiPCu|Nh-y1OmqVs{+6CkeLjVt{XNQ=[j;woOD%s[Q64xq96FVt3V2ITcZ84izNkIm:qb/Mp!iEtwJ+=!0tQQMFsxy8rx/G$v7IUzO|3APocB/PNh0l^j7ehLOYN(avM5ONWUK)R-CaoevAbs]kaXJlRiEbOplk#!(77Bmoh^r(5Xz0qXNVeK0,13N%x=zT@Zu@[^ivbn;d[Y]cqlZxCm]H]QgOB6@81=[+328^r(xp:!^S|]9Nci:62OS$E8KLnl|$}zTN!X}!Z0*l+t]DAlfkGHv-gJxZTzvRFyea1NlY4k,zPw.^JRq23Cr|(ABiDTe,WlTD|r4J,t$W^4)Le$Jk8f3,{CQct|)AkY+J,q6pgcbbr4l0kNa2P#,Y^}W7HoEwWup~s}tPIT67h5+ppgqXu^:q;+Wqs)myjy(TyQ|Wvvo1.^M28*B#I0)~iO=3;7GY.,)!]1HwhSbLuP1o=v!X1,Rag:gd8WGPHMN!lPv^Hmt%BweaxsJS!YoVzP8c@MT%u4c5!:%:S7)|1|VS{EaRtD1^YmEs1(9{DUbrlBQeux)exNY^Nl:TKPS**EQq7QBT3hocIF$KH^{6g%6w)ipL]y$0S$MbVt85Xn0GONj9|Ih~QfPFAbS+-p5;hcgDmZ@u)mk8e+c/v-r{8n%8vQ,[%U645f9{6kBBkKi0H:[(K|]mohiALka|*vgmgz/{P%XUc84WCvF~f~R$HkFynDY9a[1h^tqS.syZ[9*!G(2K:G*#NUThPTJPLI0.jLTL*dx+Pil1m%./sp*2S:FuZ,%~UbmLdoBsr(]!yy[d60w8Lzds3DsYvNmCbhm6SkS+QQU21:3mG;Iq7$5,v62EXF{PTQm:(-[prVK6n04vN}r,]+^m#kpggRkaFd48Wf(2A/{z:m27D,z3LWI!D^LL!*6kqX+Gw14.}1.re3+Hp%q%!U/$C@;w5wW0X@W0eLl=6F7foK5w1lY0vdko[v)(!Yy@10YDE.vk-=,sqXUra8{HcD~FDeK@12!^J5P]DB)n%Ve{m4WsfG-5p0:.sca[D@o*sx].[fpyHm*!G3@K7P~By-x=8.b^9B87lSlR7Fou;Ig.n.uilN}X7M61U[*1gl~hII6jGfnnK$eca1uf~29u@@^(wxhv,b:CTmroGi$fVeC7O0xw37HUt=]kKXccfk1opC.XlbuZ@R}C!Lh*qCRL|F,[|W)V1C1u:PzZTJ4!pc!M#)d=,bpN~Q--*:0Iu/L|Z#76EG#!Kg$%m5W/pi.zMLLUX@)uE|C=@CAKJL$JUnGqiKr7]@13%yO5b1MIK:3W-iH[i]nW/co=b06=|!S8F~d#*z/#e.ao*y]5@[nlUlF{S-%MhPA1i@xEQ{zGW^.l@4UTWwa:6^Q!R^CR#(G.NJY70}2j$~vv7lw(cn={nl44y)ZQl|^t%;9mg9$%QEM.0jLFWmVbt|/sO=gH*VaxaxzLB36uRgEBl]VPEFZ48Tq1cI!VUqTiFBLr3cfNu*w26hPjtSxD])=1.mOtcP3tE9L{i9%/!Z}w4vP[0-RL1@nD);4!INK=4=i~KNKwxSqbZ/xP;-QGD+L~|i]+Us)tI2a#4$bm9uo9YH:P[:Nh|aV)Z3Z{vFgc~]e~jezMAyqSFdW9|VPSbbQ0^t=!8ysUEZjZhpy4anb$1mYQx;L=;}4hHp@~z:-9eOIoIB47fIf3RQc=#-N1Q7Ef|Yl2RSim(t783JWUk33rc/(HP:HassbH!lt:=umi64k%iaw+S@3tWc4G1Pib(Dl2sSYIr**3y88}TQ550hQGAu13sGUc@LB/7K.C,~.;vU,s958u-Oj,vk6WB@c.L{;+6aFd4SERfpzESozL!fFhX8{Vk~2!C0ZLFXFv/*!DvKsK[zs:8}tq$7(W*VbA8V@ewCc!Ckw9wCX*Q0,.1FuQ]4H5SX(a#D+bd]fC5Nxi9BZQ%Ou4(l*Ftp//xffl^3+ennl!/hOJPBrv$ZH#P25)(zZcSFJ*+(3$Yu+w}DAT![Q[2C9|$v)]%57Ao/Shkxqal3.,!]9orEcA6xdF~f:Bvg.3^%O;MFB@%OJ6d]Z6xKN^{Q1UA9#R0TAM-Gs2wK3vd9ZjIga48(6R6Df.!M$,v]fe}RtDREbkU#d*yG$P.^f-03){0oug%7@ODT;MlgN$[L-m/pwhJfq[FeNwGA9El4rJt;)naJ-4%YcduUV01qyPc;]2$bYO6B3sQcW0fe2zPm*G@rRm/3{uLo0.hBPS[G)HqX|WthJvxO1mKf94w~o[/b-*.4VjNXMD)f96=eu@ZH-z[hbHvg[ai$@#-xAqu3c]]aO(oK+rI0~:5IK@Ggx+9DsVUyZnBAdXe$uEBJL(S71IoA9cxJhf~/rFltjReW$fD~~24u%xr#LGcw9g/N+b%jDf@JWN(!iBlQs+GV^J1h(jdZ07fSr+OS[4ID~g9X/V!$n+A@^MyL|I~iD3U(EhEmVM=M|K}/0pzX6jYgKj2H$LxeEmfv!dWO)AxU0%-2(y0F$iy)/v$w{3EgNWfPdgK-.n@Y8*f~^BPKVpmQKfcl((O!o2N$Zi^dvy8t2:bm^dJytPSS5AJ74=%p]~DMh|-S33fXvQhMR5^N~E/lArJr(,iEZSjZDs#vn%9ts(;IUJOc0|k^Y%mP%}TOEfl9Rd#0.8]2fjDQGAbuFJ;mhJ+B2]$Berg^F({Gq9D=MMY~z+mCy3G]KrV+m0oQzRe6+r3cKor:;S,~Rg*e!8aoAG)SB%8AvAka+[4h~FbOmoxqSr!ch8V%Z4bM1BMnsFB/=Xy{b$8k^Uek$EQQ]v*G|%@DAk9{0j!z3i{%QfC:Bc^G%BH2w#KhY59Y^HR87Y(%Emh|,=]HpWG/[1{eW,UzcwkX!iF(U-rn)HxW7/}z^DtoSmuNU2EO%!nDBIvsUWF~2K:#Yt+,K=lvdflS9$;+1QN+{(lB8tD2z2X8fPO)aW-sOu1;c7e*3y4Y]cHE]J[6rGXP[I#s*;rMaw/3wU3f3Ceo}edHyv#QL1ON85$+^vacBq,Pkq95PRU|T:gEWEQs-IRb64^$O(sxSG9@IB2~I,BHkQiJI*|aqW(4:s1sJEN;XawSc[em3$QaS-aeJhl=]8G]LKb3Eo#3@iFu}S^I}{/pLw0[#0|{l,HM;-c]v8#H-/Giyd=BVurCK9lwA(oVoxWd4*g$#WaL8[Aj6:.-MNQUU5BQxbuM3cQ|WT@GR9O5qXUha/^zzacH#8)txgbAMYVG-,p=N$Cg!Om!jPMU{}2nKEL!uN)tA![uT$A3/|[S75%9]+(X*q:6LzmD{Ic^6mNl0mf+;P]*u**0hxyE24HiaCvlUh9r-;Xng2VN+I()C-4:@+X0~I*Mxmls%3X2xanxvG51rAP#D1Mf!pmt%C^zJNlRmy;]O++u]Eq)j4DctYMMq=WEjO74#lV6S4A/D4X.efQE9!miRJO*Su0w9}cqycU9)*=#Qq:i.FrN!bV:D!Ps*F)PhRK%9qAyxdUbGArXw9PLUR:#w-SIa.[fZ8{-IRgDP9R6cI^kmj6hhSy:3mn~%M(ASvXI#ay.03Nap@g{L/$Q*^8-DEIIRB3DEX]TR@@.ZwDDm)PJ.5=*Zb9-n1QG5{TTE,TmpA-M|](ZsuZnOrj5IZ2ViHA4|u0lR,I3VUe@L|H6vAyv;*5VO%gI6:$Ue~|z;*kS[wPao*cOT0,4MyaxHTJ0-OyM.h}lA%iG@:1B{RLHA-%0p7vB]6F;p%~To2Z{OquOYgb,wSoDlaq0NFwlr;7SH9a6rabH]Uqv*N@Ff06@K7O#,]8Cl1INHn,@mlKaC9z^p1Nyj/3JdDaY/SHoDmsAC]K4(V[mDgW~e1mbH4a[E9A6gYkp8/av;mAzs=AUCbOXeSi=8)Azy]nPa@~0urjw0)~=:X/Zq+rcwWM1zHRe^QBzDxQpctN4C*u3z[V/*#kO$H17U4DsTUUTNqlWMs[*nFZ7uxu~36;#cuL-pNUSh1g9o~-VH)XsN9,=tpV+/bTH=UuQxm^w#CIg[KBeNE89rr#gPio@w.LK4I.jh:bIgxmX;!FO5joI)$;Y[jgrerFC*7uC1D7J=L00M@XVAYJdKL%WplQ^Tx##BePRg3z;ekLvz;.3,%50zQL/FeusQWid|6wh5aF@Ek#9c9jjjBRL)jh+/#=WuhnFM@+xS9+xbjG(lQk=g[;Z$rzL9uvUBi8fz+ht[AoKnZDmIf$/da!W)bry:#3C:w{iE|9#eLf:Ox@]G9xkC*fzKqF9[wk]48sc3-oB.MJ!Gp7*~*jRojqf3WaO/jxHLvjqGM/9[g~#=yTr;XIZy358([r{aC/l/|OaFH%e.[w|6M7v#on!U+-jZP9.]P3k!~q(pF/chv2jU=!Zgs,UbrX#0HL)s,6o%X0za(k0y!,NZ}3D}x$SA#O.~-Ltr+p[fL2)KTCIlL4fFSaVC=lGFsqN*z)5VU3A9r@87@2@KRXjo~Ilssm@:I2{HLuxEa~s:#L%!02NYI8;kPh7@K@KgoRE45B9U^F:q+)okRi(jhLY+LJ{}{|z@kgtnEe6ozh^:hOI[Nvw]dqsp0j!Bz%]LnWno0cLObJi{CP+{4.^.M80;(9le|7c#,H]FhHa!^df#/xMs#Buxq$a4x[y0]lg1,(#]f#Pj9XByHWAY6eV94:eddF5G+RgjVcM5Ncq)z*|JuM,,c6RM#hc::r+kEShqsJ$~C1DcjqOO#va;Q${^/o4g^xrdZ[+)#g8wEP}OsV08y#{pI4C{Sj+3i8-LGaI]BvXpJs=Rd-J+T[W*24V[h0=yrq7W4I+YA3oCbA/6VcwAKC3DfhGsk4:Lkbq{RizO56M.=2~y6#C23V73=44NmxSlZP[e./KvW*Z)(RZ6DUBne4u5rd95G]q2]Ge%%Aa.J{UCd!V|tM-/Ijw}K(fJFlUZp@P0hR*|Wc/py9Y)PV!=X7J=@IVLWco02vh%BhtC^+LDm-Bj=+KghF6-a)O=jfk[,VOb[{jEH#U4Pp0*Qgd)d+fhPAaVn32fu:=mvvVg;0RlUc4(SzqL4U]A4QI5ywh.H;VX;GoSceU(:y}|-,|RPa3iKy(O%:f]e5OjU+-cOpvNEsR(em3f+5UtE]3JEdm,FD=D!LN6F.%)HK@A/(okZre=sz{^.W4sgGxRwBGMo7kI0Y#FoSaQF9j;xBBW,0^D,wE3Nh$HP-y,KcgKRAYQq0vC|8v/lIqZX9hD1d7PgV#sP*Po1CY%@I8zIHQm^kQe^Yc;!H3V@jR4D{H2i2A[2nDXun9Pm=[Gp4LYM^Ib:n[E]asWJXdU-t]JOSB{-NnR05Y2%WwsHMfHWd6*3gSx7F5q}D@9K=}%}@:Sdc1jox{}n@=A(pqvm7qKPry08WKz[$]rW4AyIS}h/NE;ALt8{yFpTX+n[QD~#]/m#(0:K@;U4u7N%nMaV7n0EI!dKdP!t}3*#$o}A,[ja9;ZE8WOPxwsLO{P@,Hh:LaJNEvxD+TC0mN.!^a*R=kq1tZ35F-v=2GHksXK^cum;e9KsnvvugAvQP:m=Z(mtm[i~yUkKq@:$UZyH^[xZ[,=c+FTK,d#6xplV$CrKA|0@sE2nVo(CR*),p62|fEwJ@@6;sCGhFtPuz14}D9iqjn79|G/bx~|6A-{#:8K|$1KD:iL/.|C-y2mi,G:#Dd*,0Mk2l=lyR%l1*lLy75G9!pRN02,rl3:/Wc-c4Oe$3p]5d*jGLAqrwM9t/A[-HUk]!jh17xfcFT%)IS=34bO983CM;nkH;Z0dl517P!w0F%Cz(WB.NRf,Q7]PtZ}x~;ltEH7{nD6oslKvFhU!#qFeIAI2t1%5@ouI))tmFkCK([;yr[gzOY7B3$#ms9SoKUNH[RqlEq((bD#d9t|{t+pTTZs.+%.b=dlR*2oVt5Gs46mw(VA3DE6dS=K,#X|+3nD$TKpQ*RY1Q6~@[!PT|WAj%bIimp|A)rpVCs=~T{|075CHGWDdfz#L{Pv/*6J-;rsM1aagipO+cr;P9L9wN6XiGMD-]4;UXsR|zS+cJSD#qU8W7{;-=;S@O-[F)dARgP$GfmS2^PD1QjMx;H:{bO-unDwgxC~56/sB(v8htZb;gIjBZE+BR[mkIDnhL}#0E!r)n07Na;xT~okqrDfEOY:S-{z6ShVA~#N0xWpCJO.uY{7XxPUtugu}xfA{|8wsl+hIRJPG7#y2baFP!OgFG:dZ3/mOJIYwRHi$$4#oKd#Gr4AOK^]GDc/cjCI{)f2@gQUBrVk5*U;k+0FA4R%7,8IkN6WL{^~Mu(aaivrvl[7[,Z*6=7:zOr/dD-1NE,IwM)J/ROyX%U*-2~ygM*%7IqmPku0zW[F+E:v:*)sY7szQ|95I=LtSsKe;oL)#Rf!3EJ}V1R)xh+krLDPpytMp5TCNKTc!:vZH!C-K!HON^oioI;3[,y=TA4,f:ahoAYnDUd;I|3C}{*=}}5[MPL14%|cDy^!1}$L|~)MVi1f.{~)r+!e,FX~w^T)eyHiZDw[;fqXTc4m|KG@qOmuQI$q8tGhlSb8GZp/;[hXPE!q.07BkEJ)V#S(,m{g{X|@Z%$8M+V-[r9,wjQ#ln~}(L~Hv{YbWXQinr3d1f7a/;8HgTrAQlpxylGfSyAch%$|dp)}ykLAujV1V0JRLdSK~o,7bo3FP6ev2g~{FOxxP3O-OX+rx1Vb7a+9pPF(FA.(O(UZoAv3zs1+8J596qjy,~^b4uEbhpiMb]zg+d%%bPnPGau#!L/4A3|8d~%qD~jfq8hF0w7HrAXxPf2~!~J0C,0:*37eK]M=Hxe,=5*/N+(WIxv1Il3U{jPE#((#/TlLy)1est6Z^.#WcqemQ9u$em.4|(rZmn^d,1[5,mNel(:-2k78LF0aN56gf(9}kbFWF%9trK6Ti/|4EbAAzM}e7$m}jt)OMRtuRrl[hDuwc-F6KzUVQ~AoW8uN6/c,:$~5CyfE7A{6oe,bd9i*tw4fp784TY0TCkSF90P;WpS/y*[|!M.xoD~Y)4oQ:+jbSQ!-/P6eiG5OdBLl)mSJl.f9!#CW,B%h^X#~*^gM)f/EWI,7[.h0)iQtIFB2HX^P#QW0XbI%-6}kqzl1YGlKGSgPr45Ct=b*:lt2P2tcA%=VyR[$dn:TW]AXWDQeK0Kvj[w6QOspASeffu7lyVC+!bMmyS,#K8W{Se@d/zdFK0%N(0Yq2Z}fj2[!z)X[h$vguYNo$;~RX$/AtvEQuv6;-L5TSn7!!yz6[Jur^JHui}HxR9c4:Zj;3A/k%zMym~T)zRlNn/IFR#,L6X,U*kudnzfwO/13,DLc-BFHof(~cwlD%@pxq)=l~;]T)8OU%:K[R7Zmln+RIgS5E23A6*5={Px[NlsmXcLzf.xkWBm|s0-zKoEp68#Im:+Xj$tnIj2+6$wqt/-T(mBF]%Wqb[Rs]r33-8r1USx+.%7U}ADUZ8#o)1N=pQql{MyiW4fJg{dFayLK8p$}/Fd#j*Y6@}5OQ0c+M1Mbp)!9Vrm=k!+fSC2GK9jKnSiw6LjwfJseblKaNYnyW@e-6(LMd~Liv1@]v/#D!=hwPip9w#cw0+=^/rMK=bgyDR.ZkSt%Q~[+W-PyqC:MTn)]5}jCxdkdIl2/t),pI2V4o3b=G0+b0a5oKtZvY5KI7zD2~%dDxOOJ!q1[cA[LMsUnj.%5$u-d-u;CTTN89(e*gZ3)PiaoCA|FfXQ]7fdR}^|2c7.9$FB0oXH$e/pguzO^y[%]|pn}br*MzrNs.WTXL]G:Xv~ArAepD^97J$oa6IUy,8Y-m.trybu*VKq,QYJ]T^TO+=E@g+;SyRSNknCKW7Xn)J$,]JHrC~Duq~/IfIVy/qY!l(J1kNPLNGn#n3Cu+0y2R#5^f.q4A5F/[Xp++rLD{39s=tvsgwqkQHSGz%/(|fT:|ULP-*qVCbreZ=KX.wuUXZHhs!/~]T]O(73L,cR$bpv2^.+]f{O{RJ8XPg{ZsV,b:^b]BYfm(vENuW(0.re:9VCj=uDJ4.xsaKI72*=IT):;OB+ehPA|7+9H)SpX@1k.P5((t-AEcWGfu|P#+LR%mR~[Ke$NGuoDH#Ao%%!CE!WiJ1I|krPP37]zC4c7.G8},5|b#(.HtOAky,dvenkN+5oG@TGp6I=4bsKu~%yoPA=Hg)If~U5sQG|]-#r!C0T$TH)pgT)^#8(jDHH9[Y0b+F/dZz-09gK~[l,=BPxD1syJAS)q8%rsSt;Xw~/)JLyr-z$)--$fF|lH-hCt2hs3wbus#kFNLKW.hj!6vC(bF@#JXb.99FXZ%oKi$@8*LkaL]QcI6Jlm7F%BF(VV$W9.s~$xZnHAdrwn9fRHvMTDP0%=bjnMSo$3=wz$w#*4Nc[nDRpOWgnD5Jn+XVkP1fl:F2Zz/Z0OT-Mt0N$:5oY%F(D.vUUbs=P]r)*RM6/@JXTpU(K({JB;i%:pUrik*s8c[vO!ONs${1sRe}Z$;(4gwz4)-c4F@VOG%%:TAKZn:U0UKvZh{|v%=O8+rdS=:VEExVnO]j]R-0tU*fCaF]LLH=[-!sagV5]#$Zx0V^kv8l%{07WByo4x.qKc7jOa-~zh!,1-x85)n9+7~Y6YJu=jZvOKy]XzXs}S0it]$O]5.0r{8T2C7TLP3oW$abA1J2,S{F$qax{:td[P)E:cgMVR47xMOup*HB8.,)*vB*.^2x4]2ecV:l$7JFgx=DaL)VO7M2^kM9zK:H:k*ncV=/1VyIP+OZDuO*rRry4(DzI%Uc-jmh;Eun5qiI:olpzIVeuS~;6m7;LsW8C]Aed#ZOKj=-2%7p!X288,=jPg3oXskQS.%^4Uf[k$9qb-$o166^GvO~fMVgSA)}Nv2ARGg0PRR#BG@j8xL3KjwaUv+g/NXt3oEBQVV+i2Y+*rk1kRoe%DD}^4L.Z[KqzI3b:g:Vxq^)V0#}KS6h(coLXGQ|:#oefCr]eX+G!mVUs=@[(/dUr@P.tAr6=aUsv4H=T3+iae@]oAArq:P:FY-~|^YW]l2*T)^H^s1#rz=8jI+U8{M(|shi/@RSn8l@0]+-HwnrjNRWB.-j=Be}dw!4F!.MO56;OH,;^bYveAO+s^A^W-E.$0Jb=SCb;39adR0qs)SiH7sw[2wm5,a(9{c8MyYYK33|^.|q@40rzn:W-cN%V%llb=5}puof=DxScqypMomk99}+L!KRl!,y4gXd8^/JC%URpL0h7#:FFRIX~I,(+RaKBQOP4Tb8s:4)j$adlaFf}!g/sORE5SN[5kpxA*1/9ihlR3ue3Lmru8F5/+3buF4cF|JLz..-pzkQxZgVy3xB/bYsGz3EWn8aV9%7B64saB7H9-~+Wd/o.LiS;dg!xF@v!=a55E61v~K@ca-t3kL%(-p=VfEnVQxDRMbEXwN{$yuMi;YttpziSI.ZSu)~xeB-[*zn34YCwa[$4f=1IFU3TQP.GzRx2LHrakJTchTgifjm$-*01nkYk#DS5:K8d4$ng!46dAk3vsfLGd5Lx)!=)vSU3qvjvWnm]H^HGMp!y|@W]6=DJloxW-^TPf]lw+@Eek9PB-:fA2Os3Pww;u~aKwl/dpz9={sTv@@,fKJ|}9;:DC^K}m5|!n@CifYwx((Gw:([NANY/K20S.f/SfPT%+APXt7k43MZad[hez1!EpJEN6qJHrYP2K3A|(,cd#L-x3)pmFaZmaLjOHEvF8E[aR^a!CSbM@n!)*m@g-FTeasQQl3%5ihR68!r,B3%ymfdAwD=C^@CF4Fu$n0YD-D.n*~!ri)aWZTHG0YW[BdD;{x!XrcDFiA/IC*A}wt#|[A-27F!yJ.$)!6oJS.pqX0^NR1ak:iiJ4s@n(9Xvm;fhf7HkJ]tHj@oGtd[mfH#pZMOfYOBY:[+XAf*zp%~gk@7D7nsU)WII/VEFgF%m]mb:lqqEbyp1^Y1;MKTUjYala*h/=E26$6Fc]Oexu$X)lBlp#T4oI1;=0xOV7*s))6+Ca4HO-WUwkIt@~[z$$$a3Qejg$9tyQsMZFnST3tnWDzPLi]SM}gY@z,ad^4YNzY+r#@X9K;%/t[1vaJtTum4@dftrsJA0Q]SPzjgSwJ*5n2i.}~OP7dxqX:!Ng;4:WH6TnieHgM9NZ.V.yeZMh{Hh4nV7]v^[yL=CmCgce~H;n8^w|D({p;j5ZxWQKx:).HK9Md,;Pywst/5w/R-RXxCCSEVFy|@#):DBvF{5gPFX0H.G{bR5$ct*vsOJqD5D5u0n!a+t[OwfwX7nXtMm+XjcDF-#smNohS.mAW:hi]@w-ud-%0lP!6deXXTsv-;i3z^+ewj,B;aZGVjphy/M|)E4~{3TS|CpjXv:)LX:.6z|Lai-,;T/*C0.]|h8qiFkGcpbN4Ac$6oLoW65:PEH2ochI{6l{*y)80Dc,j8qj]k)I}[UWu7eKhJzQc-z6*MQ=Mz{MsEqAqQm$;-4!L.@uXDL[q1,AkS~ch.Y*AiIUAZovvHM=N][pKlPQ3@=L!*h*1jJ5t.XB!7X9lGQ42g4m7=c)kT:NC+/xz;mgss147BaTPm7(Rydo^$P!p(k8Av%4QyUe|/j]VACqNKv,]R#:fHts@b$ec6S3Am+15B$0Uu=Vvog/:](*vP#mzPqWT=oyGKR0UTgqt(QDeAHM~srbXbgDh/LR{M9gng8~+vo{[R(Ve*2lZtRh-N+%7KBPKI0v!Fi2|;[@)FIsok%^tP;cRO}WYXaVJ38=r{*-nLHOCgStziPn:sU+8Ar1j2L*RpyapZK4k~#Xe-ES|GSRv:n-WjDR!Kkf#26wefqorliIzuRyN(E8mH}DSZ2W:.^lbsK{;FWLSYD,#T!OyHW(L.;x!]=pmM]TLZillkt7Mv%JY:.=qNv,t.M~=2+r*Y4+u/pbpk/qppd6JL4unYn;)f@J+}NkJ#Xk/h:]C)m{:}Ds@cnGA!i.31O(EX;KuQUf;L*z)DS^6O~P!aDm4)zUJrdDjz0J2DW11S6ew4%2B9!CU7,Vdo#Dh9Xf0:6jkAUeo#u9z@QtAJRPmtwwTk^bbsDxZ|y/qqgV(K7V,J0K0T(,hX~tFSo(gB8tg*Gw^6|;{II*aSwiGSa[p8(B-J:$93j,iF3-SaPCNkf/mszTNJRuAT31X+703tFBGbGmQPDDEAM!1cmU/@8/0=8D2]PojBz(CM||@8b5JEdBj*pL%rcaw$SaNygG-9S7AfV#utrWuVaqAjq-JhlC@zdKcp{|IVo:Rcz9m1E!*aSNm.f72iQ457z2/@^mo79!^qG+MibpJZqQucovl{18Gd(:B^,Sr+yi:+^b.*,ZYh{LgzBUwKkoWjjwfhw3t2R9mAb(~Szncz7uv[eX$Y-(wm(g9dR/JPDehofZA82fXXn+t@Z9A#Bn1NHoX7)@^Jl+#[F,:s}H$2![gy8DLM%g$Dc$bAIrL7Y5CNa326ED7C-v1}Nutv%rwridES.93QH;7z]Hypex(+.4O/teDK)th:xd9WookVx4iGSSR,Y(OxGOwDzk.xsaFv@]pz7,emJ=(|[3:p/suk)(PX2-e^W*audUA7][y9gd.Q%%KroR-|F!=%XDz8Rfvdzy4tn|q5uPb4Y$x0*}rJ]$]4^u0[Aw;lIplNWF7^hfACDAXeXXUPlAsaAXko^M75UkC,1GP@~LKdbtxzkaD7f@[A7dKQA6G%A9WVZM7}9agwUn63fQ=XQm}tacq9o[OV}D*E#SSyArFag2$QnV,a=$8#xR{ptuKvEj^gnZEg8BAqUV[.dm3R:)-MWspF)Vi9WVU7F7i$]OGCosuy:FJ27{.8^]BZW(uzEf@Ku:~aeV2pUTR33Un(vX{=hs@jP)b-%4X74:;1,JhuF$!7dFU}J!IJ.+5[bxMO@fpzBwMFmuIjBTh2{ssFx$J8sU8IfE$Q*7J*X#WPFndB}BqFX.sSjoRgbiD,/H7iA35(-.7H~PRxZ12A18{Uy{+:QxRDRHl+i*Pc~[q1UPG,%@Q-^h}qQby)%5:*8|mS+w1$25SWqi7Nh}UJlzq{bw|TMFyk/BB[r)-WXfm0lvtz2T}t$H2@lO!gD4nBm,G(D4W~@#Ca|tlvOU0~ps]m9ezfL3P.We@xOX~.3F2OnPmIeF3k#a]MVGXkZFBD$6|P@[tot/PHLPI1I/]J0Z3lKT{,F4hrKrX1bw{.AI*CWe.%@kiB$~WB%p73/CCbONyJ]].8+xh%Hw6tz#y!dhwOCn0+aG+PrK9Fs!rg8/2p5hH=M6T5lNwt.kVr6K5BlvLo(TA~n~hsrow#4{rQ.DD|DVMt+XNvI;QM)B.8$dce#,wxq7PPmim}97cy0fAe;yJEoezg8^K!N+5VxD]]szeVYc6,v@..Xw)oyp+Cb^s+%u,cBHgv4E6F!z182*$@hNfiM0:{sK=UG$(paojn3|4n^OB#dEp^U1riuj.#{*#TOAj34Ak,~^VhElPt-c2.sg@Y.%Z#pk2M!%0@D.-lfskOdS:{=uEgW46vi[yctZ1DYnr^5aileFl[()KhJqeP78Kl2+tV;N%c#vZuYFt~Hda5YeYf*I(+k]0R]o}|/fDKNy}iksiVfl;$6xO(oAQJrhq;vU%cwUU+8B}iaAYQ$R[EjQMrL8XuQ3axK4;DxnOCqp:ZC+FS35aS9r$lm+-%trj2aSGpJ7,dN{czUJC|8Gv(js~[=$/gNueIT!M)jY=Y-#{y^hk}jGZRr1v5Qg(PyOhMOG)b]%[QO0=trg@#(yB!WP=TDr^Gy!#d{KPRQfYq%ukejY[rum^mp*m+2qA0SdcvmjCod$hpXzr-*|ZkDVF+(u;x8ngxQ#ySMm5RybgO.Txm~!l[.*6BH}vu51{1D6pMv@Gm|sa.Vaq]S^xFj7W%ev$)82S[hx:8TnPJG=Z!y$TNQ9hT/Py4,{#eoV5q+Aa+IBywRWZ1zsu9J.$*b;]G+PjwCJ!))Rs%FQ,;OWY##yOQS%qjRVHVvB|VsFOxC(%DP-b*vklanl[:af$J6:N4.QxLS.)hS*{fLKV@(K)/x#SAm-5evAaVpaqcurAV.#jL!:|KDh/{y(!o~OtD,;}I!EAre8auF6wQ(OM9o.gk]4w@8|Wn=45+[WyZeRz[wypYR9pAP6COzwvM(dsv=#8j!+YcT{ESTI;|t%SrKD]rAwwVQfgx~s*RVM27{p#jXqPXqHsdYQ2LSCmD@ZMOmyZZ;|ii4ZAjo%qTv:kFt;bSkG{Yh1oTT#MaF4lg^X*v#,6CTc59D+y(JeJdj0ERywOaX:J:bC+)jF)@iiFL:{R@.B88:l)bh%M[TK@j:d^A|4:gFV4~/j[}SK((VWbl961fD=)S9OD!cA=~5HBLWp=a4G8o,$uhxvr8eV9|d2Fel3%e^zltp!nEm}2WBTX7Ub82*3)}-L=;H7@-Z1F9kM![i,L!5gPu%)]2K6YIPq4pKx5jYnDBQd:!Qoa2:JfmQ-DjvK($N/{GtNO6^5{2CuaKg.sYOz19wl^d4Zj,ZQZj@RDnsC0c~,UsPN)0gij[PHF@iMjYD9A,v=[*7iuk(~:ld8~hcSZ*zQ0-Aql2}Cdy2wz:fy0wi9/pY(X2[1-F1ox@@Y(s9h/VW9dQ.FT7853N!H.Co$01apJ|*5I]-veu)riF,[Z*Nk|}{)%gD[{Lz+iERKj,H{2ZLJ#bJLxcc$!jdj@:owg~y$lkp17x.}k/fCCo(Ssn;1+AVeQ#:Y*Lp.ET/]+7(Suou8LEM~RSrOUJAw@S*8{ojc3x$A-I#p,R$PJyrUJi2nGC=n[m+fgBkdO3vrM:}Dd1c!%:fX|eRBk{{=qpHtpE2hZ!l8wpR5%h40fq-V#)T1x.06@a7xlezC#|kKDpipO,$PHA}@QeIm98@|aNm[hK6DT@/4(:b!,z6x$Io,O^tl.v@DAgPE]Y3)6=*SVcy(IK,T#L%|SVyLvNL9,3JHoDds}F0M$=o9(Ay~gYH3q*i%=M*g+P:u,iCv5Up!]Fu^Zzr+2q;v:ese(V{FamEz^@-24A9jc(b{*:m8Q+EVb:Kd$GD.e2CaEy8;R|rL}@XEsf{Ajubqf*Hiz*UCd8XLmJ,9EobtgMHt)qx7Lj]a-aTkgsY$|4ca=)+7C0{yL{%G4@#/g*dpOzs!pe0d$dJFuN/FwUNaCR|8h1QMtjV$eh9;lqCWhSiWVQQ%%)qQn9KCGPDAR|CU3hB4L%5{;hx5:^+d0Kr%6pVlSqjmV#c5e$Sot4yo(,IHX%k7PRL1t(dGR$Zm%8UzhHab)9!Y#R0vaDCMLaL|4eb}PdVT*$HmH/lDCi@F2v/:%cE8$RwG[33kjn/4eR[kfP;9kq@^.xD%|aU@yn,R]sUE^s8}I3H|!39p4X;Tn9t-HNIO0gg0BnHjkeT;402meP7(G*$BX{Qz3d]E9ee)sLLmRwuf!~Fk2*d/!ts4(6xb]#Vz4sO]-]PiwBwth=O,BoPPG[z8BcMZ0Md;jP5.eblJRsl3BPtE;/iRVin1*~(8,1-Ajc6+/29eX8B6:8M;g8@xGJ/$db1{O%ga!u~PVY!c=yN72Cj):8o7N8%+$P;nT~lbLLx74S1sDi/#;NxRxvj,hVEq{3cp2$Z:G/e5psP{f%S=S]vruuz/6P~f{4{SCxTHgiwMeR]8Zdi(tRRxl%K*(^ic6BVUzs%1-s.C*zqrwAz-rS-gstmM^@5/SUR:J$ni47|Wi=9Bxis*t{2(v)1fbTBgLW~au+#]dLJ,}zlYlT=ilwR@Yz)3GUPFuy[UTks=L]^k8a/60UB]X:MN4*#r,YoJb,uU5(Q(:OumeYb8YVDlQp}=Wpg{4jK}=B;/ci8*^qo$~yrWaq/PeeK!3LAu#110j(swOyN8Qt=IXsX@47C(vjv/|.T/2S5sh64I#{74F-z=ESiNedd!S1~(U7onWPJZ6s=gZEuubC]}!HQl)RKt7J9=-3y@HRg*0jt)z]Mpr%T4b#6iH+rg!:D,[:XF|P[P1OKwtDSeV[XJ9O@xkD+3S2J@vk|Xq7^-G(:*yfr!lb$mv}z6Z3X4jsgV53OPM]RIs6-h@*%m#@Ok#uGvpB[Q~PC{*h8#]n5CN##^vH.Hr+l8wk!/j{S$H4GU,(CN@,ifg$:dTf.oEW5S+-]-S#;yvBi9(LBzKKUdW0/7hx6Ir.xoVYcOyvo%.zY660]0GoN=D%L0Ob4-OO@sc%YDB9*UqswxhyKXrzxOe(sc(U}U4:Ak!dh6GRErx~v$O%DO^$NSSN)JK{T17Yw^(A3IX7t9[Kajew*l3@1s3W@0CMD0{ShZyY#%Rv@:ua(NNMjl)U)hqf#JBp8V#A-G7xt6Yr*Nj/mmJ*]AYlu]1YpRD0g^Upj^MV7-VP$d.v:j6(Jm^8m4{A}+fE0{Wt$l;dCYL~pMDPEP[jFL|J,1HX{h4C^/H(2|7(;%*w8)Pm+/T^(8F2ABilfaG%0BqDr!H;(mhEiEb|dG)Q2;yt9(1E*H~zNjvH0}Z*FdIz*(bP=dRR(#/A;#R1xko)R=f@hm/y-Lhx,|rjxfpgQTpBJX6c+s5=57Xz}Y-.c*yxRh9S/k@+H,OA!5HZE6{zfheExm6[gZLKP]pA)#|}Wce)@L3u^=k]~g{-[jy/K)7wZ}ecGlC)sl[-Ru4JWbB*xp-6(NJRk;:b@#t]Fn:cm!Lnk#YgK4h0acXT4P)d{4268cGFq)Y-8rKqsaH([d9buE+[OZ/+{7+m!Up}8ZKSEQqrb;g}2{#WFK*}Fpk-+IEt{i4Hj,|-REdpX[f20m/]-79e*7[qYqYgFA]5w;m;.h2/2kb[b9v%z[C-3bqWxdK53xmra**Vi2*nz)e7tCV)T2e6Z/+Bnfk}yYsmR[5|Y+#pIp{t90#EgR#kpEZDwC)8S)9jScBH%@*wsbnlS9GrilaWN=Sj)wwe!LvTKNgE7.bJUx(IUlx2iA@aMg])V=L4ktu#J*8w!Z3[*h|F}zg[j@]DB97+FT|ILy.3{ItA8Zz6sDWveJCk2q92VX8)T2j0E8BUfAH]Q-P1xg0hxlYQh8.uJiQH*|{DL+JrAgfFa|j4#Un[1;t/VMt.D~*jEo^ppnO-ff6boQ]-hIRu}wwN28+!uEng3YHZhSofH#bH2(o!U]p6,s]we%h-4:mIghzN;jd)/WkKL=dP1KPc4eH+Q}.sZPCUD@i48VfG6ubQ{gYV;K6tSi6n@~T3ln[|,0,TpczaUGg):on$k3,:rB@Z7KNT84Alg6tjWWxWBAC7b(~(0T.v2n!7OIFuEDcM2SPSFU)Udwx)r-;3ZW{JRs1=Q3dEuGttdf+RktreW14gbJGvnhpf2qz@B3;Crj$z-yg#1~ztw,1cOz:VboZ(9jkHSSmI5E.0sm%fE2lo|*uo%Z|W~OFk{k(zhL(LrTh.F3[mkuld]Sz;qi^H9BO#06SNqw3{ORc(Be8wFU8^YEX/XvdFKuJV]U9A4aX);A|*}8Km4(1.}kRR9,)LUn/H*]yLO8*DmYFc8MIm;F/zgA1@0JT%75]QyDN@$Q0@w|zWjObhdd;KMTv6Z$+1vACktd2o}-!Sra8R$IhiM=]-/|wH2,/m-V=,%F4s~RL.F6aj8Rf[E%MQ*R)6UwkbqGPO7-waDry44JDzF/jpRWQMA1R}Shy9z#KFpqYumR2A7PT{/o;R:8*z4V71{#bD!Ohq]qnar5Y+9q-60JKH7IYq;vJBVPtFR0oSlR2;i1l{URk/YKA{ESTLJ*[vHB}8Ywq-CYV+A6=C#BF$bBepdS*p(YZq7~)YZaEfQA4D*SIC2]sl%+Ac6I8^eaU{uH*|sc^OjfZGNRAR/joVG]wu.G-rcC6{lDh#x[JPq/oiK]Y=kvrPRpeuSksM,bJkPjFkv=E7|F(k)!j,#xiHsEL0PLnAkbwA4$G]aOty;6HSY6/ejr-+){Iq)J3IxC#uA@w~2[N{mc[y|GoE[H2WrF%o@L2{D#o(dzy^R{#tFeM54Axhj)p/Xij2GtS0v1Vh$k*cYNpEy9NsAs#dV/v^0-=2MR!LAi[aCqrs(@PKR194XhrxN)@/D)4QJGK6L*n@G/q!iXrwMr|V3$sX4J4(N$+F}5hX^J-61TV{n=2Hd6kN%oxc5zmX,8#h18z[lP;N3tz-lznV7GHnxngK1j~sv+tQUQO^IGzBQ+f2%Zg}*M^-JJ+Z[r9kQ%@7)q}nvEA@UBVW+w1;j63x|S-H%LuCG89#jRDVbdqkJ;n,vP*TI,%PV@LK)qk7W,9]-[;|3rg;a~%n!jgLjoK]oTTP.A@;ZImd0g1^:@[-b[$^/3Ba6@Kav8(luB1clD6z]gD1bU|HT6K/yc2Ec+PNSj7s9M7gZ#)gqQ:0XD]LaU(p;51@uUAy,^^J9%TLB7#z.^G)OiY3w((|0O#QTfeZmSf*m|l/0x:w[2BiUN](!Gdf:E)a$(p::|hoJ!E8AY$~--7;TRUXVg/!$e7:!;xJlQEb.;~9l0).%k1SoM|(^@^J3Bi%tG81F}rfj)mGiSetDv3ylsjtw=*Ip!{(*H;kryHn#!#e,Q)[)Uhg5X1K5S-3hU#9h^~c#6,!tc.);luCA(LH!Wm)~,bJsEbKz!;0KKW7h(4Q$=4;Hfe}M#R.xEcC;h0{Vkpd[bFZ+;gG7#4fh5d*hzo$tPgf3qv4X@!P3fGu*Ii3W3-+mv]tp.1q8P%Q]s}xa~Gx1O^i=o%/KxMQpJ@~FstUvQP!L%llGePw8IJ6H[5]qCq=NwSheT,)8[J(WLV@4E!eLt4^XT:yT4PxL(@,t,bEF^Oc4iB0^dJ!@a*#hQowOcG,Kk1Podveh+0JKn]DNZ7v;WT#3!jia@wW8DZ@P($9D@+S{+q7RYXOFh9:bQa3YKhvE~~.%oZahD!72*G=e@6LWHG0bUgi2WCg]69mfZ0tAJ]hnpMB@B]+rj]8V(sL~#H$=MD|m%IIMdP$bdkD9VXnqNPH*MgLH,^V/rTZ)Tln4GnIxmUIvsEHekwP#2d6mRD|}mPhzpp9zNkRCBcK*[7I*knr2[(rX!Ciu@DpEph$oMtFxv:j6EJ*SU)]gbDv17g==*Lys=8F6Vu@gF4Gb$KTQyhUbR(+cJaBvFfX2R0ds71(Wxi3i~6a{Lj,;I;+4*.~/-^)~TM7os,~#QwlI:9FHG4Cu-5Dp!UnC+htR-]-8n!:+Y$5p^ekl7!pJI$~:PRf/cm2!fzK/@f1;s2!.]aLh-7c[c3mgJ522X%t(R+j7=-vOdzt$!XSa:Of%hfQVd:1)[@%,74@z;nMXvgXtb-Nl8bYs8G2DWEe^OU@]Pd/8fbd|IW8xJ9g6F.eshZ|adHnyn[=fmYBjTM8ZRf!-xQkyQva/B-O!]y=G~g@(w#%*:R$pz3[X3+8c#c2I#W1oH5n@LGI|^d^gz[@,nYC8wgR6DADohK25usFNlt,fotr=n4)-ePzG46:U]xYICU{gBhAMcL,634UMX8+WvfO6QnVua3*JK%xqKU:y]qZ$;34eH!yHLyL5[g@OMgfwl%W,Qh0VuDQTiU1mUoW{gY)jx*bC4A6H[DvpGErt5I8yyPL)[ESvUQ(/CiBbPa!m+Kdu8rSX3[/~5X9GK=r}C!4r]CF|rbCU/7Z-*H-:1ha]Lf=9YcS)d~Vhr3GW5R7J/t%ZpcYQh*mNl6;vitY|ckaYo$f,;BAt}U0w8VOHuNtNH[U(=@%be!v23a^.X;qTnvs.z{O0wc%~c[Jz3CK)$S/)csixG7,G9jrY)v~:iD~Z.mdhy2%~+J|1r;a6VB(Hsu$5sZG/K(r^2|oqcYB6QcF7i=bzD@df$[OF-}f]%VHEC-;-m:@DsaW3vKLTBd2;|[:*sD3Zsy)v^FXyU*wK#kfG+;Zg7p5!6%}^D2n!vzd6eL2o}:9wc@f^RD-q03+mqyM+jA37a7WQk1WA*zJ7+~8Zh;cceiaLoP=dW5-GQFEM{Oj(dd=Z@JtWoBGQS;E:/qXBEj9]$h=4sm$*cphO(qvAW6KZU7/Xd:=Zb#X1+pOkTccq4{FlIN=MqaQtvRpsX/R6CFRf#gzHDqMRve6%|^D[(ObKy,U)yfp=EAw4{!{|{g2yHVbV1~D{y2bY6#lB6:)ataOfK*F%!o(xB(x!rg5uGS)lFM83iK;[f~)L[1||A|2~j7j*Zku[{NJ{%oF+[F44Me^gsir^Xz~iKkoO-cG7*E2,UUDYCfR){-8:.oO9ZA[{^$,-moJ0Rq]GR8r]o*j:,/h,lsma#:tmpr9lkV%!{K7,vp#FUuR4PmmZr8H53Hx4Lwjzgw(5ITuNeG3lJs3R4$RI0Uo!ivrQl,cE}0CfUlfYf5i=v*2^NPt5fjI9B6tpiv(vaPwfF4dm3=X9Q3(M6I@|[!=suCI=%^9d8|SnU[P-dtR+]hB!,IA6Ual*wVV.+SR[WuB6tH1u)z)Zr5VO7(.n1a!l/jXL630!%)KakEzh#ugO[~G{ag+%#xh+j6k8XCB3;@5I^Di8{Bb;FAHO+Xv8=$|{^@KIiT*y(x{+%H1VM}2Q^Af8P!5#:3DvZ2O)q4}FocHav!BVnea-BDp2D9.Q;nzUe6Wo{JMt3m2pKDOw0Z~V629nXPk-+3PXE}FO}P0Vkz/B}m!fVof/#.3q.t]hPaky=eWC~/VBlAuKu!JEo2|Dbv18{MJmz)1m7L{=N1{D%+E:;pFU|v3wi0AcwGrIeJP^[ddR;xAF$Pn*u!6,x(i#kWm-Y8D59:CwY%C@E%8:o=1Ac*4h;4^;dh2W@]MLvJIMY7MS)DOe3rD@]nwW.-^(8}jisBl%Oss%zidb9DVHTFqrznU5@j~e#g{X1R3VEB;+X}3}2G5aE8/)0Mh!pBxY7yWlqrqPpN}8p;XC~Hu0bE$gnHS|[R7EFqI/d;.D;ESZWjgTjOl,AFdQXt2:JtKdy{9=QhZ1!N%CUNEr/!;t]5.;*lwgqseN!MAT2(LpM}{afd6,qYG1+!T]dry}3}0XqjkwWR)@Wq/1!o=l*B3y*X)(ItRP9Ee6#okWeKuD#dzSL@Z[ZUD]KKtQ4n;p!BPH~e,^Yil41q@%D!~vB8-xR7/.KHB4+F1ae=d9^H.K/-E=3/!SKypTAv60|/MOJF!@NB$;+9n}Mhzf|t.L,+O5$~r9o%$Pe)Jc-q3dJ(mC7QjY*O481-WN+w{@a.$WIDZQL*@6N/H^#lrHS|iHB0HO*yezxjm+(SP^5@G,!TLe)0Ad70aKnVMV8t2a%d$YnBDARb,QB|x1RnQ=n44roxOC2!R1LxtgLXKh0Lo]Nu=ZmB.-}H]L9E8R]*+f8FU:1mrc:=ZY{p#JuVjj8DO*cc/x/!PLQ;SJ=+u{8|sx4pj6AMR+6MxpcAQrMGxujt#o5)1@pK,fvaEIoesKr.L2FG-qt;s@x1k=:x|d*k}^4NZ(|LcQ:=C-myB6;/{yQ:2l5XcqWZb{C5OnW~TKQ-KM~qtbQ:p4Y6=^*m(7Mr/CmAmc^:~sU}SwjlZedA6U-@E@1K5)9[fAPn;XLA@bA:(rM-bCo$RKodV}$g!1EqOTdSGK-$OBNsUfD7Q}SL2S[gv$NV-%RoWq!9f^c#$S/(FB|)aETzw|1F}~@]d4I4Qdht(J)E,p)JV,6Yhrx(g)zdB$/jQ7X[{GYJkb{q;:Ggx}![LC2eL1dy.oH:aE^cVp)Rn-U3X(XMRs!Q{vl+Lo1uW-+XRrBt2m+kBMYq-ZPI8faC%f27.R-W|EEsM!jBK98x|.R@6j#HPk0MEOl$bl)jAI~Zx|Q)AAZTnGW1{u^{GVG%;FBX)[84i7mH-%Xy6|r:Mp}mbs^h8]5~!0!zc@9ob{P70vr![#BU+PfPtq3Z!#a7|T1n,F/}*cTeRxQIuH11P/YRe1a@,TCLRTEqt3BLNm(.%H);nhR6EP)uZCuE1v+JsxK~w5fcuJ#8$}QPf0RIQ7C52Q=UVXKSr*Pllja(4dCUXj=Zc6.hk[VfxK+$h.!6g]4NAw|EHhh^f(O5FhwE:Jdq)(@/6jEVL#rxb^UJ2kjJgi(v#KPC+F(IvkE,2b)Y3raQ3C~ej9sI]!#S3;}e2%F@Wx5wiap;GBBG@EJEHt+9V;p.^nsZUGFJmq@4rF8EieP|guJ^(|+Y38opuEEB*pW,VL=%sy(gducDS+YSRp(W|w9Wpvqj!kal(GJ:$R(JcO/x-s%Afq=j@OrisQwj{e0l$OkWZ85d~=zcXNQl@,vTMm3bvHcb+zH+IbQGXyGi!MW.PP}txw3:C=Wt.=#CRLNgow8r*=BYIB*D;%O=vdcvRab8sQ~NC887CLy1.D;rClxez2{vMUNrVjggUWZYS)5R:p!u35KD)25h[vxJ=c([)Y/C#to{H$#*0s]lXoqUm1CO]HygK6VR^v(evL1I@jzZqm]j*;5gOJRB%8IG(gK=]hg;KHL/mJPNrIgsgz!vQ97ykFho-1Nsq~Js;q.ru3Io[^NTJFm0@!k7je6H5HS-Ga5t|N;=uX-)nq4HmVDe08Rpm/cZ8U#[Y.h.58xH3P%zK6*QR@1|bx!a^dFK*a^g9)EDFQO{ywUreeFIcRmJCze#wAEU%tF:eTBHVC{FQJH2mlFoOSHZ4D9Tu0*e]9$8,-L+EF;P@q,%~wMmC}:ER+ru=Tw8iyR=sdO,FR#EN;;I/mLBuAL0IaJiz978!w9:]d/1Prl%EqI#SEisu|HIw4A~XR]ZdH)T#!+7*la(=/TMI/N/6)EKR11wr%H{iTj/%FBYI.x|]j;S|gq,u!(A*d2]DdhEwX.7F/dw|B/LJzs6#%~/mmgs,b7Uy$}Lsu+1])[AeZRhaq7xR]~:a[1EPa72:;FmHr8%w4K=*;ZYqxNqUD^#Bi.ef[.5v-^2FVn9u9!0D[/U},Z7Bz!xuLb0"/>
  <p:tag name="_GBX_94C43EB33F1B4C5B8243BED2D5E3CF89_*1$0" val="ad)D2,s^30{RHOJRIH%@Y;rDTj2)ty]Re2"/>
  <p:tag name="_GBX_94C43EB33F1B4C5B8243BED2D5E3CF89_*" val="1;1"/>
  <p:tag name="_GBX_94C43EB33F1B4C5B8243BED2D5E3CF89_!$1" val="QZG2tkX#GnTdT.h3BhDBm+X4xYF07YAkMe^=mLf*dE)B82)vE[JL+ZocMo/({0#[rlKJl(qe}R$c:l}9PTISl/kr+bOy:!w2L8|P+]A4,yBe#zWc8:ej$4@MIX%(Q@:MGRdu4qL8c{OH@lFrZ:}Fea8!=mz8y-YL*!gtY~@:y$Q,$,#,fb=T;E$h%{Bv|*U8AA!V=z9L!a3QS6!u8S[+[]g70Tkr3^tK.JbgSG,a4n6L5PZ^pRxk#"/>
  <p:tag name="_GBX_94C43EB33F1B4C5B8243BED2D5E3CF89_!$0" val="adT8a2tt4+$O#/bo=;D~+-VZo=Pxu~5GH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4_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6_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39361</TotalTime>
  <Words>1651</Words>
  <Application>Microsoft Office PowerPoint</Application>
  <PresentationFormat>مخصص</PresentationFormat>
  <Paragraphs>378</Paragraphs>
  <Slides>32</Slides>
  <Notes>4</Notes>
  <HiddenSlides>0</HiddenSlides>
  <MMClips>0</MMClips>
  <ScaleCrop>false</ScaleCrop>
  <HeadingPairs>
    <vt:vector size="6" baseType="variant">
      <vt:variant>
        <vt:lpstr>الخطوط المستخدمة</vt:lpstr>
      </vt:variant>
      <vt:variant>
        <vt:i4>27</vt:i4>
      </vt:variant>
      <vt:variant>
        <vt:lpstr>نسق</vt:lpstr>
      </vt:variant>
      <vt:variant>
        <vt:i4>13</vt:i4>
      </vt:variant>
      <vt:variant>
        <vt:lpstr>عناوين الشرائح</vt:lpstr>
      </vt:variant>
      <vt:variant>
        <vt:i4>32</vt:i4>
      </vt:variant>
    </vt:vector>
  </HeadingPairs>
  <TitlesOfParts>
    <vt:vector size="72" baseType="lpstr">
      <vt:lpstr>A Cut Above The Rest</vt:lpstr>
      <vt:lpstr>Aharoni</vt:lpstr>
      <vt:lpstr>Algerian</vt:lpstr>
      <vt:lpstr>Andalus</vt:lpstr>
      <vt:lpstr>Arial</vt:lpstr>
      <vt:lpstr>Bodoni MT</vt:lpstr>
      <vt:lpstr>BoutrosAsma Bold</vt:lpstr>
      <vt:lpstr>Calibri</vt:lpstr>
      <vt:lpstr>Calibri Light</vt:lpstr>
      <vt:lpstr>Cambria</vt:lpstr>
      <vt:lpstr>Century Gothic</vt:lpstr>
      <vt:lpstr>Constantia</vt:lpstr>
      <vt:lpstr>DecoType Naskh Extensions</vt:lpstr>
      <vt:lpstr>DecoType Naskh Swashes</vt:lpstr>
      <vt:lpstr>Franklin Gothic Book</vt:lpstr>
      <vt:lpstr>Helvetica Neue</vt:lpstr>
      <vt:lpstr>Majalla UI</vt:lpstr>
      <vt:lpstr>Oswald</vt:lpstr>
      <vt:lpstr>PT Serif</vt:lpstr>
      <vt:lpstr>Roboto</vt:lpstr>
      <vt:lpstr>SansSerif</vt:lpstr>
      <vt:lpstr>Tahoma</vt:lpstr>
      <vt:lpstr>Times New Roman</vt:lpstr>
      <vt:lpstr>Traditional Arabic</vt:lpstr>
      <vt:lpstr>Trebuchet MS</vt:lpstr>
      <vt:lpstr>Wingdings</vt:lpstr>
      <vt:lpstr>Wingdings 2</vt:lpstr>
      <vt:lpstr>Flow</vt:lpstr>
      <vt:lpstr>4_Office Theme</vt:lpstr>
      <vt:lpstr>3_Office Theme</vt:lpstr>
      <vt:lpstr>1_Office Theme</vt:lpstr>
      <vt:lpstr>Office Theme</vt:lpstr>
      <vt:lpstr>2_Office Theme</vt:lpstr>
      <vt:lpstr>5_Office Theme</vt:lpstr>
      <vt:lpstr>2_Flow</vt:lpstr>
      <vt:lpstr>6_Office Theme</vt:lpstr>
      <vt:lpstr>4_نسق Office</vt:lpstr>
      <vt:lpstr>7_Office Theme</vt:lpstr>
      <vt:lpstr>8_Office Theme</vt:lpstr>
      <vt:lpstr>9_Office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Brainstorming   In this step you should think and  write down any idea about a  topic you want to write about.      </vt:lpstr>
      <vt:lpstr>عرض تقديمي في PowerPoint</vt:lpstr>
      <vt:lpstr>عرض تقديمي في PowerPoint</vt:lpstr>
      <vt:lpstr>عرض تقديمي في PowerPoint</vt:lpstr>
      <vt:lpstr>عرض تقديمي في PowerPoint</vt:lpstr>
      <vt:lpstr> A-   Do you agree or disagree with the following statement? Technology has made the world  a better place to live. Use specific reasons and examples to support your opinion .   B-   How do movies or television  influence people’s  behavior? Use specific reasons and examples to support your answer.    </vt:lpstr>
      <vt:lpstr>عرض تقديمي في PowerPoint</vt:lpstr>
    </vt:vector>
  </TitlesOfParts>
  <Company>Los Angeles Mission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juarezr</dc:creator>
  <cp:lastModifiedBy>Maher</cp:lastModifiedBy>
  <cp:revision>859</cp:revision>
  <dcterms:created xsi:type="dcterms:W3CDTF">2011-06-22T23:19:10Z</dcterms:created>
  <dcterms:modified xsi:type="dcterms:W3CDTF">2021-01-27T14:27:15Z</dcterms:modified>
</cp:coreProperties>
</file>