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9DF3910-04B9-4317-A29A-2C6E0B96197F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D1855F-7DF2-4CAF-80EA-0787CDB3E01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586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1855F-7DF2-4CAF-80EA-0787CDB3E013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82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880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228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2669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400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897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299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578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80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454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0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83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61A3-CEC3-4904-AFBA-E50886CE269A}" type="datetimeFigureOut">
              <a:rPr lang="ar-IQ" smtClean="0"/>
              <a:t>22/04/1440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7682-C74E-4FB9-87B1-D834209EAE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090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ar-IQ" sz="9600" b="1" dirty="0" smtClean="0"/>
              <a:t>المحاضرة  الاولى </a:t>
            </a:r>
            <a:endParaRPr lang="ar-IQ" sz="9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048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المعرف بـ (ال) التعريف 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510632" cy="5112568"/>
          </a:xfrm>
        </p:spPr>
        <p:txBody>
          <a:bodyPr>
            <a:normAutofit fontScale="25000" lnSpcReduction="20000"/>
          </a:bodyPr>
          <a:lstStyle/>
          <a:p>
            <a:r>
              <a:rPr lang="ar-IQ" sz="6400" b="1" dirty="0" smtClean="0"/>
              <a:t>هو كل اسم نكرة دخلت عليه (ال) فأفادته التعريف ولا يدل المعرف بـ (ال) الا اذا كان معينا ومعروفا لدى السامع .نحو : يراجع الطالب دروسه في الامتحان .</a:t>
            </a:r>
          </a:p>
          <a:p>
            <a:r>
              <a:rPr lang="ar-IQ" sz="6400" b="1" dirty="0" smtClean="0"/>
              <a:t>اعرب  الجملة اعرابا مفصلا دقيقا .</a:t>
            </a:r>
          </a:p>
          <a:p>
            <a:r>
              <a:rPr lang="ar-IQ" sz="6400" b="1" dirty="0" smtClean="0"/>
              <a:t>سؤال : اجعل النكرات  الاتية معرفة بـ (ال) ,وضعها في جملة مفيدة .</a:t>
            </a:r>
          </a:p>
          <a:p>
            <a:r>
              <a:rPr lang="ar-IQ" sz="6400" b="1" dirty="0" smtClean="0"/>
              <a:t>مؤمن , مدرسة , أب , مربي , رسول , معركة  , مجاهد ,مهندس , صحراء , فرات , مزرعة </a:t>
            </a:r>
          </a:p>
          <a:p>
            <a:r>
              <a:rPr lang="ar-IQ" sz="6400" b="1" dirty="0" smtClean="0"/>
              <a:t>سؤال : ضع اسما معرفا بـ (ال) في المكان الخالي مما يأتي : </a:t>
            </a:r>
          </a:p>
          <a:p>
            <a:r>
              <a:rPr lang="ar-IQ" sz="6400" b="1" dirty="0" smtClean="0"/>
              <a:t>1-------------- الذي يتقن عمله يحبه  ---------------- </a:t>
            </a:r>
          </a:p>
          <a:p>
            <a:r>
              <a:rPr lang="ar-IQ" sz="6400" b="1" dirty="0" smtClean="0"/>
              <a:t>2- نهر -------------- احد  الانهر الثلاثة  التي انجزها -------------</a:t>
            </a:r>
          </a:p>
          <a:p>
            <a:r>
              <a:rPr lang="ar-IQ" sz="6400" b="1" dirty="0" smtClean="0"/>
              <a:t>3-قراءة اقوال  ------------- تزيد --------- من ثرائه --------------</a:t>
            </a:r>
          </a:p>
          <a:p>
            <a:r>
              <a:rPr lang="ar-IQ" sz="6400" b="1" dirty="0" smtClean="0"/>
              <a:t>4-اطلب ------------ من المهد الى ---------------</a:t>
            </a:r>
          </a:p>
          <a:p>
            <a:r>
              <a:rPr lang="ar-IQ" sz="6400" b="1" dirty="0" smtClean="0"/>
              <a:t>5-خير --------------- من نفع ----------------------- </a:t>
            </a:r>
          </a:p>
          <a:p>
            <a:r>
              <a:rPr lang="ar-IQ" sz="6400" b="1" dirty="0" smtClean="0"/>
              <a:t>سؤال :  (ذهب  طلاب المرحلة الاولى من قسم الرياضة في زيارة الى معرض الكتاب العراقي  ,واتجه كل تلميذ  الى جناح يبحث  عن  متطلباته من الدراسة , فهذا طالب وقف يتأمل  القصص المصورة ,بينما  الطالب الاخر يتجه الى كتب علوم الرياضة ---وهكذا </a:t>
            </a:r>
          </a:p>
          <a:p>
            <a:r>
              <a:rPr lang="ar-IQ" sz="6400" b="1" dirty="0" smtClean="0"/>
              <a:t>وكان الاستاذ يشرف عليهم طول الزيارة ,وينصح الذي يريد الشراء  ان يختار كتابا يناسبه .</a:t>
            </a:r>
          </a:p>
          <a:p>
            <a:r>
              <a:rPr lang="ar-IQ" sz="6400" b="1" dirty="0" smtClean="0"/>
              <a:t>1-لماذا يذهب الطلاب الى معرض الكتاب ؟</a:t>
            </a:r>
          </a:p>
          <a:p>
            <a:r>
              <a:rPr lang="ar-IQ" sz="6400" b="1" dirty="0" smtClean="0"/>
              <a:t>2-هات من النص ثلاث كلمات جاءت مرة نكرات ومرة اخرى معارف </a:t>
            </a:r>
          </a:p>
          <a:p>
            <a:r>
              <a:rPr lang="ar-IQ" sz="6400" b="1" dirty="0" smtClean="0"/>
              <a:t>اقرأ ما يأتي : قال الله تعالى : (واخفض لهما جناح الذلّ من الرحمة ). </a:t>
            </a:r>
          </a:p>
          <a:p>
            <a:r>
              <a:rPr lang="ar-IQ" sz="6400" b="1" dirty="0" smtClean="0"/>
              <a:t>-في المعرض جناح لكل نوع من الكتب . </a:t>
            </a:r>
          </a:p>
          <a:p>
            <a:r>
              <a:rPr lang="ar-IQ" sz="6400" b="1" dirty="0" smtClean="0"/>
              <a:t>-لكل طائر جناحان </a:t>
            </a:r>
          </a:p>
          <a:p>
            <a:r>
              <a:rPr lang="ar-IQ" sz="6400" b="1" dirty="0" smtClean="0"/>
              <a:t>-للطائرة  جناحان </a:t>
            </a:r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9415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المعرّف بـ(ال) التعريف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100" b="1" dirty="0" smtClean="0"/>
              <a:t>س: ماذا تفهم  من كلمة جناح الواردة في  كل جملة من  الجمل  اعلاه . عرفها بـ (ال ) وادخلها في جملة مفيدة .</a:t>
            </a:r>
          </a:p>
          <a:p>
            <a:r>
              <a:rPr lang="ar-IQ" sz="2100" b="1" dirty="0" smtClean="0"/>
              <a:t>سؤال : اعرب ما يأتي : قوله تعالى ((المال والبنون زينة الحياة الدنيا ))  </a:t>
            </a:r>
          </a:p>
          <a:p>
            <a:r>
              <a:rPr lang="ar-IQ" sz="2100" b="1" dirty="0" smtClean="0"/>
              <a:t>المال : مبتدأ مرفوع  وعلامة رفعه  الضمة </a:t>
            </a:r>
          </a:p>
          <a:p>
            <a:r>
              <a:rPr lang="ar-IQ" sz="2100" b="1" dirty="0" smtClean="0"/>
              <a:t>و : حرف عطف </a:t>
            </a:r>
          </a:p>
          <a:p>
            <a:r>
              <a:rPr lang="ar-IQ" sz="2100" b="1" dirty="0" smtClean="0"/>
              <a:t>البنون : اسم معطوف  مرفوع بالضمة </a:t>
            </a:r>
          </a:p>
          <a:p>
            <a:r>
              <a:rPr lang="ar-IQ" sz="2100" b="1" dirty="0" smtClean="0"/>
              <a:t>زينة : خبر مرفوع بالضمة  وهو مضاف </a:t>
            </a:r>
          </a:p>
          <a:p>
            <a:r>
              <a:rPr lang="ar-IQ" sz="2100" b="1" dirty="0" smtClean="0"/>
              <a:t>الحياة : مضاف اليه  مجرور وعلامة جره  الكسرة  وهو مضاف </a:t>
            </a:r>
          </a:p>
          <a:p>
            <a:r>
              <a:rPr lang="ar-IQ" sz="2100" b="1" dirty="0" smtClean="0"/>
              <a:t>الدنيا : مضاف اليه  مجرور وعلامة جره الكسرة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662076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333</Words>
  <Application>Microsoft Office PowerPoint</Application>
  <PresentationFormat>عرض على الشاشة (3:4)‏</PresentationFormat>
  <Paragraphs>48</Paragraphs>
  <Slides>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المحاضرة  الاولى </vt:lpstr>
      <vt:lpstr>المعرف بـ (ال) التعريف  </vt:lpstr>
      <vt:lpstr>المعرّف بـ(ال) التعريف 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 الاولى </dc:title>
  <dc:creator>basem</dc:creator>
  <cp:lastModifiedBy>basem</cp:lastModifiedBy>
  <cp:revision>4</cp:revision>
  <dcterms:created xsi:type="dcterms:W3CDTF">2018-12-30T16:03:48Z</dcterms:created>
  <dcterms:modified xsi:type="dcterms:W3CDTF">2018-12-30T16:16:14Z</dcterms:modified>
</cp:coreProperties>
</file>