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211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891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63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21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01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202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14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778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183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936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503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A8C8C-9CBE-490F-B6BE-9FC6A63A7F1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BF00-6EAC-47A8-876E-79190CA4D4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141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الاولى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478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المبتدأ والخبر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المبتدأ : هو الاسم المرفوع الذي يبدأ به الكلام ,ويحتاج الى خبر نحو :محمد شجاع ,الجندي شجاع .</a:t>
            </a:r>
          </a:p>
          <a:p>
            <a:r>
              <a:rPr lang="ar-IQ" dirty="0" smtClean="0"/>
              <a:t>2-الخبر :هو اللفظ الذي يتم به مع المبتدأ جملة مفيدة ,ويكون مفردا مرفوعا او جملة فعلية او اسمية او شبه جملة وهو الظرف او الجار والمجرور نحو : العراق بلد الخيرات ,الجيش يتقدم ,الريف هواءه نقي , النجاة في الصدق . </a:t>
            </a:r>
          </a:p>
          <a:p>
            <a:r>
              <a:rPr lang="ar-IQ" dirty="0" smtClean="0"/>
              <a:t>امثلة بالإعراب :</a:t>
            </a:r>
          </a:p>
          <a:p>
            <a:r>
              <a:rPr lang="ar-IQ" dirty="0" smtClean="0"/>
              <a:t>1-العراق منتصر ٌ ,2-الجندي يدافع عن الوطن .3-الكتاب فائدته كبيرةٌ ,4-القائد شجاع ,    </a:t>
            </a:r>
          </a:p>
          <a:p>
            <a:r>
              <a:rPr lang="ar-IQ" dirty="0" smtClean="0"/>
              <a:t>5-المخلص احترامه واجب ,6-الطير فوق الشجرة ,7-المناضل في جبهة القتال . 8-المتهم امام القاضي ,9-الوردة زكية الرائحة ,10-النحل كثير النفع .11- الليل والنهار يتعاقبان ,</a:t>
            </a:r>
          </a:p>
          <a:p>
            <a:r>
              <a:rPr lang="ar-IQ" dirty="0" smtClean="0"/>
              <a:t>12-الشمس ضوؤها ساطع .13-الحقول هواؤها نقي ,14-الطيور تغرد في الصباح .</a:t>
            </a:r>
          </a:p>
          <a:p>
            <a:r>
              <a:rPr lang="ar-IQ" dirty="0" smtClean="0"/>
              <a:t>15-النجاة في الصدق ,16-المجتهد نجاحه مضمون . 17-العالم والمتعلم شريكان في الخير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009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المبتدأ والخبر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س-استخرج الخبر من الجمل الاتية  وبين نوعها , </a:t>
            </a:r>
          </a:p>
          <a:p>
            <a:r>
              <a:rPr lang="ar-IQ" dirty="0" smtClean="0"/>
              <a:t>س- اجعل الخبر المفرد فيما يأتي خبرا جملة  .</a:t>
            </a:r>
          </a:p>
          <a:p>
            <a:r>
              <a:rPr lang="ar-IQ" dirty="0" smtClean="0"/>
              <a:t>س-اجعل الخبر الجملة في ما يأتي  خبرا مفردا . </a:t>
            </a:r>
          </a:p>
          <a:p>
            <a:r>
              <a:rPr lang="ar-IQ" dirty="0" smtClean="0"/>
              <a:t>س- اجعل كل جملة من الجمل الاتية خبرا لمبتدأ يناسبها :</a:t>
            </a:r>
          </a:p>
          <a:p>
            <a:r>
              <a:rPr lang="ar-IQ" dirty="0" smtClean="0"/>
              <a:t>1---------------- طعمه لذيذ </a:t>
            </a:r>
          </a:p>
          <a:p>
            <a:r>
              <a:rPr lang="ar-IQ" dirty="0" smtClean="0"/>
              <a:t>2---------------------- احترامها واجب .</a:t>
            </a:r>
          </a:p>
          <a:p>
            <a:r>
              <a:rPr lang="ar-IQ" dirty="0" smtClean="0"/>
              <a:t>3----------------يستخرج من الارض </a:t>
            </a:r>
          </a:p>
          <a:p>
            <a:r>
              <a:rPr lang="ar-IQ" dirty="0" smtClean="0"/>
              <a:t>4------------------ تصنع من الفخار .</a:t>
            </a:r>
          </a:p>
          <a:p>
            <a:r>
              <a:rPr lang="ar-IQ" dirty="0" smtClean="0"/>
              <a:t>س/ اكمل الجمل الاتية بوضع خبر مناسب  للمبتدأ الذي  ورد فيها .</a:t>
            </a:r>
          </a:p>
          <a:p>
            <a:r>
              <a:rPr lang="ar-IQ" dirty="0" smtClean="0"/>
              <a:t>1-النضال  في سبيل الوطن ---------------</a:t>
            </a:r>
          </a:p>
          <a:p>
            <a:r>
              <a:rPr lang="ar-IQ" dirty="0" smtClean="0"/>
              <a:t>2-المتبرعات بدمائهن ّ ------------------------</a:t>
            </a:r>
          </a:p>
          <a:p>
            <a:r>
              <a:rPr lang="ar-IQ" dirty="0" smtClean="0"/>
              <a:t>3-التلميذان ------------------------------ </a:t>
            </a:r>
          </a:p>
          <a:p>
            <a:r>
              <a:rPr lang="ar-IQ" smtClean="0"/>
              <a:t>4-المقاتلون  ------------------------------------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39378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عرض على الشاشة (3:4)‏</PresentationFormat>
  <Paragraphs>23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الاولى </vt:lpstr>
      <vt:lpstr>المبتدأ والخبر </vt:lpstr>
      <vt:lpstr>المبتدأ والخبر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</dc:title>
  <dc:creator>basem</dc:creator>
  <cp:lastModifiedBy>basem</cp:lastModifiedBy>
  <cp:revision>1</cp:revision>
  <dcterms:created xsi:type="dcterms:W3CDTF">2018-12-30T18:06:43Z</dcterms:created>
  <dcterms:modified xsi:type="dcterms:W3CDTF">2018-12-30T18:08:38Z</dcterms:modified>
</cp:coreProperties>
</file>