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105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538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85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36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916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18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48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76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799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60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819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7ED3-3DBE-4CE7-B39B-EC370B2C0D5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75C0-C3B6-442E-B2CD-B45D435DD4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766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الثالثة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5657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اسم العلم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b="1" dirty="0" smtClean="0"/>
              <a:t>العلم : اسم معرفة وضع ليدل على معين ,انسان , او حيوان , او مكان , او غير ذلك ,دون الحاجة الى قرينه تدل عليه . نحو : محمد خاتم الانبياء .</a:t>
            </a:r>
          </a:p>
          <a:p>
            <a:r>
              <a:rPr lang="ar-IQ" b="1" dirty="0" smtClean="0"/>
              <a:t>ويكون العلم:</a:t>
            </a:r>
          </a:p>
          <a:p>
            <a:r>
              <a:rPr lang="ar-IQ" b="1" dirty="0" smtClean="0"/>
              <a:t> مفردا: نحو : علي قائد تأريخي </a:t>
            </a:r>
          </a:p>
          <a:p>
            <a:r>
              <a:rPr lang="ar-IQ" b="1" dirty="0" smtClean="0"/>
              <a:t>مركبا : وهو انواع : </a:t>
            </a:r>
          </a:p>
          <a:p>
            <a:r>
              <a:rPr lang="ar-IQ" b="1" dirty="0" smtClean="0"/>
              <a:t>المركب الاضافي : نحو: الخنساء ام الشهداء الاربعة </a:t>
            </a:r>
          </a:p>
          <a:p>
            <a:r>
              <a:rPr lang="ar-IQ" b="1" dirty="0" smtClean="0"/>
              <a:t>المركب المزجي : بعلبك مدينة لبنانية </a:t>
            </a:r>
          </a:p>
          <a:p>
            <a:r>
              <a:rPr lang="ar-IQ" b="1" dirty="0" smtClean="0"/>
              <a:t>المركب الاسنادي : تأبط شرا شاعر مجيد من شعراء ما قبل الاسلام </a:t>
            </a:r>
          </a:p>
          <a:p>
            <a:r>
              <a:rPr lang="ar-IQ" b="1" dirty="0" smtClean="0"/>
              <a:t>ويكون العلم : </a:t>
            </a:r>
          </a:p>
          <a:p>
            <a:r>
              <a:rPr lang="ar-IQ" b="1" dirty="0" smtClean="0"/>
              <a:t>اسما : وهو ما وضع اولا ,نحو : حسين سيد الشهداء </a:t>
            </a:r>
          </a:p>
          <a:p>
            <a:r>
              <a:rPr lang="ar-IQ" b="1" dirty="0" smtClean="0"/>
              <a:t>وكنية : وهو ما تصدر بـ (أب ) او (أم) أو (ابن)  نحو : ابن مقلة خطاط معروف </a:t>
            </a:r>
          </a:p>
          <a:p>
            <a:r>
              <a:rPr lang="ar-IQ" b="1" dirty="0" smtClean="0"/>
              <a:t>ابو عمرو بن العلاء عالم بقراءة القران واللغة </a:t>
            </a:r>
          </a:p>
          <a:p>
            <a:r>
              <a:rPr lang="ar-IQ" b="1" dirty="0" smtClean="0"/>
              <a:t>أم محمد مهندسة كفؤة</a:t>
            </a:r>
          </a:p>
          <a:p>
            <a:r>
              <a:rPr lang="ar-IQ" b="1" dirty="0" smtClean="0"/>
              <a:t>ولقبا : هو ما دل على مدح نحو : انتصر ابو الاخيار على اعداء الانسانية ,او زين العابدين </a:t>
            </a:r>
          </a:p>
          <a:p>
            <a:r>
              <a:rPr lang="ar-IQ" b="1" dirty="0" smtClean="0"/>
              <a:t>او ما دل على ذم .نحو : عبد الله السفاح اول الخلفاء العباسيين , او انف الناقة </a:t>
            </a:r>
          </a:p>
          <a:p>
            <a:r>
              <a:rPr lang="ar-IQ" b="1" dirty="0" smtClean="0"/>
              <a:t>او ما دل على حرفة : نحو : نزلت ضيفا عند ال النجار </a:t>
            </a:r>
          </a:p>
          <a:p>
            <a:r>
              <a:rPr lang="ar-IQ" b="1" dirty="0" smtClean="0"/>
              <a:t>او ما دلّ على  بلدة نحو : تاج العروس معجم الّفه الزبيدي </a:t>
            </a:r>
          </a:p>
          <a:p>
            <a:r>
              <a:rPr lang="ar-IQ" b="1" dirty="0" smtClean="0"/>
              <a:t>سؤال : اجعل كل اسم من الاسماء الاتية في ثلاث جمل بحيث يكون في الاولى مرفوعا وفي الثانية منصوبا وفي الثالثة مجرورا . </a:t>
            </a:r>
          </a:p>
          <a:p>
            <a:r>
              <a:rPr lang="ar-IQ" b="1" dirty="0" smtClean="0"/>
              <a:t>فلسطين , صلاح الدين –جاد المولى – حضر موت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0901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اسم العلم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dirty="0" smtClean="0"/>
              <a:t>سؤال : استخرج الاسماء والاعلام والكنى والالقاب وانواع المركب مما يأتي : </a:t>
            </a:r>
          </a:p>
          <a:p>
            <a:r>
              <a:rPr lang="ar-IQ" b="1" dirty="0" smtClean="0"/>
              <a:t>1-ارض العرب مهد الانبياء والمرسلين ,منهم ابراهيم الخليل , وموسى الكليم , وعيسى المسيح بن مريم .</a:t>
            </a:r>
          </a:p>
          <a:p>
            <a:r>
              <a:rPr lang="ar-IQ" b="1" dirty="0" smtClean="0"/>
              <a:t>2-من اعلام العصر العباسي كل من سيبويه النحوي وابي نؤاس الشاعر , وابن مقلة صاحب الخط المعروف , وبديع الزمان الكاتب الشاعر , وابن بيطار النباتي .</a:t>
            </a:r>
          </a:p>
          <a:p>
            <a:r>
              <a:rPr lang="ar-IQ" b="1" dirty="0" smtClean="0"/>
              <a:t>3-كان ابو عبادة البحتري اشعر من ابي الطيب ومن ابي تمام حبيب الطائي .</a:t>
            </a:r>
          </a:p>
          <a:p>
            <a:r>
              <a:rPr lang="ar-IQ" b="1" dirty="0" smtClean="0"/>
              <a:t>سؤال : ضع كل اسم من الاسماء الاتية في جملة مفيدة واضبطها بالشكل : </a:t>
            </a:r>
          </a:p>
          <a:p>
            <a:r>
              <a:rPr lang="ar-IQ" b="1" dirty="0" smtClean="0"/>
              <a:t>ابو الوليد , ام يوسف , ابو حفص , سر من رأى ,عبد الرحمن , ابن العميد , جاد الحق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2294123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335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الثالثة </vt:lpstr>
      <vt:lpstr>اسم العلم </vt:lpstr>
      <vt:lpstr>اسم العلم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</dc:title>
  <dc:creator>basem</dc:creator>
  <cp:lastModifiedBy>basem</cp:lastModifiedBy>
  <cp:revision>1</cp:revision>
  <dcterms:created xsi:type="dcterms:W3CDTF">2018-12-30T16:32:36Z</dcterms:created>
  <dcterms:modified xsi:type="dcterms:W3CDTF">2018-12-30T16:36:29Z</dcterms:modified>
</cp:coreProperties>
</file>