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314C-4516-4877-82BC-4F35D03E590B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1C8D-FB98-40A1-BF81-B5B04ED64DF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1170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314C-4516-4877-82BC-4F35D03E590B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1C8D-FB98-40A1-BF81-B5B04ED64DF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9447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314C-4516-4877-82BC-4F35D03E590B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1C8D-FB98-40A1-BF81-B5B04ED64DF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9248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314C-4516-4877-82BC-4F35D03E590B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1C8D-FB98-40A1-BF81-B5B04ED64DF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917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314C-4516-4877-82BC-4F35D03E590B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1C8D-FB98-40A1-BF81-B5B04ED64DF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12379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314C-4516-4877-82BC-4F35D03E590B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1C8D-FB98-40A1-BF81-B5B04ED64DF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46211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314C-4516-4877-82BC-4F35D03E590B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1C8D-FB98-40A1-BF81-B5B04ED64DF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8983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314C-4516-4877-82BC-4F35D03E590B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1C8D-FB98-40A1-BF81-B5B04ED64DF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0886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314C-4516-4877-82BC-4F35D03E590B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1C8D-FB98-40A1-BF81-B5B04ED64DF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79027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314C-4516-4877-82BC-4F35D03E590B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1C8D-FB98-40A1-BF81-B5B04ED64DF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151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314C-4516-4877-82BC-4F35D03E590B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1C8D-FB98-40A1-BF81-B5B04ED64DF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464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B314C-4516-4877-82BC-4F35D03E590B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41C8D-FB98-40A1-BF81-B5B04ED64DF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7109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8800" b="1" dirty="0" smtClean="0"/>
              <a:t>المحاضرة الثامنة </a:t>
            </a:r>
            <a:endParaRPr lang="ar-IQ" sz="88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12440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المفعول لأجله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/>
              <a:t>المفعول لأجله :اسم منصوب  يبين سبب وقوع الفعل نحو : قاتل العراقيون دفاعا عن الوطن . وقوله تعالى: (ينفقون اموالهم ابتغاء مرضاة الله ) . قوله تعالى :(يجعلون اصابعهم في اذانهم من الصواعق حذر الموت ) . </a:t>
            </a:r>
          </a:p>
          <a:p>
            <a:r>
              <a:rPr lang="ar-IQ" dirty="0" smtClean="0"/>
              <a:t>س/ بين نوع المفعول لأجله في العبارات الاتية : </a:t>
            </a:r>
          </a:p>
          <a:p>
            <a:r>
              <a:rPr lang="ar-IQ" dirty="0" smtClean="0"/>
              <a:t>1-نحارب دفاعا عن حدود العراق .</a:t>
            </a:r>
          </a:p>
          <a:p>
            <a:r>
              <a:rPr lang="ar-IQ" dirty="0" smtClean="0"/>
              <a:t>2-هجم الجنود تنفيذا لأوامر قائدهم . </a:t>
            </a:r>
          </a:p>
          <a:p>
            <a:r>
              <a:rPr lang="ar-IQ" dirty="0" smtClean="0"/>
              <a:t>3-نذهب الى المدارس طلبا للعلم </a:t>
            </a:r>
          </a:p>
          <a:p>
            <a:r>
              <a:rPr lang="ar-IQ" dirty="0" smtClean="0"/>
              <a:t>4-يبذل العراقي دمه فداء لوطنه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48007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المفعول لأجله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dirty="0" smtClean="0"/>
              <a:t>س/ املا الفراغات الاتية بوضع مفعول </a:t>
            </a:r>
            <a:r>
              <a:rPr lang="ar-IQ" dirty="0" err="1" smtClean="0"/>
              <a:t>لاجله</a:t>
            </a:r>
            <a:r>
              <a:rPr lang="ar-IQ" dirty="0" smtClean="0"/>
              <a:t>  مناسب :</a:t>
            </a:r>
          </a:p>
          <a:p>
            <a:r>
              <a:rPr lang="ar-IQ" dirty="0" smtClean="0"/>
              <a:t>1-استرخص المقاتل روحه ----------- لوطنه </a:t>
            </a:r>
          </a:p>
          <a:p>
            <a:r>
              <a:rPr lang="ar-IQ" dirty="0" smtClean="0"/>
              <a:t>2-نهض الطلاب --------------------لمدرسهم </a:t>
            </a:r>
          </a:p>
          <a:p>
            <a:r>
              <a:rPr lang="ar-IQ" dirty="0" smtClean="0"/>
              <a:t>3-ساعدنا المحتاجين ----------------- في مرضاة الله </a:t>
            </a:r>
          </a:p>
          <a:p>
            <a:r>
              <a:rPr lang="ar-IQ" dirty="0" smtClean="0"/>
              <a:t>4-ابتعدنا عن الاشرار ----------------- لآذاهم</a:t>
            </a:r>
          </a:p>
          <a:p>
            <a:r>
              <a:rPr lang="ar-IQ" dirty="0" smtClean="0"/>
              <a:t>5-اسرعت --------------------اليه </a:t>
            </a:r>
          </a:p>
          <a:p>
            <a:r>
              <a:rPr lang="ar-IQ" dirty="0" smtClean="0"/>
              <a:t>6-دخلت المدرسة ----------------------- في التعلم </a:t>
            </a:r>
          </a:p>
          <a:p>
            <a:r>
              <a:rPr lang="ar-IQ" dirty="0" smtClean="0"/>
              <a:t>7-اطعمت الحيوان ---------------- به </a:t>
            </a:r>
          </a:p>
          <a:p>
            <a:r>
              <a:rPr lang="ar-IQ" dirty="0" smtClean="0"/>
              <a:t>8-تجنبت الشر -------------------له </a:t>
            </a:r>
          </a:p>
          <a:p>
            <a:r>
              <a:rPr lang="ar-IQ" dirty="0" smtClean="0"/>
              <a:t>9-حللت التمرينات ----------------- لطلب مدرسي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52701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المفعول لأجله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dirty="0" smtClean="0"/>
              <a:t>س/ اجب عن الاسئلة الاتية بجمل مفيدة يشتمل كل منها على مفعول لأجله : </a:t>
            </a:r>
          </a:p>
          <a:p>
            <a:r>
              <a:rPr lang="ar-IQ" dirty="0" smtClean="0"/>
              <a:t>1-لماذا تذهب الى جبهة القتال ؟</a:t>
            </a:r>
          </a:p>
          <a:p>
            <a:r>
              <a:rPr lang="ar-IQ" dirty="0" smtClean="0"/>
              <a:t>2-لماذا تسافر في الصيف ؟</a:t>
            </a:r>
          </a:p>
          <a:p>
            <a:r>
              <a:rPr lang="ar-IQ" dirty="0" smtClean="0"/>
              <a:t>3-لماذا تشارك في حملات العمل الشعبي ؟</a:t>
            </a:r>
          </a:p>
          <a:p>
            <a:r>
              <a:rPr lang="ar-IQ" dirty="0" smtClean="0"/>
              <a:t>4-لم يحرث الفلاح ارضه ؟</a:t>
            </a:r>
          </a:p>
          <a:p>
            <a:r>
              <a:rPr lang="ar-IQ" dirty="0" smtClean="0"/>
              <a:t>5-لم يقف التلاميذ عند دخول المدرس ؟</a:t>
            </a:r>
          </a:p>
          <a:p>
            <a:r>
              <a:rPr lang="ar-IQ" dirty="0" smtClean="0"/>
              <a:t>6-لم يخلص العمال ؟</a:t>
            </a:r>
          </a:p>
          <a:p>
            <a:r>
              <a:rPr lang="ar-IQ" dirty="0" smtClean="0"/>
              <a:t>7-لم تنشأ المستشفيات ؟ </a:t>
            </a:r>
          </a:p>
          <a:p>
            <a:r>
              <a:rPr lang="ar-IQ" dirty="0" smtClean="0"/>
              <a:t>س/ اجعل كل اسم من الاسماء الاتية مفعولا لأجله في جملة مفيدة :</a:t>
            </a:r>
          </a:p>
          <a:p>
            <a:r>
              <a:rPr lang="ar-IQ" dirty="0" smtClean="0"/>
              <a:t>أملا , طمعا , وفاء , شفقة </a:t>
            </a:r>
          </a:p>
          <a:p>
            <a:r>
              <a:rPr lang="ar-IQ" dirty="0" smtClean="0"/>
              <a:t>س/ اعرب الجملة الاتية : </a:t>
            </a:r>
          </a:p>
          <a:p>
            <a:r>
              <a:rPr lang="ar-IQ" smtClean="0"/>
              <a:t>حارب العراقيون دفاعا عن العراق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2583865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219</Words>
  <Application>Microsoft Office PowerPoint</Application>
  <PresentationFormat>عرض على الشاشة (3:4)‏</PresentationFormat>
  <Paragraphs>32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المحاضرة الثامنة </vt:lpstr>
      <vt:lpstr>المفعول لأجله </vt:lpstr>
      <vt:lpstr>المفعول لأجله </vt:lpstr>
      <vt:lpstr>المفعول لأجله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الثامنة </dc:title>
  <dc:creator>basem</dc:creator>
  <cp:lastModifiedBy>basem</cp:lastModifiedBy>
  <cp:revision>1</cp:revision>
  <dcterms:created xsi:type="dcterms:W3CDTF">2018-12-30T20:43:34Z</dcterms:created>
  <dcterms:modified xsi:type="dcterms:W3CDTF">2018-12-30T20:46:36Z</dcterms:modified>
</cp:coreProperties>
</file>