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15F862-0A18-4238-989E-3625C68A9AE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2004844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15F862-0A18-4238-989E-3625C68A9AE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103295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15F862-0A18-4238-989E-3625C68A9AE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166629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15F862-0A18-4238-989E-3625C68A9AE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55976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15F862-0A18-4238-989E-3625C68A9AEF}"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405254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15F862-0A18-4238-989E-3625C68A9AE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217335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15F862-0A18-4238-989E-3625C68A9AEF}"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5337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15F862-0A18-4238-989E-3625C68A9AEF}"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106820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15F862-0A18-4238-989E-3625C68A9AEF}"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396043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15F862-0A18-4238-989E-3625C68A9AE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416846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15F862-0A18-4238-989E-3625C68A9AEF}"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228F56-07FB-4B99-A9AF-D51406B86AC0}" type="slidenum">
              <a:rPr lang="ar-IQ" smtClean="0"/>
              <a:t>‹#›</a:t>
            </a:fld>
            <a:endParaRPr lang="ar-IQ"/>
          </a:p>
        </p:txBody>
      </p:sp>
    </p:spTree>
    <p:extLst>
      <p:ext uri="{BB962C8B-B14F-4D97-AF65-F5344CB8AC3E}">
        <p14:creationId xmlns:p14="http://schemas.microsoft.com/office/powerpoint/2010/main" val="380318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15F862-0A18-4238-989E-3625C68A9AEF}"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228F56-07FB-4B99-A9AF-D51406B86AC0}" type="slidenum">
              <a:rPr lang="ar-IQ" smtClean="0"/>
              <a:t>‹#›</a:t>
            </a:fld>
            <a:endParaRPr lang="ar-IQ"/>
          </a:p>
        </p:txBody>
      </p:sp>
    </p:spTree>
    <p:extLst>
      <p:ext uri="{BB962C8B-B14F-4D97-AF65-F5344CB8AC3E}">
        <p14:creationId xmlns:p14="http://schemas.microsoft.com/office/powerpoint/2010/main" val="1990160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8800" b="1" dirty="0" smtClean="0"/>
              <a:t>المحاضرة الثامنة </a:t>
            </a:r>
            <a:endParaRPr lang="ar-IQ" sz="8800" b="1"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1448809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المثنى </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المثنى : </a:t>
            </a:r>
          </a:p>
          <a:p>
            <a:r>
              <a:rPr lang="ar-IQ" dirty="0" smtClean="0"/>
              <a:t>الاسم في اللغة العربية يتكون من ثلاثة أقسام مفرد ومثنى وجمع، ويأخذ الاسم المفرد علامات الإعراب الأصلية وهي الضمة عند الرفع والفتحة في حالة النصب والكسرة في حالة الجر، ولكن ماذا بشأن الاسم المثنى.</a:t>
            </a:r>
          </a:p>
          <a:p>
            <a:r>
              <a:rPr lang="ar-IQ" dirty="0" smtClean="0"/>
              <a:t>تعريف الاسم المثنى</a:t>
            </a:r>
          </a:p>
          <a:p>
            <a:r>
              <a:rPr lang="ar-IQ" dirty="0" smtClean="0"/>
              <a:t>الاسم المثنى هو اسم معرب يتم ذكره بدلًا من ذكر اسمين متفقين في اللفظ والمعنى وذلك بزيادة ألف ونون أو واو ونون. أو هو ما دل على اثنين أو اثنتين ويُشترط في الاسم الذي يُثنى أن يكون مفردًا معربًا غير مركب تركيبًا مزجيًا أو إسناديًا، ويكون مماثل في اللفظ والمعنى.</a:t>
            </a:r>
          </a:p>
          <a:p>
            <a:r>
              <a:rPr lang="ar-IQ" dirty="0" smtClean="0"/>
              <a:t>مثال: التلميذان مجتهدان</a:t>
            </a:r>
          </a:p>
          <a:p>
            <a:r>
              <a:rPr lang="ar-IQ" dirty="0" smtClean="0"/>
              <a:t>وهنا كلمة تلميذان اسم مثنى لأنه اتفق في المعنى واللفظ أي تلميذ+ تلميذ ولكن لا يجوز أن يكون الاسم مثنى مختلف في اللفظ والمعنى أي لا يمكننا جمع كلمة قلم وكتاب</a:t>
            </a:r>
          </a:p>
          <a:p>
            <a:r>
              <a:rPr lang="ar-IQ" dirty="0" smtClean="0"/>
              <a:t>إعراب المثنى</a:t>
            </a:r>
          </a:p>
          <a:p>
            <a:r>
              <a:rPr lang="ar-IQ" dirty="0" smtClean="0"/>
              <a:t>يُرفع الاسم المثنى بالألف بدل من الضمة ويُنصب بالياء بدل من الفتحة ويُجر بالياء بدل من الكسرة.</a:t>
            </a:r>
          </a:p>
          <a:p>
            <a:endParaRPr lang="ar-IQ" dirty="0"/>
          </a:p>
        </p:txBody>
      </p:sp>
    </p:spTree>
    <p:extLst>
      <p:ext uri="{BB962C8B-B14F-4D97-AF65-F5344CB8AC3E}">
        <p14:creationId xmlns:p14="http://schemas.microsoft.com/office/powerpoint/2010/main" val="133567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المثنى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مثال</a:t>
            </a:r>
          </a:p>
          <a:p>
            <a:r>
              <a:rPr lang="ar-IQ" dirty="0" smtClean="0"/>
              <a:t>– ” فيهما عينان تجريان”  (عينان: مبتدأ مؤخر مرفوع وعلامة رفعه الألف لأنه مثنى)</a:t>
            </a:r>
          </a:p>
          <a:p>
            <a:r>
              <a:rPr lang="ar-IQ" dirty="0" smtClean="0"/>
              <a:t>– قرأت قصتين جميلتين  ( قصتين: مفعول به منصوب وعلامة نصبه الياء لأنه مثنى)</a:t>
            </a:r>
          </a:p>
          <a:p>
            <a:r>
              <a:rPr lang="ar-IQ" dirty="0" smtClean="0"/>
              <a:t>– نظرت إلى الصورتين   (الصورتين: اسم مجرور وعلامة جره الياء لأنه مثنى)</a:t>
            </a:r>
          </a:p>
          <a:p>
            <a:r>
              <a:rPr lang="ar-IQ" dirty="0" smtClean="0"/>
              <a:t>ملاحظات:</a:t>
            </a:r>
          </a:p>
          <a:p>
            <a:r>
              <a:rPr lang="ar-IQ" dirty="0" smtClean="0"/>
              <a:t>1- الأفعال التي تنتهي بـ (ان) ليست مثنى مثل (يكتبان ويلعبان ويشربان …) وذلك لأن المثنى اسم ولا يكون فعلًا.</a:t>
            </a:r>
          </a:p>
          <a:p>
            <a:r>
              <a:rPr lang="ar-IQ" dirty="0" smtClean="0"/>
              <a:t>2- هناك بعض الكلمات التي تنتهي بحرف الـ (ان) ولكنها حروف أصلية في الكلمة مثل اليابان وعثمان والسودان، وبذلك لا تكون اسم مثنى.</a:t>
            </a:r>
          </a:p>
          <a:p>
            <a:r>
              <a:rPr lang="ar-IQ" dirty="0" smtClean="0"/>
              <a:t>3- نون المثنى تكون مكسورة دائمًا، مثل الوالدانِ عزيزان على الأبناء</a:t>
            </a:r>
          </a:p>
          <a:p>
            <a:r>
              <a:rPr lang="ar-IQ" dirty="0" smtClean="0"/>
              <a:t>4- قد يُحذف حرف النون من الاسم المثنى للإضافة</a:t>
            </a:r>
          </a:p>
          <a:p>
            <a:endParaRPr lang="ar-IQ" dirty="0"/>
          </a:p>
        </p:txBody>
      </p:sp>
    </p:spTree>
    <p:extLst>
      <p:ext uri="{BB962C8B-B14F-4D97-AF65-F5344CB8AC3E}">
        <p14:creationId xmlns:p14="http://schemas.microsoft.com/office/powerpoint/2010/main" val="3466424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المثنى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مثال</a:t>
            </a:r>
          </a:p>
          <a:p>
            <a:r>
              <a:rPr lang="ar-IQ" dirty="0" smtClean="0"/>
              <a:t>– ” فيهما عينان تجريان”  (عينان: مبتدأ مؤخر مرفوع وعلامة رفعه الألف لأنه مثنى)</a:t>
            </a:r>
          </a:p>
          <a:p>
            <a:r>
              <a:rPr lang="ar-IQ" dirty="0" smtClean="0"/>
              <a:t>– قرأت قصتين جميلتين  ( قصتين: مفعول به منصوب وعلامة نصبه الياء لأنه مثنى)</a:t>
            </a:r>
          </a:p>
          <a:p>
            <a:r>
              <a:rPr lang="ar-IQ" dirty="0" smtClean="0"/>
              <a:t>– نظرت إلى الصورتين   (الصورتين: اسم مجرور وعلامة جره الياء لأنه مثنى)</a:t>
            </a:r>
          </a:p>
          <a:p>
            <a:r>
              <a:rPr lang="ar-IQ" dirty="0" smtClean="0"/>
              <a:t>ملاحظات:</a:t>
            </a:r>
          </a:p>
          <a:p>
            <a:r>
              <a:rPr lang="ar-IQ" dirty="0" smtClean="0"/>
              <a:t>1- الأفعال التي تنتهي بـ (ان) ليست مثنى مثل (يكتبان ويلعبان ويشربان …) وذلك لأن المثنى اسم ولا يكون فعلًا.</a:t>
            </a:r>
          </a:p>
          <a:p>
            <a:r>
              <a:rPr lang="ar-IQ" dirty="0" smtClean="0"/>
              <a:t>2- هناك بعض الكلمات التي تنتهي بحرف الـ (ان) ولكنها حروف أصلية في الكلمة مثل اليابان وعثمان والسودان، وبذلك لا تكون اسم مثنى.</a:t>
            </a:r>
          </a:p>
          <a:p>
            <a:r>
              <a:rPr lang="ar-IQ" dirty="0" smtClean="0"/>
              <a:t>3- نون المثنى تكون مكسورة دائمًا، مثل الوالدانِ عزيزان على الأبناء</a:t>
            </a:r>
          </a:p>
          <a:p>
            <a:r>
              <a:rPr lang="ar-IQ" smtClean="0"/>
              <a:t>4- قد يُحذف حرف النون من الاسم المثنى للإضافة</a:t>
            </a:r>
            <a:endParaRPr lang="ar-IQ" dirty="0"/>
          </a:p>
        </p:txBody>
      </p:sp>
    </p:spTree>
    <p:extLst>
      <p:ext uri="{BB962C8B-B14F-4D97-AF65-F5344CB8AC3E}">
        <p14:creationId xmlns:p14="http://schemas.microsoft.com/office/powerpoint/2010/main" val="25541962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404</Words>
  <Application>Microsoft Office PowerPoint</Application>
  <PresentationFormat>عرض على الشاشة (3:4)‏</PresentationFormat>
  <Paragraphs>30</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المحاضرة الثامنة </vt:lpstr>
      <vt:lpstr>المثنى </vt:lpstr>
      <vt:lpstr>المثنى </vt:lpstr>
      <vt:lpstr>المثنى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dc:title>
  <dc:creator>basem</dc:creator>
  <cp:lastModifiedBy>basem</cp:lastModifiedBy>
  <cp:revision>1</cp:revision>
  <dcterms:created xsi:type="dcterms:W3CDTF">2018-12-30T17:13:40Z</dcterms:created>
  <dcterms:modified xsi:type="dcterms:W3CDTF">2018-12-30T17:16:32Z</dcterms:modified>
</cp:coreProperties>
</file>