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6536-4340-41A2-8B66-BAE65C08306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2684-3CA4-4A41-994C-629200F9E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393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6536-4340-41A2-8B66-BAE65C08306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2684-3CA4-4A41-994C-629200F9E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6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6536-4340-41A2-8B66-BAE65C08306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2684-3CA4-4A41-994C-629200F9E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325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6536-4340-41A2-8B66-BAE65C08306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2684-3CA4-4A41-994C-629200F9E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170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6536-4340-41A2-8B66-BAE65C08306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2684-3CA4-4A41-994C-629200F9E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044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6536-4340-41A2-8B66-BAE65C08306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2684-3CA4-4A41-994C-629200F9E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224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6536-4340-41A2-8B66-BAE65C08306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2684-3CA4-4A41-994C-629200F9E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5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6536-4340-41A2-8B66-BAE65C08306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2684-3CA4-4A41-994C-629200F9E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309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6536-4340-41A2-8B66-BAE65C08306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2684-3CA4-4A41-994C-629200F9E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113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6536-4340-41A2-8B66-BAE65C08306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2684-3CA4-4A41-994C-629200F9E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576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6536-4340-41A2-8B66-BAE65C08306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2684-3CA4-4A41-994C-629200F9E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89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6536-4340-41A2-8B66-BAE65C083068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82684-3CA4-4A41-994C-629200F9E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911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 smtClean="0"/>
              <a:t>المحاضرة الثانية </a:t>
            </a:r>
            <a:endParaRPr lang="ar-IQ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0175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الفاعل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الفاعل :اسم مرفوع يتقدمه فعل مبني للمعلوم , ويدل على من فعل الفعل او اتصف به ,نحو: انجز المجتهد واجبه , اخضّر الزرع . </a:t>
            </a:r>
          </a:p>
          <a:p>
            <a:r>
              <a:rPr lang="ar-IQ" dirty="0" smtClean="0"/>
              <a:t>ملاحظة : </a:t>
            </a:r>
          </a:p>
          <a:p>
            <a:r>
              <a:rPr lang="ar-IQ" dirty="0" smtClean="0"/>
              <a:t>1-يؤنث الفعل اذا كان مؤنثا , وعلامة تأنيثه 0(تاء) ساكنة في اخر الفعل الماضي ,نحو :تبرعت فاطمة بحليها لدعم  منظمة الارامل . (تاء) متحركة في اوّل الفعل المضارع نحو : تساعد مريم والدتها في الاعمال المنزلية .</a:t>
            </a:r>
          </a:p>
          <a:p>
            <a:r>
              <a:rPr lang="ar-IQ" dirty="0" smtClean="0"/>
              <a:t>2-يبقي الفعل بصيغة المفرد اذا كان فاعله اسما ظاهرا سواء اكان  الفاعل مفردا ام مثنى ام جمعا نحو : </a:t>
            </a:r>
          </a:p>
          <a:p>
            <a:r>
              <a:rPr lang="ar-IQ" dirty="0" smtClean="0"/>
              <a:t>-شارك المقاتل في معركة تحرير الموصل </a:t>
            </a:r>
          </a:p>
          <a:p>
            <a:r>
              <a:rPr lang="ar-IQ" dirty="0" smtClean="0"/>
              <a:t>-تبرعت الفتاتان بحليهما لدعم المجهود  الحربي </a:t>
            </a:r>
          </a:p>
          <a:p>
            <a:r>
              <a:rPr lang="ar-IQ" dirty="0" smtClean="0"/>
              <a:t>-تبرعت  الطالبات بنقودهن  الى الفقراء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5961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الفاعل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000" b="1" dirty="0" smtClean="0"/>
              <a:t>س/اجعل كل اسم من الاسماء الاتية فاعلا في جملة مفيدة :</a:t>
            </a:r>
          </a:p>
          <a:p>
            <a:r>
              <a:rPr lang="ar-IQ" sz="2000" b="1" dirty="0" smtClean="0"/>
              <a:t>المحسنون ,اخوك ,الاشجار ,المجتهدتان ,الحشد الشعبي ,الممرضة . الجيش ,الموصل ,</a:t>
            </a:r>
          </a:p>
          <a:p>
            <a:r>
              <a:rPr lang="ar-IQ" sz="2000" b="1" dirty="0" smtClean="0"/>
              <a:t>س/ اعرب ما يأتي :-</a:t>
            </a:r>
          </a:p>
          <a:p>
            <a:r>
              <a:rPr lang="ar-IQ" sz="2000" b="1" dirty="0" smtClean="0"/>
              <a:t>يحترم الناس العامل المخلص .انتصر العراق انتصارا باهرا ,المجدون يفوزون . سافر سعيد الى البصرة . </a:t>
            </a:r>
          </a:p>
          <a:p>
            <a:r>
              <a:rPr lang="ar-IQ" sz="2000" b="1" dirty="0" smtClean="0"/>
              <a:t>اولا : يحترم الناس العامل المخلص </a:t>
            </a:r>
          </a:p>
          <a:p>
            <a:r>
              <a:rPr lang="ar-IQ" sz="2000" b="1" dirty="0" smtClean="0"/>
              <a:t>يحترم : فعل مضارع مرفوع بالضمة </a:t>
            </a:r>
          </a:p>
          <a:p>
            <a:r>
              <a:rPr lang="ar-IQ" sz="2000" b="1" dirty="0" smtClean="0"/>
              <a:t>الناس :فاعل مرفوع بالضمة </a:t>
            </a:r>
          </a:p>
          <a:p>
            <a:r>
              <a:rPr lang="ar-IQ" sz="2000" b="1" dirty="0" smtClean="0"/>
              <a:t>العامل : مفعول به منصوب  بالفتحة </a:t>
            </a:r>
          </a:p>
          <a:p>
            <a:r>
              <a:rPr lang="ar-IQ" sz="2000" b="1" dirty="0" smtClean="0"/>
              <a:t>المخلص –صفة منصوبة بالفتحة .</a:t>
            </a:r>
          </a:p>
          <a:p>
            <a:r>
              <a:rPr lang="ar-IQ" sz="2000" b="1" dirty="0" smtClean="0"/>
              <a:t>ثانيا : انتصر العراق انتصارا باهرا </a:t>
            </a:r>
          </a:p>
          <a:p>
            <a:r>
              <a:rPr lang="ar-IQ" sz="2000" b="1" dirty="0" smtClean="0"/>
              <a:t>انتصر : فعل ماضي مبني على الفتح </a:t>
            </a:r>
          </a:p>
          <a:p>
            <a:r>
              <a:rPr lang="ar-IQ" sz="2000" b="1" dirty="0" smtClean="0"/>
              <a:t>العراق :فاعل مرفوع بالضمة </a:t>
            </a:r>
          </a:p>
          <a:p>
            <a:r>
              <a:rPr lang="ar-IQ" sz="2000" b="1" dirty="0" smtClean="0"/>
              <a:t>انتصارا مفعول مطلق منصوب بالفتحة </a:t>
            </a:r>
          </a:p>
          <a:p>
            <a:r>
              <a:rPr lang="ar-IQ" sz="2000" b="1" dirty="0" smtClean="0"/>
              <a:t>باهرا صفة منصوبة بالفتحة </a:t>
            </a:r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191883856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222</Words>
  <Application>Microsoft Office PowerPoint</Application>
  <PresentationFormat>عرض على الشاشة (3:4)‏</PresentationFormat>
  <Paragraphs>24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المحاضرة الثانية </vt:lpstr>
      <vt:lpstr>الفاعل </vt:lpstr>
      <vt:lpstr>الفاعل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</dc:title>
  <dc:creator>basem</dc:creator>
  <cp:lastModifiedBy>basem</cp:lastModifiedBy>
  <cp:revision>1</cp:revision>
  <dcterms:created xsi:type="dcterms:W3CDTF">2018-12-30T18:08:44Z</dcterms:created>
  <dcterms:modified xsi:type="dcterms:W3CDTF">2018-12-30T18:14:20Z</dcterms:modified>
</cp:coreProperties>
</file>