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348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674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524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632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866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739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984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978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704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618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751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6AA69-1C98-44B0-95DE-C83D6A62B3C7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B2E95-6A0B-4B0E-A31C-2CFA9CC645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883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IQ" sz="9600" b="1" dirty="0" smtClean="0"/>
              <a:t>المحاضرة الثانية </a:t>
            </a:r>
            <a:endParaRPr lang="ar-IQ" sz="9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054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المعرّف بالإضافة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dirty="0" smtClean="0"/>
              <a:t>اسم نكرة  اكتسب  التعريف من اضافته الى احدى  المعارف نحو : المضاف الى المعرّف بـ (ال) نحو : خير المواهب العقل ) , والمضاف الى العلم نحو (أبو محمد اول الطلاب المجتهدون ) , والمضاف الى الضمير نحو (صديقك شهم ) , والمضاف الى اسم الاشارة نحو : (ارض هذا الوطن خصبة ) , والمضاف الى اسم الموصول نحو (سمعت قصائد الذين شاركوا في مهرجان بابل ) . </a:t>
            </a:r>
          </a:p>
          <a:p>
            <a:r>
              <a:rPr lang="ar-IQ" b="1" dirty="0" smtClean="0"/>
              <a:t>اعرب ما يأتي : حرص  طلابنا على  بقاء تفوقهم في الدراسة .</a:t>
            </a:r>
          </a:p>
          <a:p>
            <a:r>
              <a:rPr lang="ar-IQ" b="1" dirty="0" smtClean="0"/>
              <a:t>سؤال : عيّن مما يأتي كل نكرة اكتسبت التعريف  بالإضافة وبين نوع المضاف اليه من المعارف : </a:t>
            </a:r>
          </a:p>
          <a:p>
            <a:r>
              <a:rPr lang="ar-IQ" b="1" dirty="0" smtClean="0"/>
              <a:t>1-فناء البيت  واسع , عينا الطفل كبيرتان , 3-كتاب محمد جميل , شكرك واجب علي </a:t>
            </a:r>
          </a:p>
          <a:p>
            <a:r>
              <a:rPr lang="ar-IQ" b="1" dirty="0" smtClean="0"/>
              <a:t>سؤال :عيّن فيما يأتي كل مضاف اكتسب التعريف بالإضافة : </a:t>
            </a:r>
          </a:p>
          <a:p>
            <a:r>
              <a:rPr lang="ar-IQ" b="1" dirty="0" smtClean="0"/>
              <a:t>1-قوله تعالى على لسان يوسف  ((اذهبوا بقميصي هذا فالقوه على وجه ابي ).</a:t>
            </a:r>
          </a:p>
          <a:p>
            <a:r>
              <a:rPr lang="ar-IQ" b="1" dirty="0" smtClean="0"/>
              <a:t>2-قوله تعالى (( واتخذوا من مقام ابراهيم مصلى )) </a:t>
            </a:r>
          </a:p>
          <a:p>
            <a:r>
              <a:rPr lang="ar-IQ" b="1" dirty="0" smtClean="0"/>
              <a:t>3-قوله تعالى ((وقضينا اليه ذلك الامر ان دابر هؤلاء مقطوع مصبحين )) .</a:t>
            </a:r>
          </a:p>
          <a:p>
            <a:r>
              <a:rPr lang="ar-IQ" b="1" dirty="0" smtClean="0"/>
              <a:t>4-قوله تعالى ((ودّ كثير من أهل الكتاب لو يضلونكم ) .</a:t>
            </a:r>
          </a:p>
          <a:p>
            <a:r>
              <a:rPr lang="ar-IQ" b="1" dirty="0" smtClean="0"/>
              <a:t>5-قول الشاعر: </a:t>
            </a:r>
          </a:p>
          <a:p>
            <a:r>
              <a:rPr lang="ar-IQ" b="1" dirty="0" smtClean="0"/>
              <a:t>وما نيل المطالب بالتمني            ولكن تؤخذ الدنيا غلايا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47839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المعرّف بالإضافة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IQ" sz="3400" b="1" dirty="0" smtClean="0"/>
              <a:t>سؤال : اجعل النكرات الاتية معارف بالإضافة ,مستوفيا في اضافتها انواع المعارف ,ثم ضعها  في جمل تامّة .</a:t>
            </a:r>
          </a:p>
          <a:p>
            <a:r>
              <a:rPr lang="ar-IQ" sz="3400" b="1" dirty="0" smtClean="0"/>
              <a:t>دار , مصباح , حديقة , كتاب , مشروع . </a:t>
            </a:r>
          </a:p>
          <a:p>
            <a:r>
              <a:rPr lang="ar-IQ" sz="3400" b="1" dirty="0" smtClean="0"/>
              <a:t>سؤال : اعرب ما يأتي :</a:t>
            </a:r>
          </a:p>
          <a:p>
            <a:r>
              <a:rPr lang="ar-IQ" sz="3400" b="1" dirty="0" smtClean="0"/>
              <a:t>1-حب الوطن من الايمان </a:t>
            </a:r>
          </a:p>
          <a:p>
            <a:r>
              <a:rPr lang="ar-IQ" sz="3400" b="1" dirty="0" smtClean="0"/>
              <a:t>2-بيت خالد قريب من المدرسة </a:t>
            </a:r>
          </a:p>
          <a:p>
            <a:r>
              <a:rPr lang="ar-IQ" sz="3400" b="1" dirty="0" smtClean="0"/>
              <a:t>3-اثنيت على اخلاص هذا العامل .  </a:t>
            </a:r>
          </a:p>
          <a:p>
            <a:r>
              <a:rPr lang="ar-IQ" sz="3400" b="1" dirty="0" smtClean="0"/>
              <a:t>حب الوطن من الايمان </a:t>
            </a:r>
          </a:p>
          <a:p>
            <a:r>
              <a:rPr lang="ar-IQ" sz="3400" b="1" dirty="0" smtClean="0"/>
              <a:t>حُب: مبتدأ مرفوع بالضمة وهو مضاف </a:t>
            </a:r>
          </a:p>
          <a:p>
            <a:r>
              <a:rPr lang="ar-IQ" sz="3400" b="1" dirty="0" smtClean="0"/>
              <a:t>الوطن : مضاف اليه مجرور بالكسرة </a:t>
            </a:r>
          </a:p>
          <a:p>
            <a:r>
              <a:rPr lang="ar-IQ" sz="3400" b="1" dirty="0" smtClean="0"/>
              <a:t>من : حرف جر </a:t>
            </a:r>
          </a:p>
          <a:p>
            <a:r>
              <a:rPr lang="ar-IQ" sz="3400" b="1" dirty="0" smtClean="0"/>
              <a:t>الوطن : اسم مجرور وعلامة جره الكسرة وشبه الجملة من الجار والمجرور في محل رفع خبر للمبتدأ (حب) </a:t>
            </a:r>
          </a:p>
          <a:p>
            <a:r>
              <a:rPr lang="ar-IQ" sz="3400" b="1" dirty="0" smtClean="0"/>
              <a:t>بيت خالد قريب من المدرسة </a:t>
            </a:r>
          </a:p>
          <a:p>
            <a:r>
              <a:rPr lang="ar-IQ" sz="3400" b="1" dirty="0" smtClean="0"/>
              <a:t>بيت : مبتدأ مرفوع بالضمة  وهو مضاف </a:t>
            </a:r>
          </a:p>
          <a:p>
            <a:r>
              <a:rPr lang="ar-IQ" sz="3400" b="1" dirty="0" smtClean="0"/>
              <a:t>خالد : مضاف اليه مجرور بالكسرة </a:t>
            </a:r>
          </a:p>
          <a:p>
            <a:r>
              <a:rPr lang="ar-IQ" sz="3400" b="1" dirty="0" smtClean="0"/>
              <a:t>قريب : خبر مرفوع بالضمة </a:t>
            </a:r>
          </a:p>
          <a:p>
            <a:r>
              <a:rPr lang="ar-IQ" sz="3400" b="1" dirty="0" smtClean="0"/>
              <a:t>من : حرف جر </a:t>
            </a:r>
          </a:p>
          <a:p>
            <a:r>
              <a:rPr lang="ar-IQ" sz="3400" b="1" dirty="0" smtClean="0"/>
              <a:t>المدرسة : اسم مجرور بالكسرة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27111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319</Words>
  <Application>Microsoft Office PowerPoint</Application>
  <PresentationFormat>عرض على الشاشة (3:4)‏</PresentationFormat>
  <Paragraphs>31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المحاضرة الثانية </vt:lpstr>
      <vt:lpstr>المعرّف بالإضافة </vt:lpstr>
      <vt:lpstr>المعرّف بالإضافة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basem</dc:creator>
  <cp:lastModifiedBy>basem</cp:lastModifiedBy>
  <cp:revision>2</cp:revision>
  <dcterms:created xsi:type="dcterms:W3CDTF">2018-12-30T16:20:43Z</dcterms:created>
  <dcterms:modified xsi:type="dcterms:W3CDTF">2018-12-30T16:31:39Z</dcterms:modified>
</cp:coreProperties>
</file>