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850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848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358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276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723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20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23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159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97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92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921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8E629-0092-49F3-95B6-C713C973D12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1622E-6D7C-4BD2-8585-205A78B1F3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93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الخامسة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730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به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المفعول به :هو الاسم المنصوب الذي يقع عليه فعل الفاعل نحو : كتب محمد الدرس </a:t>
            </a:r>
          </a:p>
          <a:p>
            <a:r>
              <a:rPr lang="ar-IQ" dirty="0" smtClean="0"/>
              <a:t>-اذا كان الفعل مكتفيا بالفاعل سمي (الفعل اللازم ) او غير المتعدي  نحو : فرح العراقيون جميعهم بالنصر على اعداءه .او ذهب زيد الى المدرسة .</a:t>
            </a:r>
          </a:p>
          <a:p>
            <a:r>
              <a:rPr lang="ar-IQ" dirty="0" smtClean="0"/>
              <a:t>-اذا كان الفعل غير مكتف بالفاعل وجاوزه الى ما بعده سمي (الفعل المتعدي ) نحو: زرع الفلاح القمح ,حرث المزارع الارض . </a:t>
            </a:r>
          </a:p>
          <a:p>
            <a:r>
              <a:rPr lang="ar-IQ" dirty="0" smtClean="0"/>
              <a:t>س/اعرب ما يأتي : تلقى كريم خبرا مفرحا . قرأت الدرس بجد </a:t>
            </a:r>
          </a:p>
          <a:p>
            <a:r>
              <a:rPr lang="ar-IQ" dirty="0" smtClean="0"/>
              <a:t>نجح المثابر في الامتحان بتفوق ,سار المقاتل الى ميدان القتال بثبات </a:t>
            </a:r>
          </a:p>
          <a:p>
            <a:r>
              <a:rPr lang="ar-IQ" dirty="0" smtClean="0"/>
              <a:t>نحب الشهادة من اجل الوطن , يحب العربي اكرام الضيف , اخلص العامل عمله في المصنع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610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به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س/استعمل كل كلمة مما </a:t>
            </a:r>
            <a:r>
              <a:rPr lang="ar-IQ" dirty="0" err="1" smtClean="0"/>
              <a:t>ياتي</a:t>
            </a:r>
            <a:r>
              <a:rPr lang="ar-IQ" dirty="0" smtClean="0"/>
              <a:t> في جملة مفيدة بحيث تعرب كل كلمة مفعولا به واضبطها بالشكل : </a:t>
            </a:r>
          </a:p>
          <a:p>
            <a:r>
              <a:rPr lang="ar-IQ" dirty="0" smtClean="0"/>
              <a:t>القلم , الكتاب , القصيدة , البندقية , العلم . </a:t>
            </a:r>
          </a:p>
          <a:p>
            <a:r>
              <a:rPr lang="ar-IQ" dirty="0" smtClean="0"/>
              <a:t>س/ضع في كل مكان خال مما </a:t>
            </a:r>
            <a:r>
              <a:rPr lang="ar-IQ" dirty="0" err="1" smtClean="0"/>
              <a:t>ياتي</a:t>
            </a:r>
            <a:r>
              <a:rPr lang="ar-IQ" dirty="0" smtClean="0"/>
              <a:t> مفعولا به مناسبا مضبوطا بالشكل :</a:t>
            </a:r>
          </a:p>
          <a:p>
            <a:r>
              <a:rPr lang="ar-IQ" dirty="0" smtClean="0"/>
              <a:t>1-نحب --------- ونضحي من اجله </a:t>
            </a:r>
          </a:p>
          <a:p>
            <a:r>
              <a:rPr lang="ar-IQ" dirty="0" smtClean="0"/>
              <a:t>2-يكرم رئيس الوزراء -------- الشهداء </a:t>
            </a:r>
          </a:p>
          <a:p>
            <a:r>
              <a:rPr lang="ar-IQ" dirty="0" smtClean="0"/>
              <a:t>3-يقرأ الطالب ------------- كي يتعلم </a:t>
            </a:r>
          </a:p>
          <a:p>
            <a:r>
              <a:rPr lang="ar-IQ" dirty="0" smtClean="0"/>
              <a:t>4-نحترم ------------------ الذين يتفوقون في دروسهم .</a:t>
            </a:r>
          </a:p>
          <a:p>
            <a:r>
              <a:rPr lang="ar-IQ" dirty="0" smtClean="0"/>
              <a:t>5-نكافح --------------- وننشر -----------------</a:t>
            </a:r>
          </a:p>
          <a:p>
            <a:r>
              <a:rPr lang="ar-IQ" smtClean="0"/>
              <a:t>6-نحارب ---------------- ونمتعضها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09769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187</Words>
  <Application>Microsoft Office PowerPoint</Application>
  <PresentationFormat>عرض على الشاشة (3:4)‏</PresentationFormat>
  <Paragraphs>18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الخامسة </vt:lpstr>
      <vt:lpstr>المفعول به </vt:lpstr>
      <vt:lpstr>المفعول به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</dc:title>
  <dc:creator>basem</dc:creator>
  <cp:lastModifiedBy>basem</cp:lastModifiedBy>
  <cp:revision>1</cp:revision>
  <dcterms:created xsi:type="dcterms:W3CDTF">2018-12-30T20:34:48Z</dcterms:created>
  <dcterms:modified xsi:type="dcterms:W3CDTF">2018-12-30T20:36:21Z</dcterms:modified>
</cp:coreProperties>
</file>