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074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87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596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82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861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575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621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161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243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39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93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F9A53-E085-4804-BC49-68D276D98106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A62FE-E156-49E1-8105-8FCEFCC3058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980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dirty="0" smtClean="0"/>
              <a:t>المحاضرة الخامسة </a:t>
            </a:r>
            <a:endParaRPr lang="ar-IQ" sz="8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8527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اسم الاشارة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اسم الاشارة : هو اسم معرفة يدل على شيء معين بالإشارة اليه  نحو : (هذا طفل يركب دراجة ) , وهذه فلاحة تسقي الزرع , وهؤلاء ممرضات رحيمات , واولئك مهندسون بارعون . </a:t>
            </a:r>
          </a:p>
          <a:p>
            <a:r>
              <a:rPr lang="ar-IQ" dirty="0" smtClean="0"/>
              <a:t>ملاحظة : جميع اسماء الاشارة مبنية عدا (هذان , وهاتان ) فانهما يعربان اعراب المثنى  نحو : فاز هذان اللاعبان , وشجعت هذين اللاعبين , واعجبت </a:t>
            </a:r>
            <a:r>
              <a:rPr lang="ar-IQ" dirty="0" err="1" smtClean="0"/>
              <a:t>بهذين</a:t>
            </a:r>
            <a:r>
              <a:rPr lang="ar-IQ" dirty="0" smtClean="0"/>
              <a:t> اللاعبين </a:t>
            </a:r>
          </a:p>
          <a:p>
            <a:r>
              <a:rPr lang="ar-IQ" dirty="0" smtClean="0"/>
              <a:t>وفازت هاتان اللاعبتان , وشجعت هاتين اللاعبتين , واعجبت بهاتين الكرتين . </a:t>
            </a:r>
          </a:p>
          <a:p>
            <a:r>
              <a:rPr lang="ar-IQ" dirty="0" smtClean="0"/>
              <a:t> ملاحظة : يشار الى المكان بـ (هنا)للقريب , و(هناك) للقريب المتوسط  , وهنالك للبعيد . نحو: هنا يرفع العلم , هناك تقف السيارة , هنالك نلتقي كل يوم .</a:t>
            </a:r>
          </a:p>
          <a:p>
            <a:r>
              <a:rPr lang="ar-IQ" dirty="0" smtClean="0"/>
              <a:t>مثال : هذا أثر قديم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580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اسم الاشارة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سؤال : ضع اسم الاشارة المناسب في كل مكان خالي من الجمل الاتية : </a:t>
            </a:r>
          </a:p>
          <a:p>
            <a:r>
              <a:rPr lang="ar-IQ" b="1" dirty="0" smtClean="0"/>
              <a:t>1------------ تلميذ يتعلّم في المدرسة .</a:t>
            </a:r>
          </a:p>
          <a:p>
            <a:r>
              <a:rPr lang="ar-IQ" b="1" dirty="0" smtClean="0"/>
              <a:t>2------------ فتاة تعمل في المصنع .</a:t>
            </a:r>
          </a:p>
          <a:p>
            <a:r>
              <a:rPr lang="ar-IQ" b="1" dirty="0" smtClean="0"/>
              <a:t>3---------- رسامون ماهرون </a:t>
            </a:r>
          </a:p>
          <a:p>
            <a:r>
              <a:rPr lang="ar-IQ" b="1" dirty="0" smtClean="0"/>
              <a:t>4---------- ممرضات </a:t>
            </a:r>
          </a:p>
          <a:p>
            <a:r>
              <a:rPr lang="ar-IQ" b="1" dirty="0" smtClean="0"/>
              <a:t>5- إنّ ------------ طالبان مجدان </a:t>
            </a:r>
          </a:p>
          <a:p>
            <a:r>
              <a:rPr lang="ar-IQ" b="1" dirty="0" smtClean="0"/>
              <a:t>6- إنّ ----------- مهندستان بارعتان .</a:t>
            </a:r>
          </a:p>
          <a:p>
            <a:r>
              <a:rPr lang="ar-IQ" b="1" dirty="0" smtClean="0"/>
              <a:t>7- ----------- طفل يتعلّم في الروضة .</a:t>
            </a:r>
          </a:p>
          <a:p>
            <a:r>
              <a:rPr lang="ar-IQ" b="1" dirty="0" smtClean="0"/>
              <a:t>8- --------- تلميذة مهذبة </a:t>
            </a:r>
          </a:p>
          <a:p>
            <a:r>
              <a:rPr lang="ar-IQ" b="1" dirty="0" smtClean="0"/>
              <a:t>9- زرت ----------- المدينتين </a:t>
            </a:r>
          </a:p>
          <a:p>
            <a:r>
              <a:rPr lang="ar-IQ" b="1" dirty="0" smtClean="0"/>
              <a:t>10-اعجبني ----------- المهندسينَ </a:t>
            </a:r>
          </a:p>
          <a:p>
            <a:r>
              <a:rPr lang="ar-IQ" b="1" dirty="0" smtClean="0"/>
              <a:t>11- تجولت في -------- الحقول . </a:t>
            </a:r>
          </a:p>
          <a:p>
            <a:r>
              <a:rPr lang="ar-IQ" b="1" dirty="0" smtClean="0"/>
              <a:t>سؤال : اشر الى خمسة اشياء في غرفة صفك مع التعبير بجمل تامة مضبوطة بالشكل .</a:t>
            </a:r>
          </a:p>
          <a:p>
            <a:r>
              <a:rPr lang="ar-IQ" b="1" dirty="0" smtClean="0"/>
              <a:t>سؤال : هذا الطالب نجح في الامتحان </a:t>
            </a:r>
          </a:p>
          <a:p>
            <a:r>
              <a:rPr lang="ar-IQ" b="1" dirty="0" smtClean="0"/>
              <a:t>     اجعل اسم الاشارة في الجملة السابقة للمفردة المؤنثة ثم المثنى والجمع بنوعيه ,مع تغيير ما يلزم تغييره في الجملة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424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اسم الاشارة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/>
              <a:t>سؤال : ضع اسم اشارة ومشارا اليه معربين في كل جملة من الجمل الاتية مع تغييره في الجملة :</a:t>
            </a:r>
          </a:p>
          <a:p>
            <a:r>
              <a:rPr lang="ar-IQ" dirty="0"/>
              <a:t>1-	--------- ينصرون الفضيلة .</a:t>
            </a:r>
          </a:p>
          <a:p>
            <a:r>
              <a:rPr lang="ar-IQ" dirty="0"/>
              <a:t>2-	 --------- يحرسان الحقل .</a:t>
            </a:r>
          </a:p>
          <a:p>
            <a:r>
              <a:rPr lang="ar-IQ" dirty="0"/>
              <a:t>3-	----------- يدافعون عن الوطن . </a:t>
            </a:r>
          </a:p>
          <a:p>
            <a:r>
              <a:rPr lang="ar-IQ" dirty="0"/>
              <a:t>سؤال: نقول :هذا بناء شامخ .</a:t>
            </a:r>
          </a:p>
          <a:p>
            <a:r>
              <a:rPr lang="ar-IQ" dirty="0"/>
              <a:t>فماذا تقول اذا كان البناء متوسط البعد ؟ وماذا تقول اذا كان البناء بعيدا </a:t>
            </a:r>
          </a:p>
          <a:p>
            <a:r>
              <a:rPr lang="ar-IQ" dirty="0"/>
              <a:t>2-تقول : هذه شجرة مثمرة .</a:t>
            </a:r>
          </a:p>
          <a:p>
            <a:r>
              <a:rPr lang="ar-IQ" dirty="0"/>
              <a:t>فماذا تقول اذا كانت  الشجرة بعيدة , او متوسطة البعد . </a:t>
            </a:r>
          </a:p>
          <a:p>
            <a:r>
              <a:rPr lang="ar-IQ" dirty="0"/>
              <a:t>3-نقول: هؤلاء عمّال ماهرون .</a:t>
            </a:r>
          </a:p>
          <a:p>
            <a:r>
              <a:rPr lang="ar-IQ" dirty="0"/>
              <a:t>فماذا تقول :اذا كان العمّال متوسط البعد , او بعيدين .</a:t>
            </a:r>
          </a:p>
          <a:p>
            <a:r>
              <a:rPr lang="ar-IQ" dirty="0"/>
              <a:t>سؤال : اعرب ما يأتي اعرابا مفصلا دقيقا : </a:t>
            </a:r>
          </a:p>
          <a:p>
            <a:r>
              <a:rPr lang="ar-IQ"/>
              <a:t>1-هذا كتاب جديد , 2-هؤلاء ممرضات رحيمات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410216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257</Words>
  <Application>Microsoft Office PowerPoint</Application>
  <PresentationFormat>عرض على الشاشة (3:4)‏</PresentationFormat>
  <Paragraphs>36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الخامسة </vt:lpstr>
      <vt:lpstr>اسم الاشارة </vt:lpstr>
      <vt:lpstr>اسم الاشارة </vt:lpstr>
      <vt:lpstr>اسم الاشارة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</dc:title>
  <dc:creator>basem</dc:creator>
  <cp:lastModifiedBy>basem</cp:lastModifiedBy>
  <cp:revision>2</cp:revision>
  <dcterms:created xsi:type="dcterms:W3CDTF">2018-12-30T17:02:34Z</dcterms:created>
  <dcterms:modified xsi:type="dcterms:W3CDTF">2018-12-30T17:07:55Z</dcterms:modified>
</cp:coreProperties>
</file>