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986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462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84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093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81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85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98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213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966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212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119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1845-94F8-4697-9C37-91102D73392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F01E-EA75-4AA7-B45F-707489BBE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122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الرابعة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426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كان واخواتها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كان وأخواتها أو الأفعال الناقصة (وقد سمّيت ناقصة لأنها لا تكتفي </a:t>
            </a:r>
            <a:r>
              <a:rPr lang="ar-IQ" dirty="0" err="1" smtClean="0"/>
              <a:t>بمرفوعها</a:t>
            </a:r>
            <a:r>
              <a:rPr lang="ar-IQ" dirty="0" smtClean="0"/>
              <a:t>، أي لا تتمّ الفائدة بها وبالمرفوع بعدها، بل تحتاج مع المرفوع إلى منصوب)</a:t>
            </a:r>
          </a:p>
          <a:p>
            <a:r>
              <a:rPr lang="ar-IQ" dirty="0" smtClean="0"/>
              <a:t>في اللغة العربية هي أفعال ناسخة تدخل على الجملة الاسمية فترفع المبتدأ ويسمى اسمها وتنصب الخبر ويسمى خبرها (مثال: كان خالدٌ مريضاً). </a:t>
            </a:r>
          </a:p>
          <a:p>
            <a:r>
              <a:rPr lang="ar-IQ" dirty="0" smtClean="0"/>
              <a:t>من الأفعال الناقصة أصبح، أضحى، ظل، أمسى، بات، ما برح، ما انفك، ما زال، ما فتئ، ما دام، صار و ليس.</a:t>
            </a:r>
          </a:p>
          <a:p>
            <a:r>
              <a:rPr lang="ar-IQ" dirty="0" smtClean="0"/>
              <a:t>تُقسم كان وأخواتها تِبعاً لشرط عملها إلى ما يلي: </a:t>
            </a:r>
          </a:p>
          <a:p>
            <a:r>
              <a:rPr lang="ar-IQ" dirty="0" smtClean="0"/>
              <a:t>1-رفع الاسم ونصب الخبر دون أيِّ شروط، ويندرج تحت هذا النوع: كان، ليس، أمسى، أصبح، أضحى، ظل، بات، صار.</a:t>
            </a:r>
          </a:p>
          <a:p>
            <a:r>
              <a:rPr lang="ar-IQ" dirty="0" smtClean="0"/>
              <a:t> 2-رفع الاسم ونصب الخبر بشرط  ان يتقدم فيه النفي أو شبهه عليه، ويندرج تحت هذا النوع: ما زال، ما برح، ما فتئ، ما انفك، حيثُ تدل هذه الأفعال على الالتصاق بالخبر للمخبر عنه بحسب الحال، ويَبطُلُ عملها إذا لازمت النفي.</a:t>
            </a:r>
          </a:p>
          <a:p>
            <a:r>
              <a:rPr lang="ar-IQ" dirty="0" smtClean="0"/>
              <a:t>3- رفع الاسم ونصب الخبر بشرط تقدم (ما) الظرفية عليه، مثل: ما دام.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318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كان واخواتها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أنواع خبر كان واخواتها :</a:t>
            </a:r>
          </a:p>
          <a:p>
            <a:r>
              <a:rPr lang="ar-IQ" dirty="0" smtClean="0"/>
              <a:t> يأتي خبر كان بالأنواع التي سنذكرها فيما يلي: </a:t>
            </a:r>
          </a:p>
          <a:p>
            <a:r>
              <a:rPr lang="ar-IQ" dirty="0" smtClean="0"/>
              <a:t>1-مفرد: ليس شبه جملة أو جملة، مثل: بات الحارس ساهراً. </a:t>
            </a:r>
          </a:p>
          <a:p>
            <a:r>
              <a:rPr lang="ar-IQ" dirty="0" smtClean="0"/>
              <a:t>2-جملة اسمية: مثل: أمسى المريض حالته مطمئنة.</a:t>
            </a:r>
          </a:p>
          <a:p>
            <a:r>
              <a:rPr lang="ar-IQ" dirty="0" smtClean="0"/>
              <a:t>3- جملة فعلية: مثل: ما فتئت الزيارة السكانية تُهدد التنمية. </a:t>
            </a:r>
          </a:p>
          <a:p>
            <a:r>
              <a:rPr lang="ar-IQ" dirty="0" smtClean="0"/>
              <a:t>4-شبه جملة ظرفية: يكون خبر الجملة محذوف يقع في محل نصب، مثل: ما زالت الطائرة فوق السحاب. جار ومجرور: يكون خبر الجملة محذوف يقع في محل نصب، مثل: ما برحت الصناعة من أهم موارد الثروة.</a:t>
            </a:r>
          </a:p>
          <a:p>
            <a:r>
              <a:rPr lang="ar-IQ" dirty="0" smtClean="0"/>
              <a:t> أقسام كان تأتي كان بثلاثة أنواع نذكرها فيما يلي:</a:t>
            </a:r>
          </a:p>
          <a:p>
            <a:r>
              <a:rPr lang="ar-IQ" dirty="0" smtClean="0"/>
              <a:t>1-كان التامة: تتطلبُ كان في هذه الحالة لمرفوع فقط، مثل قوله تعالى: (وَإِن كَانَ ذُو عُسْرَةٍ فَنَظِرَةٌ </a:t>
            </a:r>
            <a:r>
              <a:rPr lang="ar-IQ" dirty="0" err="1" smtClean="0"/>
              <a:t>إِلَىٰ</a:t>
            </a:r>
            <a:r>
              <a:rPr lang="ar-IQ" dirty="0" smtClean="0"/>
              <a:t> مَيْسَرَةٍ وَأَن تَصَدَّقُوا خَيْرٌ لَّكُمْ إِن كُنتُمْ تَعْلَمُونَ).</a:t>
            </a:r>
          </a:p>
          <a:p>
            <a:r>
              <a:rPr lang="ar-IQ" dirty="0" smtClean="0"/>
              <a:t>2- كان الناقصة: تتطلبُ كان في هذه الحالة إلى مرفوع ومنصوب، مثل قوله الله تعالى: (فَأُولَـئِكَ عَسَى اللَّـهُ أَن يَعْفُوَ عَنْهُمْ وَكَانَ اللَّـهُ عَفُوًّا غَفُورًا).</a:t>
            </a:r>
          </a:p>
          <a:p>
            <a:r>
              <a:rPr lang="ar-IQ" smtClean="0"/>
              <a:t>3- كان الزائدة: تؤكد كان حديث الجملة ولا تحتاج مرفوعاً أو منصوباً، مثل: ما كان أحسن زيداً.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75242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386</Words>
  <Application>Microsoft Office PowerPoint</Application>
  <PresentationFormat>عرض على الشاشة (3:4)‏</PresentationFormat>
  <Paragraphs>20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الرابعة </vt:lpstr>
      <vt:lpstr>كان واخواتها </vt:lpstr>
      <vt:lpstr>كان واخواتها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</dc:title>
  <dc:creator>basem</dc:creator>
  <cp:lastModifiedBy>basem</cp:lastModifiedBy>
  <cp:revision>1</cp:revision>
  <dcterms:created xsi:type="dcterms:W3CDTF">2018-12-30T20:31:30Z</dcterms:created>
  <dcterms:modified xsi:type="dcterms:W3CDTF">2018-12-30T20:33:57Z</dcterms:modified>
</cp:coreProperties>
</file>