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D801-91D6-46FF-BA97-992E2448142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50DA-868E-47DF-A32F-D329C806A0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768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D801-91D6-46FF-BA97-992E2448142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50DA-868E-47DF-A32F-D329C806A0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08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D801-91D6-46FF-BA97-992E2448142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50DA-868E-47DF-A32F-D329C806A0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632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D801-91D6-46FF-BA97-992E2448142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50DA-868E-47DF-A32F-D329C806A0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407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D801-91D6-46FF-BA97-992E2448142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50DA-868E-47DF-A32F-D329C806A0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687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D801-91D6-46FF-BA97-992E2448142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50DA-868E-47DF-A32F-D329C806A0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134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D801-91D6-46FF-BA97-992E2448142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50DA-868E-47DF-A32F-D329C806A0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635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D801-91D6-46FF-BA97-992E2448142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50DA-868E-47DF-A32F-D329C806A0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869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D801-91D6-46FF-BA97-992E2448142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50DA-868E-47DF-A32F-D329C806A0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556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D801-91D6-46FF-BA97-992E2448142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50DA-868E-47DF-A32F-D329C806A0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322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D801-91D6-46FF-BA97-992E2448142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50DA-868E-47DF-A32F-D329C806A0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308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9D801-91D6-46FF-BA97-992E2448142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650DA-868E-47DF-A32F-D329C806A0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821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8800" dirty="0" smtClean="0"/>
              <a:t>المحاضرة الرابعة </a:t>
            </a:r>
            <a:endParaRPr lang="ar-IQ" sz="8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13231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الاسم الموصول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2400" b="1" dirty="0" smtClean="0"/>
              <a:t>اسم مبهم  لا يتضح معناه الا بما يذكر بعده من جملة فعلية  نحو : فاز الذي اجتهد , أو اسمية  نحو قوله تعالى ((قد افلح المؤمنون الذين هم في صلاتهم خاشعون ) , او شبه جملة نحو: (قرأت بعض  ما في المكتبة  من صحف ) . </a:t>
            </a:r>
          </a:p>
          <a:p>
            <a:r>
              <a:rPr lang="ar-IQ" sz="2400" b="1" dirty="0" smtClean="0"/>
              <a:t>ملاحظة : تأتي الاسماء الموصولة  بحالات مختلفة  من حيث الافراد  نحو : قرأت الكتاب الذي يفيدني , والتثنية نحو : أكرم المدير اللاعبين اللذينِ فازا ) , والجمع  نحو : (احترم الذين يتقنون اعمالهم ) , ومن حيث التذكير والتأنيث  نحو :عاد الصديق الذي كان مسافرا , وقطفت الثمرة التي نضجت , </a:t>
            </a:r>
          </a:p>
          <a:p>
            <a:r>
              <a:rPr lang="ar-IQ" sz="2400" b="1" dirty="0" smtClean="0"/>
              <a:t>ملاحظة : جميع الاسماء الموصولة مبنية باستثناء (اللذان , واللتان) فانهما يعربان اعراب  المثنى  نحو : فاز اللذان اجتهدا , اكرمت  اللتين برعتا في الالقاء .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203245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الاسم الموصول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1800" b="1" dirty="0" smtClean="0"/>
              <a:t>ملاحظة : من الاسماء الموصولة ما يستعمل بلفظ واحد للمذكر والمؤنث والمفرد والمثنى  والجمع  نحو (من) للعاقل نحو  : (اكرمت من فاز ) واكرمت من فازت في السباق , واكرمت من فازا , واكرمت من فازوا , واكرمت من فزن  </a:t>
            </a:r>
          </a:p>
          <a:p>
            <a:r>
              <a:rPr lang="ar-IQ" sz="1800" b="1" dirty="0" smtClean="0"/>
              <a:t>وتستعمل (ما) لغير العاقل نحو: عبّرت  لك عمّا في نفسي , ما في الحقيبة كتاب  , ما في الغرفة منضدة , ما في الكتاب فصلان ,ما في المعرض لوحات جميلة . </a:t>
            </a:r>
          </a:p>
          <a:p>
            <a:r>
              <a:rPr lang="ar-IQ" sz="1800" b="1" dirty="0" smtClean="0"/>
              <a:t>اعرب ما يأتي : كرّم المدير الطلاب المتفوقين في المدرسة .</a:t>
            </a:r>
          </a:p>
          <a:p>
            <a:r>
              <a:rPr lang="ar-IQ" sz="1800" b="1" dirty="0" smtClean="0"/>
              <a:t>سؤال : ضع  الاسم الموصول المناسب في كل مكان  خال مما يأتي  :   </a:t>
            </a:r>
          </a:p>
          <a:p>
            <a:r>
              <a:rPr lang="ar-IQ" sz="1800" b="1" dirty="0" smtClean="0"/>
              <a:t>1-حضرت  الندوة الثقافية ----------- عقدتها المدرسة .</a:t>
            </a:r>
          </a:p>
          <a:p>
            <a:r>
              <a:rPr lang="ar-IQ" sz="1800" b="1" dirty="0" smtClean="0"/>
              <a:t>2-استمتعت الى المحاضر --------- تحدث عن عظمة حضارتنا العربية .</a:t>
            </a:r>
          </a:p>
          <a:p>
            <a:r>
              <a:rPr lang="ar-IQ" sz="1800" b="1" dirty="0" smtClean="0"/>
              <a:t>3-قرأت المقالين ----------نشرا في صحيفة المدرسة .</a:t>
            </a:r>
          </a:p>
          <a:p>
            <a:r>
              <a:rPr lang="ar-IQ" sz="1800" b="1" dirty="0" smtClean="0"/>
              <a:t>4-احبّ ان اقرأ لبعض الكاتبات ----اللاتي-------- لمعت اسماؤهن .</a:t>
            </a:r>
          </a:p>
          <a:p>
            <a:r>
              <a:rPr lang="ar-IQ" sz="1800" b="1" dirty="0" smtClean="0"/>
              <a:t>5-اعجبت بالشعراء ------------ شاركوا في المربد </a:t>
            </a:r>
          </a:p>
          <a:p>
            <a:r>
              <a:rPr lang="ar-IQ" sz="1800" b="1" dirty="0" smtClean="0"/>
              <a:t>6-الشريان هو ------------ ينقل الدم من القلب للجسم </a:t>
            </a:r>
          </a:p>
          <a:p>
            <a:r>
              <a:rPr lang="ar-IQ" sz="1800" b="1" dirty="0" smtClean="0"/>
              <a:t>7-القاصرون هم ----------- لم يصلوا بعد الى سن الرشد </a:t>
            </a:r>
          </a:p>
          <a:p>
            <a:r>
              <a:rPr lang="ar-IQ" sz="1800" b="1" dirty="0" smtClean="0"/>
              <a:t>8-نوّه المدرس بـ -------------- تفوقا .</a:t>
            </a:r>
          </a:p>
        </p:txBody>
      </p:sp>
    </p:spTree>
    <p:extLst>
      <p:ext uri="{BB962C8B-B14F-4D97-AF65-F5344CB8AC3E}">
        <p14:creationId xmlns:p14="http://schemas.microsoft.com/office/powerpoint/2010/main" val="278017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الاسم الموصول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سؤال : (الذي يعامل الناس بمثل  ما يحبّ أن يعاملوه به يكسب احترامهم ) </a:t>
            </a:r>
          </a:p>
          <a:p>
            <a:r>
              <a:rPr lang="ar-IQ" sz="2800" dirty="0" smtClean="0"/>
              <a:t>اجعل  الحديث  في الجملة السابقة عن المثنى  بنوعيه ,وغيّر ما يلزم تغييره .</a:t>
            </a:r>
          </a:p>
          <a:p>
            <a:r>
              <a:rPr lang="ar-IQ" sz="2800" dirty="0" smtClean="0"/>
              <a:t>سؤال : اعرب ما يأتي اعربا مفصلا دقيقا. </a:t>
            </a:r>
          </a:p>
          <a:p>
            <a:r>
              <a:rPr lang="ar-IQ" sz="2800" dirty="0" smtClean="0"/>
              <a:t>1-احبّ الذين  علّموني.  </a:t>
            </a:r>
          </a:p>
          <a:p>
            <a:r>
              <a:rPr lang="ar-IQ" sz="2800" dirty="0" smtClean="0"/>
              <a:t>2-حضر اللذان فازا في السباق 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10169263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354</Words>
  <Application>Microsoft Office PowerPoint</Application>
  <PresentationFormat>عرض على الشاشة (3:4)‏</PresentationFormat>
  <Paragraphs>24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المحاضرة الرابعة </vt:lpstr>
      <vt:lpstr>الاسم الموصول </vt:lpstr>
      <vt:lpstr>الاسم الموصول </vt:lpstr>
      <vt:lpstr>الاسم الموصول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الرابعة </dc:title>
  <dc:creator>basem</dc:creator>
  <cp:lastModifiedBy>basem</cp:lastModifiedBy>
  <cp:revision>1</cp:revision>
  <dcterms:created xsi:type="dcterms:W3CDTF">2018-12-30T16:38:52Z</dcterms:created>
  <dcterms:modified xsi:type="dcterms:W3CDTF">2018-12-30T16:44:42Z</dcterms:modified>
</cp:coreProperties>
</file>