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7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010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828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018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54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241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322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46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717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273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643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6876-F6DD-4C79-B22C-1DFD810AF3B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5AF2-229A-485C-ABE4-3129B0330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18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السابعة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2150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المطلق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المفعول المطلق  :اسم  منصوب  مأخوذ من لفظ الفعل نحو انتصر الجيش انتصارا .</a:t>
            </a:r>
          </a:p>
          <a:p>
            <a:r>
              <a:rPr lang="ar-IQ" dirty="0" smtClean="0"/>
              <a:t>انواع المفعول المطلق :</a:t>
            </a:r>
          </a:p>
          <a:p>
            <a:r>
              <a:rPr lang="ar-IQ" dirty="0" smtClean="0"/>
              <a:t>1-مؤكد للفعل نحو : قاتل الجندي العراقي قتالا ,قوله تعالى (لا تبذر تبذيرا) </a:t>
            </a:r>
          </a:p>
          <a:p>
            <a:r>
              <a:rPr lang="ar-IQ" dirty="0" smtClean="0"/>
              <a:t>2-مبين لنوع الفعل نحو  انتصر العراق انتصارا باهرا  /قوله تعالى (وقل لهم قولا ميسورا) </a:t>
            </a:r>
          </a:p>
          <a:p>
            <a:r>
              <a:rPr lang="ar-IQ" dirty="0" smtClean="0"/>
              <a:t>3-مبين لعدد مرات وقوع الفعل نحو : دقت الساعة دقتين ,دقت الساعة دقات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410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امثلة عن المفعول المطلق :</a:t>
            </a:r>
          </a:p>
          <a:p>
            <a:r>
              <a:rPr lang="ar-IQ" dirty="0" smtClean="0"/>
              <a:t>س / بين نوع المفعول المطلق ونوعه .</a:t>
            </a:r>
          </a:p>
          <a:p>
            <a:r>
              <a:rPr lang="ar-IQ" dirty="0" smtClean="0"/>
              <a:t>احب وطني حبا ,سجد المصلون سجدتين ,فهم التلميذ الدرس فهما جيدا ,دار  العدّاء حول الساحة دورات , فرح خالد بنجاحه فرحا . </a:t>
            </a:r>
          </a:p>
          <a:p>
            <a:r>
              <a:rPr lang="ar-IQ" dirty="0" smtClean="0"/>
              <a:t>قوله تعالى : (وكلم الله موسى  تكليما ) ,(ورتل القران ترتيلا ) (من يشفع شفاعة حسنة يكن له نصيب منها ) (وحملت الارض والجبال فدكتا دكة واحدة ) (وتحبون المال حبا جما )(فأخذناهم  اخذ عزيز مقتدر)  .</a:t>
            </a:r>
          </a:p>
          <a:p>
            <a:r>
              <a:rPr lang="ar-IQ" dirty="0" smtClean="0"/>
              <a:t>يعيش الفلاح في العراق عيشة راضية , اكرمنا ضيوفنا اكراما , نجح اخوك نجاحا باهرا </a:t>
            </a:r>
          </a:p>
          <a:p>
            <a:r>
              <a:rPr lang="ar-IQ" dirty="0" smtClean="0"/>
              <a:t>قفز الرياضي قفزتين , احسنت الى المحتاج احسانا , قرات الكتاب قراءتين حتى فهمته ,</a:t>
            </a:r>
          </a:p>
          <a:p>
            <a:r>
              <a:rPr lang="ar-IQ" dirty="0" smtClean="0"/>
              <a:t>دارت سفينة الفضاء حول الارض دورتين , دافع العراق عن العالم دفاع الابطال .</a:t>
            </a:r>
          </a:p>
          <a:p>
            <a:r>
              <a:rPr lang="ar-IQ" dirty="0" smtClean="0"/>
              <a:t>املا الفراغات الاتية :</a:t>
            </a:r>
          </a:p>
          <a:p>
            <a:r>
              <a:rPr lang="ar-IQ" dirty="0" smtClean="0"/>
              <a:t>1-دق سعيد الباب --------------</a:t>
            </a:r>
          </a:p>
          <a:p>
            <a:r>
              <a:rPr lang="ar-IQ" dirty="0" smtClean="0"/>
              <a:t>2-اصبر ------------ </a:t>
            </a:r>
          </a:p>
          <a:p>
            <a:r>
              <a:rPr lang="ar-IQ" dirty="0" smtClean="0"/>
              <a:t>3-سار القطار ---------------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856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المطلق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dirty="0" smtClean="0"/>
              <a:t>4-انتصرنا على الاعداء ------------------</a:t>
            </a:r>
          </a:p>
          <a:p>
            <a:r>
              <a:rPr lang="ar-IQ" b="1" dirty="0" smtClean="0"/>
              <a:t>5- احترم الطالب معلمه -----------------------</a:t>
            </a:r>
          </a:p>
          <a:p>
            <a:r>
              <a:rPr lang="ar-IQ" b="1" dirty="0" smtClean="0"/>
              <a:t>6-وضح الحق ------------------------</a:t>
            </a:r>
          </a:p>
          <a:p>
            <a:r>
              <a:rPr lang="ar-IQ" b="1" dirty="0" smtClean="0"/>
              <a:t>7-يفيض النهر -------------------------</a:t>
            </a:r>
          </a:p>
          <a:p>
            <a:r>
              <a:rPr lang="ar-IQ" b="1" dirty="0" smtClean="0"/>
              <a:t>8-دمر ابطالنا الشجعان مواضع العدو ---------------------------</a:t>
            </a:r>
          </a:p>
          <a:p>
            <a:r>
              <a:rPr lang="ar-IQ" b="1" dirty="0" smtClean="0"/>
              <a:t>س/ اجعل الاسماء الاتية مفاعيل مطلقة في جمل مفيدة ثم بين نوعها :</a:t>
            </a:r>
          </a:p>
          <a:p>
            <a:r>
              <a:rPr lang="ar-IQ" b="1" dirty="0" smtClean="0"/>
              <a:t>نوما عميقا , زيارتين , جهاد الابطال ,تأديبا , سفرات , شكرا , اطلاقتين , معاملة حسنة . </a:t>
            </a:r>
          </a:p>
          <a:p>
            <a:r>
              <a:rPr lang="ar-IQ" b="1" dirty="0" smtClean="0"/>
              <a:t>س/ اقرا الجمل الثلاث ,ثم زد عليها ما يؤكد الفعل في الجملة الاولى , وما يبين نوعه في الجملة الثانية , وما يبين عدده في الجملة الثالثة :</a:t>
            </a:r>
          </a:p>
          <a:p>
            <a:r>
              <a:rPr lang="ar-IQ" b="1" dirty="0" smtClean="0"/>
              <a:t>1-قصفنا مواضع العدو </a:t>
            </a:r>
          </a:p>
          <a:p>
            <a:r>
              <a:rPr lang="ar-IQ" b="1" dirty="0" smtClean="0"/>
              <a:t>2-ربت الام اولادها </a:t>
            </a:r>
          </a:p>
          <a:p>
            <a:r>
              <a:rPr lang="ar-IQ" b="1" dirty="0" smtClean="0"/>
              <a:t>3-زرنا جبهة القتال </a:t>
            </a:r>
          </a:p>
          <a:p>
            <a:r>
              <a:rPr lang="ar-IQ" b="1" dirty="0" smtClean="0"/>
              <a:t>س/ (هجمت مجموعة من جنودنا الابطال على مواضع العدو فدمرتها ).</a:t>
            </a:r>
          </a:p>
          <a:p>
            <a:r>
              <a:rPr lang="ar-IQ" b="1" dirty="0" smtClean="0"/>
              <a:t>عبّر عن هذا الموضوع  بجمل من عندك مستوفيا فيها انواع المفعول  المطلق . </a:t>
            </a:r>
          </a:p>
          <a:p>
            <a:r>
              <a:rPr lang="ar-IQ" b="1" dirty="0" smtClean="0"/>
              <a:t>مثال في الاعراب : </a:t>
            </a:r>
          </a:p>
          <a:p>
            <a:r>
              <a:rPr lang="ar-IQ" b="1" dirty="0" smtClean="0"/>
              <a:t>انتصر جيش العراق انتصارا عظيما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171977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339</Words>
  <Application>Microsoft Office PowerPoint</Application>
  <PresentationFormat>عرض على الشاشة (3:4)‏</PresentationFormat>
  <Paragraphs>34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المحاضرة السابعة </vt:lpstr>
      <vt:lpstr>المفعول المطلق </vt:lpstr>
      <vt:lpstr>عرض تقديمي في PowerPoint</vt:lpstr>
      <vt:lpstr>المفعول المطلق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</dc:title>
  <dc:creator>basem</dc:creator>
  <cp:lastModifiedBy>basem</cp:lastModifiedBy>
  <cp:revision>1</cp:revision>
  <dcterms:created xsi:type="dcterms:W3CDTF">2018-12-30T20:40:05Z</dcterms:created>
  <dcterms:modified xsi:type="dcterms:W3CDTF">2018-12-30T20:43:28Z</dcterms:modified>
</cp:coreProperties>
</file>