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9921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903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607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23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8997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789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461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255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0308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281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45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9FE70-70AA-4C0C-8878-80B3460015D3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2EA17-DE77-4C4A-A7A8-65405BA255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603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8800" b="1" dirty="0" smtClean="0"/>
              <a:t>المحاضرة السادسة </a:t>
            </a:r>
            <a:endParaRPr lang="ar-IQ" sz="88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6508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فيه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المفعول فيه (ظرف الزمان وظرف المكان ) :</a:t>
            </a:r>
          </a:p>
          <a:p>
            <a:r>
              <a:rPr lang="ar-IQ" dirty="0" smtClean="0"/>
              <a:t>اسم منصوب لبيان زمان وقوع الفعل او مكانه ويسمى ظرفا وهو قسمان :</a:t>
            </a:r>
          </a:p>
          <a:p>
            <a:r>
              <a:rPr lang="ar-IQ" dirty="0" smtClean="0"/>
              <a:t>1-ظرف زمان :وهو ما دلّ  على زمان وقوع الفعل ,نحو : نقاتل اعداء الله ليلا ونهارا .</a:t>
            </a:r>
          </a:p>
          <a:p>
            <a:r>
              <a:rPr lang="ar-IQ" dirty="0" smtClean="0"/>
              <a:t>2-ظرف مكان : وهو ما دلّ على مكان وقوع الفعل نحو وقف الطلاب امام العلم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1264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فيه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IQ" dirty="0" smtClean="0"/>
              <a:t>س/ استعمل كل اسم من الاسماء الاتية في جمل تامة بحيث تقع مفعولا فيه .</a:t>
            </a:r>
          </a:p>
          <a:p>
            <a:r>
              <a:rPr lang="ar-IQ" dirty="0" smtClean="0"/>
              <a:t>اسبوع , عصر ,جنوب , ميل , يمين </a:t>
            </a:r>
          </a:p>
          <a:p>
            <a:r>
              <a:rPr lang="ar-IQ" dirty="0" smtClean="0"/>
              <a:t>س/ ضح مفعولا فيه مناسبا في كل مكان خال من الجمل الاتية : </a:t>
            </a:r>
          </a:p>
          <a:p>
            <a:r>
              <a:rPr lang="ar-IQ" dirty="0" smtClean="0"/>
              <a:t>1-خطب المعلم ---------------------</a:t>
            </a:r>
          </a:p>
          <a:p>
            <a:r>
              <a:rPr lang="ar-IQ" dirty="0" smtClean="0"/>
              <a:t>2-دحر العراقيون  المعتدين -----------------------------</a:t>
            </a:r>
          </a:p>
          <a:p>
            <a:r>
              <a:rPr lang="ar-IQ" dirty="0" smtClean="0"/>
              <a:t>3-تشرق الشمس -------------- كل ------------ وتغيب --------------- كل --------------4-اغسل يدي -------------- </a:t>
            </a:r>
          </a:p>
          <a:p>
            <a:r>
              <a:rPr lang="ar-IQ" dirty="0" smtClean="0"/>
              <a:t>5- اغسل يدي ------------------- تناول الطعام .</a:t>
            </a:r>
          </a:p>
          <a:p>
            <a:r>
              <a:rPr lang="ar-IQ" dirty="0" smtClean="0"/>
              <a:t>6-سرت ------------------ </a:t>
            </a:r>
          </a:p>
          <a:p>
            <a:r>
              <a:rPr lang="ar-IQ" dirty="0" smtClean="0"/>
              <a:t>7-قضيت في بابل--------------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3187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المفعول فيه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س/ كون جملتين تشمل الاولى على ظرف زمان وتشتمل الثانية على ظرف مكان واضبطهما بالشكل . </a:t>
            </a:r>
          </a:p>
          <a:p>
            <a:r>
              <a:rPr lang="ar-IQ" dirty="0" smtClean="0"/>
              <a:t>س/ </a:t>
            </a:r>
          </a:p>
          <a:p>
            <a:r>
              <a:rPr lang="ar-IQ" dirty="0" smtClean="0"/>
              <a:t>قال الشاعر : </a:t>
            </a:r>
          </a:p>
          <a:p>
            <a:r>
              <a:rPr lang="ar-IQ" dirty="0" smtClean="0"/>
              <a:t>لا تسل عن سلامته                            روحه فوق راحته </a:t>
            </a:r>
          </a:p>
          <a:p>
            <a:r>
              <a:rPr lang="ar-IQ" dirty="0" smtClean="0"/>
              <a:t>أ-ما معنى  : راحته ؟ </a:t>
            </a:r>
          </a:p>
          <a:p>
            <a:r>
              <a:rPr lang="ar-IQ" dirty="0" smtClean="0"/>
              <a:t>ب-اشرح البيت بإيجاز</a:t>
            </a:r>
          </a:p>
          <a:p>
            <a:r>
              <a:rPr lang="ar-IQ" dirty="0" smtClean="0"/>
              <a:t>ج/اعرب ما تحته خط .  </a:t>
            </a:r>
          </a:p>
          <a:p>
            <a:r>
              <a:rPr lang="ar-IQ" dirty="0" smtClean="0"/>
              <a:t>س/اعرب ما يأتي : </a:t>
            </a:r>
          </a:p>
          <a:p>
            <a:r>
              <a:rPr lang="ar-IQ" dirty="0" smtClean="0"/>
              <a:t>يحصد الفلاحون الزرع صيفا . اخرج الى المتنزهات ربيعا . </a:t>
            </a:r>
          </a:p>
          <a:p>
            <a:r>
              <a:rPr lang="ar-IQ" dirty="0" smtClean="0"/>
              <a:t>يطوف الحجاج حول الكعبة . نحتفل مساءا , نلعب ليلا . </a:t>
            </a:r>
            <a:r>
              <a:rPr lang="ar-IQ" smtClean="0"/>
              <a:t>نلعب امام المتفرجين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277663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207</Words>
  <Application>Microsoft Office PowerPoint</Application>
  <PresentationFormat>عرض على الشاشة (3:4)‏</PresentationFormat>
  <Paragraphs>27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المحاضرة السادسة </vt:lpstr>
      <vt:lpstr>المفعول فيه </vt:lpstr>
      <vt:lpstr>المفعول فيه </vt:lpstr>
      <vt:lpstr>المفعول فيه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</dc:title>
  <dc:creator>basem</dc:creator>
  <cp:lastModifiedBy>basem</cp:lastModifiedBy>
  <cp:revision>1</cp:revision>
  <dcterms:created xsi:type="dcterms:W3CDTF">2018-12-30T20:36:29Z</dcterms:created>
  <dcterms:modified xsi:type="dcterms:W3CDTF">2018-12-30T20:39:28Z</dcterms:modified>
</cp:coreProperties>
</file>