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186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3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258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270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459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72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95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725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4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80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867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5F3C-9C01-47EE-A496-2D737DA815A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E0E6-9AFB-424B-86EB-99EB971FFD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36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السادسة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160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الضمائر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dirty="0" smtClean="0"/>
              <a:t>الضمير : اسم معرفة يعوض عن الاسم الظاهر ابتعادا عن التكرار نحو : خرجت فاطمة من الامتحان وهي فرحة , استقبل زيد ضيفه وهو مسرور .</a:t>
            </a:r>
          </a:p>
          <a:p>
            <a:r>
              <a:rPr lang="ar-IQ" b="1" dirty="0" smtClean="0"/>
              <a:t>ملاحظة : يأتي الضمير بصيغ مختلفة ,فبعضه يدل على المتكلم نحو:(أنا ,ونحن) , وبعضه يدل على المخاطب نحو : (أنت , للمذكر والمؤنث , وأنتما للمذكر المثنى , وأنتنّ للمؤنث المثنى والجمع . </a:t>
            </a:r>
          </a:p>
          <a:p>
            <a:r>
              <a:rPr lang="ar-IQ" b="1" dirty="0" smtClean="0"/>
              <a:t>ومنها يدل على الغائب نحو ( هو , هي , هما ,هم , هنّ ) . </a:t>
            </a:r>
          </a:p>
          <a:p>
            <a:r>
              <a:rPr lang="ar-IQ" b="1" dirty="0" smtClean="0"/>
              <a:t>ملاحظة: ينقسم الضمير الى قسمين :</a:t>
            </a:r>
          </a:p>
          <a:p>
            <a:r>
              <a:rPr lang="ar-IQ" b="1" dirty="0" smtClean="0"/>
              <a:t>بارز: نحو : زرت معرض الكتاب , نحن عمّال ماهرون , </a:t>
            </a:r>
          </a:p>
          <a:p>
            <a:r>
              <a:rPr lang="ar-IQ" b="1" dirty="0" smtClean="0"/>
              <a:t>مستتر: نحو : سعاد تشارك في المعرض , نحارب الارهاب </a:t>
            </a:r>
          </a:p>
          <a:p>
            <a:r>
              <a:rPr lang="ar-IQ" b="1" dirty="0" smtClean="0"/>
              <a:t>وينقسم الى نوعين : </a:t>
            </a:r>
          </a:p>
          <a:p>
            <a:r>
              <a:rPr lang="ar-IQ" b="1" dirty="0" smtClean="0"/>
              <a:t>منفصل: نحو :انت طالب مجتهد ,هو شاعر بليغ , </a:t>
            </a:r>
          </a:p>
          <a:p>
            <a:r>
              <a:rPr lang="ar-IQ" b="1" dirty="0" smtClean="0"/>
              <a:t>متصل : نحو : القيت كلمة في تحية العلم , الطالبان حفظا القصيدة ,الطالب يحافظ على نظافة كتبه . </a:t>
            </a:r>
          </a:p>
          <a:p>
            <a:r>
              <a:rPr lang="ar-IQ" b="1" dirty="0" smtClean="0"/>
              <a:t>سؤال :ميز الضمير المنفصل من الضمير المتصل فيما يأتي واعرب كلا منها : </a:t>
            </a:r>
          </a:p>
          <a:p>
            <a:r>
              <a:rPr lang="ar-IQ" b="1" dirty="0" smtClean="0"/>
              <a:t>1-أنا عربيّ من العراق . 2-أنت تلميذ مجتهد ,3- نحن عمّال مخلصون .</a:t>
            </a:r>
          </a:p>
          <a:p>
            <a:r>
              <a:rPr lang="ar-IQ" b="1" dirty="0" smtClean="0"/>
              <a:t>4-دافعت عن الحقّ </a:t>
            </a:r>
          </a:p>
          <a:p>
            <a:r>
              <a:rPr lang="ar-IQ" b="1" dirty="0" smtClean="0"/>
              <a:t>5-هما بارعان في دروسهم .</a:t>
            </a: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19869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الضمائر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سؤال : ضع ضميرا في اوّل كل جملة من الجمل الاتية :</a:t>
            </a:r>
          </a:p>
          <a:p>
            <a:r>
              <a:rPr lang="ar-IQ" dirty="0" smtClean="0"/>
              <a:t>1-انهض من النوم مبكرا .</a:t>
            </a:r>
          </a:p>
          <a:p>
            <a:r>
              <a:rPr lang="ar-IQ" dirty="0" smtClean="0"/>
              <a:t>2-تقرأ كتابها كل يوم </a:t>
            </a:r>
          </a:p>
          <a:p>
            <a:r>
              <a:rPr lang="ar-IQ" dirty="0" smtClean="0"/>
              <a:t>3-يساعدون ايّاه في عمله </a:t>
            </a:r>
          </a:p>
          <a:p>
            <a:r>
              <a:rPr lang="ar-IQ" dirty="0" smtClean="0"/>
              <a:t>4-تشكر من يحسن اليك </a:t>
            </a:r>
          </a:p>
          <a:p>
            <a:r>
              <a:rPr lang="ar-IQ" dirty="0" smtClean="0"/>
              <a:t>5-تتبعين قواعد السلامة .</a:t>
            </a:r>
          </a:p>
          <a:p>
            <a:r>
              <a:rPr lang="ar-IQ" dirty="0" smtClean="0"/>
              <a:t>6-نكرّم الضيف .</a:t>
            </a:r>
          </a:p>
          <a:p>
            <a:r>
              <a:rPr lang="ar-IQ" dirty="0" smtClean="0"/>
              <a:t>سؤال :ضع ضميرا مناسبا بدل الاعلام في الجمل الاتية : </a:t>
            </a:r>
          </a:p>
          <a:p>
            <a:r>
              <a:rPr lang="ar-IQ" dirty="0" smtClean="0"/>
              <a:t>1-عليّ يصيد السمك , 2-الحسنان زارا حديقة الحيوان </a:t>
            </a:r>
          </a:p>
          <a:p>
            <a:r>
              <a:rPr lang="ar-IQ" dirty="0" smtClean="0"/>
              <a:t>3-الزينبات شاهدن المباراة , 4-المحمدون يطالعون في المكتبة . </a:t>
            </a:r>
          </a:p>
          <a:p>
            <a:r>
              <a:rPr lang="ar-IQ" dirty="0" smtClean="0"/>
              <a:t>سؤال : اجعل كل اسم من الاسماء الاتية خبرا لما يناسبه من ضمائر الرفع المنفصلة . </a:t>
            </a:r>
          </a:p>
          <a:p>
            <a:r>
              <a:rPr lang="ar-IQ" dirty="0" smtClean="0"/>
              <a:t>مطيعة , مهذبان , نظيف ,كرماء , نشيطتان , محسنات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731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الضمائر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سؤال : أنا مجتهد </a:t>
            </a:r>
          </a:p>
          <a:p>
            <a:r>
              <a:rPr lang="ar-IQ" dirty="0" smtClean="0"/>
              <a:t>حوّل ضمير المتكلم في الجملة السابقة الى ضمائر الرفع المنفصلة جميعها .</a:t>
            </a:r>
          </a:p>
          <a:p>
            <a:r>
              <a:rPr lang="ar-IQ" dirty="0" smtClean="0"/>
              <a:t>سؤال : حوّل الجمل الاتية الى جمل في كل منها فعل ماض واذكر نوع الضمير الذي تشتمل عليه كل جملة :</a:t>
            </a:r>
          </a:p>
          <a:p>
            <a:r>
              <a:rPr lang="ar-IQ" dirty="0" smtClean="0"/>
              <a:t>1-أنا اكرم الضيف , 2-نحن نلعب بالكرة , 3-أنت تنظفين الغرفة , 4-أنت تحسن السباحة . 5-أنتما تغيثان المحتاجان , 6- هنّ يسافرن الى بغداد ,7- هم يعطفون على اليتيم .</a:t>
            </a:r>
          </a:p>
          <a:p>
            <a:r>
              <a:rPr lang="ar-IQ" dirty="0" smtClean="0"/>
              <a:t>سؤال :اعرب ما يأتي اعرابا مفصلا دقيقا :</a:t>
            </a:r>
          </a:p>
          <a:p>
            <a:r>
              <a:rPr lang="ar-IQ" dirty="0" smtClean="0"/>
              <a:t>1-العامل يحرص على الانتاج الوفير .2-أنتم لاعبون ماهرون </a:t>
            </a:r>
          </a:p>
          <a:p>
            <a:r>
              <a:rPr lang="ar-IQ" dirty="0" smtClean="0"/>
              <a:t>3-هما طالبان مجتهدان . 4-الطيارون هبطوا بسلام . </a:t>
            </a:r>
          </a:p>
          <a:p>
            <a:r>
              <a:rPr lang="ar-IQ" smtClean="0"/>
              <a:t>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143938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377</Words>
  <Application>Microsoft Office PowerPoint</Application>
  <PresentationFormat>عرض على الشاشة (3:4)‏</PresentationFormat>
  <Paragraphs>37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المحاضرة السادسة </vt:lpstr>
      <vt:lpstr>الضمائر </vt:lpstr>
      <vt:lpstr>الضمائر </vt:lpstr>
      <vt:lpstr>الضمائر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</dc:title>
  <dc:creator>basem</dc:creator>
  <cp:lastModifiedBy>basem</cp:lastModifiedBy>
  <cp:revision>1</cp:revision>
  <dcterms:created xsi:type="dcterms:W3CDTF">2018-12-30T17:06:00Z</dcterms:created>
  <dcterms:modified xsi:type="dcterms:W3CDTF">2018-12-30T17:10:31Z</dcterms:modified>
</cp:coreProperties>
</file>