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969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78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96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08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034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728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52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16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542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89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29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86D2E-4E4F-4079-8F8E-69D752C5A29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8096-699D-4469-A5E1-B85E8D2A4E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009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العاشرة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005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المبتدأ والخبر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المبتدأ : هو الاسم المرفوع الذي يبدأ به الكلام ,ويحتاج الى خبر نحو :محمد شجاع ,الجندي شجاع .</a:t>
            </a:r>
          </a:p>
          <a:p>
            <a:r>
              <a:rPr lang="ar-IQ" dirty="0" smtClean="0"/>
              <a:t>2-الخبر :هو اللفظ الذي يتم به مع المبتدأ جملة مفيدة ,ويكون مفردا مرفوعا او جملة فعلية او اسمية او شبه جملة وهو الظرف او الجار والمجرور نحو : العراق بلد الخيرات ,الجيش يتقدم ,الريف هواءه نقي , النجاة في الصدق . </a:t>
            </a:r>
          </a:p>
          <a:p>
            <a:r>
              <a:rPr lang="ar-IQ" dirty="0" smtClean="0"/>
              <a:t>امثلة بالإعراب :</a:t>
            </a:r>
          </a:p>
          <a:p>
            <a:r>
              <a:rPr lang="ar-IQ" dirty="0" smtClean="0"/>
              <a:t>1-العراق منتصر ٌ ,2-الجندي يدافع عن الوطن .3-الكتاب فائدته كبيرةٌ ,4-القائد شجاع ,    </a:t>
            </a:r>
          </a:p>
          <a:p>
            <a:r>
              <a:rPr lang="ar-IQ" dirty="0" smtClean="0"/>
              <a:t>5-المخلص احترامه واجب ,6-الطير فوق الشجرة ,7-المناضل في جبهة القتال . 8-المتهم امام القاضي ,9-الوردة زكية الرائحة ,10-النحل كثير النفع .11- الليل والنهار يتعاقبان ,</a:t>
            </a:r>
          </a:p>
          <a:p>
            <a:r>
              <a:rPr lang="ar-IQ" dirty="0" smtClean="0"/>
              <a:t>12-الشمس ضوؤها ساطع .13-الحقول هواؤها نقي ,14-الطيور تغرد في الصباح .</a:t>
            </a:r>
          </a:p>
          <a:p>
            <a:r>
              <a:rPr lang="ar-IQ" dirty="0" smtClean="0"/>
              <a:t>15-النجاة في الصدق ,16-المجتهد نجاحه مضمون . 17-العالم والمتعلم شريكان في الخير </a:t>
            </a:r>
          </a:p>
          <a:p>
            <a:r>
              <a:rPr lang="ar-IQ" dirty="0" smtClean="0"/>
              <a:t>اسئلة 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367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المبتدأ والخبر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س- اجعل كل جملة من الجمل الاتية خبرا لمبتدأ يناسبها :</a:t>
            </a:r>
          </a:p>
          <a:p>
            <a:r>
              <a:rPr lang="ar-IQ" dirty="0" smtClean="0"/>
              <a:t>1---------------- طعمه لذيذ </a:t>
            </a:r>
          </a:p>
          <a:p>
            <a:r>
              <a:rPr lang="ar-IQ" dirty="0" smtClean="0"/>
              <a:t>2---------------------- احترامها واجب .</a:t>
            </a:r>
          </a:p>
          <a:p>
            <a:r>
              <a:rPr lang="ar-IQ" dirty="0" smtClean="0"/>
              <a:t>3----------------يستخرج من الارض </a:t>
            </a:r>
          </a:p>
          <a:p>
            <a:r>
              <a:rPr lang="ar-IQ" dirty="0" smtClean="0"/>
              <a:t>4------------------ تصنع من الفخار .</a:t>
            </a:r>
          </a:p>
          <a:p>
            <a:r>
              <a:rPr lang="ar-IQ" dirty="0" smtClean="0"/>
              <a:t>س/ اكمل الجمل الاتية بوضع خبر مناسب  للمبتدأ الذي  ورد فيها .</a:t>
            </a:r>
          </a:p>
          <a:p>
            <a:r>
              <a:rPr lang="ar-IQ" dirty="0" smtClean="0"/>
              <a:t>1-النضال  في سبيل الوطن ---------------</a:t>
            </a:r>
          </a:p>
          <a:p>
            <a:r>
              <a:rPr lang="ar-IQ" dirty="0" smtClean="0"/>
              <a:t>2-المتبرعات بدمائهن ّ ------------------------</a:t>
            </a:r>
          </a:p>
          <a:p>
            <a:r>
              <a:rPr lang="ar-IQ" dirty="0" smtClean="0"/>
              <a:t>3-التلميذان ------------------------------ </a:t>
            </a:r>
          </a:p>
          <a:p>
            <a:r>
              <a:rPr lang="ar-IQ" smtClean="0"/>
              <a:t>4-المقاتلون  ------------------------------------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1636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206</Words>
  <Application>Microsoft Office PowerPoint</Application>
  <PresentationFormat>عرض على الشاشة (3:4)‏</PresentationFormat>
  <Paragraphs>21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العاشرة </vt:lpstr>
      <vt:lpstr>المبتدأ والخبر </vt:lpstr>
      <vt:lpstr>المبتدأ والخبر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</dc:title>
  <dc:creator>basem</dc:creator>
  <cp:lastModifiedBy>basem</cp:lastModifiedBy>
  <cp:revision>1</cp:revision>
  <dcterms:created xsi:type="dcterms:W3CDTF">2018-12-30T17:21:16Z</dcterms:created>
  <dcterms:modified xsi:type="dcterms:W3CDTF">2018-12-30T17:25:04Z</dcterms:modified>
</cp:coreProperties>
</file>