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893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45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63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936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843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4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896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174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256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389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955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7DBF-D803-4206-83EF-6E3E3C92E26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D98D-073E-4210-95B8-1420A762FB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436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/>
              <a:t>كلية التربية الاساسية </a:t>
            </a:r>
            <a:br>
              <a:rPr lang="ar-IQ" sz="3600" b="1" dirty="0" smtClean="0"/>
            </a:br>
            <a:r>
              <a:rPr lang="ar-IQ" sz="3600" b="1" dirty="0" smtClean="0"/>
              <a:t>قسم الرياضة </a:t>
            </a:r>
            <a:br>
              <a:rPr lang="ar-IQ" sz="3600" b="1" dirty="0" smtClean="0"/>
            </a:br>
            <a:r>
              <a:rPr lang="ar-IQ" sz="3600" b="1" dirty="0" smtClean="0"/>
              <a:t>المرحلة الثالثة </a:t>
            </a: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 smtClean="0"/>
              <a:t>محاضرات  </a:t>
            </a:r>
            <a:br>
              <a:rPr lang="ar-IQ" sz="3600" b="1" dirty="0" smtClean="0"/>
            </a:br>
            <a:r>
              <a:rPr lang="ar-IQ" sz="3600" b="1" dirty="0" smtClean="0"/>
              <a:t>العربية </a:t>
            </a:r>
            <a:r>
              <a:rPr lang="ar-IQ" sz="3600" b="1" dirty="0" smtClean="0"/>
              <a:t>العامة  </a:t>
            </a:r>
            <a:br>
              <a:rPr lang="ar-IQ" sz="3600" b="1" dirty="0" smtClean="0"/>
            </a:br>
            <a:r>
              <a:rPr lang="ar-IQ" sz="3600" b="1" dirty="0" smtClean="0"/>
              <a:t>اعدّها </a:t>
            </a:r>
            <a:br>
              <a:rPr lang="ar-IQ" sz="3600" b="1" dirty="0" smtClean="0"/>
            </a:br>
            <a:r>
              <a:rPr lang="ar-IQ" sz="3600" b="1" dirty="0" smtClean="0"/>
              <a:t>الاستاذ المساعد </a:t>
            </a:r>
            <a:br>
              <a:rPr lang="ar-IQ" sz="3600" b="1" dirty="0" smtClean="0"/>
            </a:br>
            <a:r>
              <a:rPr lang="ar-IQ" sz="3600" b="1" dirty="0" smtClean="0"/>
              <a:t>باسم علي مهدي </a:t>
            </a:r>
            <a:endParaRPr lang="ar-IQ" sz="3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45349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كلية التربية الاساسية  قسم الرياضة  المرحلة الثالثة  محاضرات   العربية العامة   اعدّها  الاستاذ المساعد  باسم علي مهدي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 العربية العامة   اعدّها  الاستاذ المساعد  باسم علي مهدي </dc:title>
  <dc:creator>basem</dc:creator>
  <cp:lastModifiedBy>basem</cp:lastModifiedBy>
  <cp:revision>2</cp:revision>
  <dcterms:created xsi:type="dcterms:W3CDTF">2018-12-30T16:18:29Z</dcterms:created>
  <dcterms:modified xsi:type="dcterms:W3CDTF">2018-12-30T18:05:39Z</dcterms:modified>
</cp:coreProperties>
</file>