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/>
              <a:t>الأدب/ مقدمة موجزة عن الادب الاسلامي</a:t>
            </a:r>
            <a:r>
              <a:rPr lang="en-US" dirty="0"/>
              <a:t/>
            </a:r>
            <a:br>
              <a:rPr lang="en-US" dirty="0"/>
            </a:br>
            <a:r>
              <a:rPr lang="ar-SA" b="1" dirty="0"/>
              <a:t>الحياة الادبية في صدر الاسلام</a:t>
            </a: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54870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8068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يبتدئ هذا العصر ببعثة النبي محمد (صلى الله عليه و سلم) ودعوته بمكة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قومه من قريش والعرب عامة إلى الإسلام في سنة (610 م ) ويمتد ليشمل حياة الرسول في مكة والمدينة ، ثم عهد الخلفاء الراشدين من بعده ، حتى قيام الدولة الأموية في سنة (41 هـ)  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ويسمى الشعراء الذين عاشوا في هذا العصر وأدركوا عصر ما قبل الإسلام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بالمخضرمين</a:t>
            </a:r>
            <a:r>
              <a:rPr lang="en-US" dirty="0">
                <a:ea typeface="Calibri"/>
                <a:cs typeface="Arial"/>
              </a:rPr>
              <a:t>.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وقد ازدهر فن الكلام في هذا العصر ، وصار الأدب يمثل روح الإسلام ، ويعكس</a:t>
            </a:r>
            <a:endParaRPr lang="en-US" sz="12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مدى تأثر الأدباء والشعراء بأسلوب القرآن الكريم والحديث النبوي الشريف وبلاغتهما ,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ولذلك تغير مجرى الحياة الأدبية عند العرب تغيراً واضحاً ، وقد تجلى هذا التغير في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الشعر والنثر من حيث السمات الفنية أو الموضوعات والاتجاهات</a:t>
            </a:r>
            <a:r>
              <a:rPr lang="en-US" dirty="0">
                <a:ea typeface="Calibri"/>
                <a:cs typeface="Arial"/>
              </a:rPr>
              <a:t> </a:t>
            </a:r>
            <a:r>
              <a:rPr lang="en-US" sz="1200" dirty="0" smtClean="0">
                <a:ea typeface="Calibri"/>
                <a:cs typeface="Arial"/>
              </a:rPr>
              <a:t>.</a:t>
            </a:r>
            <a:endParaRPr lang="ar-SA" sz="1200" dirty="0" smtClean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الشعر :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عندما جاء الإسلام انقسم الشعراء إزاءه على فريقين ، فريق آمن به وأيّده ودعا إليه في شعره ، وفريق وقف ضده لأسباب اقتصادية واجتماعية ودينية ، فشهر سلاحه الشعري لمحاربته والتأليب عليه .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وقد كان يمثل الاتجاه الأول ثلاثة شعراء من الأنصار ، هم حسان بن ثابت وكعب بن</a:t>
            </a:r>
            <a:endParaRPr lang="en-US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مالك وعبد الله بن رواحة ، ويمثل الاتجاه الثاني معظم شعراء قريش ، مثل عبد الله بن الزُّبعرى وأبي سفيان بن الحارث وهبيرة بن أبي وهب ، ويؤازرهم في هذا الموقف شعراء اليهود ، الذين نكثوا عهدهم لرسول الله بالموادعة وحسن الجوار ، مثل كعب بن الأشرف والربيع بن أبي الحقيق ومَرْحب اليهودي ، وشعراء القبائل العربية مثل أمية بن أبي الصلت الثقفي </a:t>
            </a:r>
            <a:r>
              <a:rPr lang="en-US" dirty="0">
                <a:ea typeface="Calibri"/>
                <a:cs typeface="Arial"/>
              </a:rPr>
              <a:t> 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latin typeface="AlBayan-Bold"/>
                <a:ea typeface="Calibri"/>
                <a:cs typeface="AlBayan-Bold"/>
              </a:rPr>
              <a:t> </a:t>
            </a:r>
            <a:endParaRPr lang="en-US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b="1" dirty="0">
                <a:ea typeface="Calibri"/>
              </a:rPr>
              <a:t> </a:t>
            </a:r>
            <a:endParaRPr lang="en-US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8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US" sz="10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22680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44624"/>
            <a:ext cx="9144000" cy="764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كان حسان بن ثابت وكعب بن مالك يعارضان شعراء قريش بمثل قولهم ، بالوقائع</a:t>
            </a:r>
            <a:endParaRPr lang="en-US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والأيام والمآثر والأنساب ، ويعيرانهم بالمثالب ، وكان عبد الله بن رواحة يعيرهم بالكفر وعبادة الأوثان ، فكان أشدَّ القول على المشركين قول حسان وكعب ، وأهون القول عليهم قولُ ابن رواحة ، فلما أسلموا وفقهوا الدين كان أشد القول عليهم قول ابن رواحة، لتغير المفاهيم وتبدل المثل لديهم 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واحتدم الصراع الكلامي بين هذين الاتجاهين ، وحين تم النصر للإسلام انحاز معظم</a:t>
            </a:r>
            <a:endParaRPr lang="en-US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شعراء قريش والقبائل إلى المعسكر الإسلامي ، وانضموا إلى شعراء الإسلام، يدعون له ويناضلون خصومه </a:t>
            </a:r>
            <a:r>
              <a:rPr lang="ar-SA" dirty="0" smtClean="0">
                <a:ea typeface="Calibri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وكان للشواعر من النساء أيضاً دور كبير في هذه المعارك الكلامية ، فشاركن فيها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بالبكاء على القتلى ، وبالتحريض على الانتقام ، وبإظهار التشفي بقتلى الاعداء، فمن الشواعر المسلمات ميمونة بنت عبد الله وصفية بنت عبد المطلب ، ومن شواعر قريش هند بنت عتبة وقتيلة بنت الحارث .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وربما ظهر بعض اللين والضعف على قسم من الشعر الإسلامي ، لانصراف بعض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الشعراء الكبار عنه ، مثل لبيد بن ربيعة والنابغة الجعدي ، ولتضييق التعاليم الدينية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لبعض أغراضه القديمة وأساليبه ، ولأن الإسلام أبطل بعضاً من البواعث التي كانت تهيج الشعراء وتلهب مشاعرهم</a:t>
            </a:r>
            <a:r>
              <a:rPr lang="en-US" dirty="0">
                <a:ea typeface="Calibri"/>
                <a:cs typeface="Arial"/>
              </a:rPr>
              <a:t> . </a:t>
            </a:r>
            <a:r>
              <a:rPr lang="ar-SA" dirty="0">
                <a:ea typeface="Calibri"/>
              </a:rPr>
              <a:t>لكنه أوجد أغراضاً وأساليب جديدة ، وخلق بواعث لا وجود لها قبل الإسلام . 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مع ذلك فهذا لا يعني ان الاسلام حارب الشعر او نهى عنه كما ذهب مستندين الى قوله تعالى ((والشُّعراءُ يتّبِعهُمُ الغاوُونَ ، ألمْ ترَ أنَّهُم في كلِّ وادٍ يهيمون ، وأنَّهم يقولونَ ما لا يفعلونَ ، إلا الذينَ آمنوا وعملوا الصالحاتِ وَذكروا الله كثيراً وانتصروا من بعدِ ما ظلموا))</a:t>
            </a:r>
            <a:r>
              <a:rPr lang="ar-SA" baseline="30000" dirty="0">
                <a:ea typeface="Calibri"/>
              </a:rPr>
              <a:t>(1)</a:t>
            </a:r>
            <a:r>
              <a:rPr lang="ar-SA" b="1" dirty="0">
                <a:ea typeface="Calibri"/>
              </a:rPr>
              <a:t> </a:t>
            </a:r>
            <a:r>
              <a:rPr lang="ar-SA" dirty="0" smtClean="0">
                <a:ea typeface="Calibri"/>
              </a:rPr>
              <a:t>.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 smtClean="0">
                <a:ea typeface="Calibri"/>
              </a:rPr>
              <a:t>ــــــــــــــــــــــــــــــــــــــــــ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1 – سورة الشعراء من الآية 224 الى 227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6234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0" y="33310"/>
            <a:ext cx="9144000" cy="649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إن القرآن الكريم لم يحارب الشعر لذاته في هذه الأحكام ، وإنّما حارب المنهج الذي سار عليه بعض الشعراء ، منهج الأهواء والانفعالات التي لا ضابط لها ، ومنهج الأحلام المهوّمة التي تشغل أصحابها عن العمل لتحقيقها</a:t>
            </a:r>
            <a:r>
              <a:rPr lang="en-US" dirty="0">
                <a:ea typeface="Calibri"/>
                <a:cs typeface="Arial"/>
              </a:rPr>
              <a:t> . </a:t>
            </a:r>
            <a:r>
              <a:rPr lang="ar-SA" dirty="0">
                <a:ea typeface="Calibri"/>
              </a:rPr>
              <a:t>وميّز القرآن الكريم بين فريقين من الشعراء ، فريق استغل فنه فيما ينافي الدين وآدابه ، فهو الفريق المعيب الذي حاربه القرآن الكريم ، وفريق اتجه بشعره إلى العمل الخير ، والفكرة الجميلة ، وإلى نصرة الحق حيث وُجِد ، فهو الفريق الذي استثناه من الوصف العام ، وأيَّده بكلِّ ما يمكن من قوة مادية ومعنوية . 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فالقضية إذن فيما يتناول الشعراء من المعاني والأغراض ، وليست في الشعر لذاته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لأنه سلاح ذو حدّين , لذلك قال الرسول (صلى الله عليه و سلم) (إنّما الشعر كلام مؤلف ، فما وافق الحق منه فهو حسن، وما لم يوافق الحق فلا خير فيه) 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قال (إنّما الشعر كلام ، فمن الكلام خبيث وطيّب) 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أما الحديث الذي تداوله الرواة على أنه تعبير عن موقف الرسول (صلى الله عليه و سلم)</a:t>
            </a:r>
            <a:r>
              <a:rPr lang="ar-SA" b="1" dirty="0">
                <a:latin typeface="AlBayan-Bold"/>
                <a:ea typeface="Calibri"/>
                <a:cs typeface="AlBayan-Bold"/>
              </a:rPr>
              <a:t> </a:t>
            </a:r>
            <a:r>
              <a:rPr lang="ar-SA" dirty="0">
                <a:ea typeface="Calibri"/>
              </a:rPr>
              <a:t>المعادي للشعر ونصه (لئن يمتلىء جوف أحدكم قيحاً ودماً خيرٌ من أن يمتلىء شعراً) فإنّهم لم يرووه كاملاً</a:t>
            </a:r>
            <a:r>
              <a:rPr lang="ar-SA" b="1" dirty="0">
                <a:ea typeface="Calibri"/>
              </a:rPr>
              <a:t> </a:t>
            </a:r>
            <a:r>
              <a:rPr lang="ar-SA" dirty="0">
                <a:ea typeface="Calibri"/>
              </a:rPr>
              <a:t>، إذ تكملته الصحيحة (هُجيتُ به) وفي هذا الاستدراك يتّضح جلياً موقف الرسول (صلى الله عليه و سلم) من الشعر ، فهو لم ينه عنه</a:t>
            </a:r>
            <a:r>
              <a:rPr lang="en-US" dirty="0">
                <a:ea typeface="Calibri"/>
                <a:cs typeface="Arial"/>
              </a:rPr>
              <a:t> . </a:t>
            </a:r>
            <a:r>
              <a:rPr lang="ar-SA" dirty="0">
                <a:ea typeface="Calibri"/>
              </a:rPr>
              <a:t>بل نهى عن لون معين منه ، وعن موضوعات خاصة ، تقوم على هجائه الذي يعني هجاء الدعوة ومحاربة الدين 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ومن الطبيعي أن ينصرف الشعراء عن شعر العصبية والمنافرات والهجاء الذي يؤذي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النفوس ، ويثير الضغائن بين أبناء الأمة الواحدة ، وعن الشعر الماجن الذي لا يتفق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والفضائل ، ويعين على نشر الرذائل فكُلّ هذه الألوان من الشعر تخالف المبادىء التي</a:t>
            </a:r>
            <a:endParaRPr lang="en-US" sz="1200" dirty="0">
              <a:ea typeface="Calibri"/>
              <a:cs typeface="Arial"/>
            </a:endParaRPr>
          </a:p>
          <a:p>
            <a:r>
              <a:rPr lang="ar-SA" dirty="0">
                <a:ea typeface="Calibri"/>
              </a:rPr>
              <a:t>قرّر</a:t>
            </a:r>
            <a:r>
              <a:rPr lang="ar-SA" dirty="0">
                <a:ea typeface="Calibri"/>
                <a:cs typeface="Calibri"/>
              </a:rPr>
              <a:t> </a:t>
            </a:r>
            <a:r>
              <a:rPr lang="ar-SA" dirty="0">
                <a:ea typeface="Calibri"/>
              </a:rPr>
              <a:t>الإسلام</a:t>
            </a:r>
            <a:r>
              <a:rPr lang="ar-SA" dirty="0">
                <a:ea typeface="Calibri"/>
                <a:cs typeface="Calibri"/>
              </a:rPr>
              <a:t> </a:t>
            </a:r>
            <a:r>
              <a:rPr lang="ar-SA" dirty="0">
                <a:ea typeface="Calibri"/>
              </a:rPr>
              <a:t>أن</a:t>
            </a:r>
            <a:r>
              <a:rPr lang="ar-SA" dirty="0">
                <a:ea typeface="Calibri"/>
                <a:cs typeface="Calibri"/>
              </a:rPr>
              <a:t> </a:t>
            </a:r>
            <a:r>
              <a:rPr lang="ar-SA" dirty="0">
                <a:ea typeface="Calibri"/>
              </a:rPr>
              <a:t>تكون</a:t>
            </a:r>
            <a:r>
              <a:rPr lang="ar-SA" dirty="0">
                <a:ea typeface="Calibri"/>
                <a:cs typeface="Calibri"/>
              </a:rPr>
              <a:t> </a:t>
            </a:r>
            <a:r>
              <a:rPr lang="ar-SA" dirty="0">
                <a:ea typeface="Calibri"/>
              </a:rPr>
              <a:t>أسس</a:t>
            </a:r>
            <a:r>
              <a:rPr lang="ar-SA" dirty="0">
                <a:ea typeface="Calibri"/>
                <a:cs typeface="Calibri"/>
              </a:rPr>
              <a:t> </a:t>
            </a:r>
            <a:r>
              <a:rPr lang="ar-SA" dirty="0">
                <a:ea typeface="Calibri"/>
              </a:rPr>
              <a:t>مجتمعه</a:t>
            </a:r>
            <a:r>
              <a:rPr lang="ar-SA" dirty="0">
                <a:ea typeface="Calibri"/>
                <a:cs typeface="Calibri"/>
              </a:rPr>
              <a:t> </a:t>
            </a:r>
            <a:r>
              <a:rPr lang="ar-SA" dirty="0">
                <a:ea typeface="Calibri"/>
              </a:rPr>
              <a:t>الجديد 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85925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07504" y="44624"/>
            <a:ext cx="9036496" cy="6471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أما فيما عدا ذلك فإن الرسول (صلى الله عليه و سلم) أقرَ قول الشعر ، وطلب من الشعراء أن يردوا على قريش وينصروه بألسنتهم كما نصروه بأسلحتهم . 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 أثنى على شعراء الدعوة ، وقدّر دورهم في المعركة فقال (هؤلاء النفر أشد على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قريش من نضح النبل) .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وقال لحسان (لشعرك أجزلُ عند قريش من سبعين رجلاً مقاتلاً ، ولشعر كعب بن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مالك أشد على قريش من رشق السهام) .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كما أدرك أثر الشعر في نفس العربي ، ، فحث شعراءه على هجاء الكافرين ليشفي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صدور المسلمين ، ولئلا يبقى ذلك في قلوبهم فقال بعد هزيمة المشركين يوم الأحزاب</a:t>
            </a:r>
            <a:r>
              <a:rPr lang="en-US" dirty="0">
                <a:ea typeface="Calibri"/>
                <a:cs typeface="Arial"/>
              </a:rPr>
              <a:t>: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>
                <a:ea typeface="Calibri"/>
                <a:cs typeface="Arial"/>
              </a:rPr>
              <a:t>) </a:t>
            </a:r>
            <a:r>
              <a:rPr lang="ar-SA" dirty="0">
                <a:ea typeface="Calibri"/>
              </a:rPr>
              <a:t>إن المشركين لن يغزوكم بعد اليوم ، ولكنكم تغزونهم ، وتسمعون منهم أذى ،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ويهجونكم فمن يحمي أعراض المسلمين ؟</a:t>
            </a:r>
            <a:r>
              <a:rPr lang="en-US" dirty="0">
                <a:ea typeface="Calibri"/>
                <a:cs typeface="Arial"/>
              </a:rPr>
              <a:t> ( </a:t>
            </a:r>
            <a:r>
              <a:rPr lang="ar-SA" dirty="0">
                <a:ea typeface="Calibri"/>
              </a:rPr>
              <a:t>فأجابه شعراء الإسلام الثلاثة لهذهِ الدعوة.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ويروى أن النبي (صلى الله عليه و سلم) بنى لحسان بن ثابت في المسجد منبراً ينشد عليه الشعر , وعندما تولى الخلفاء الراشدون الأمر من بعد الرسول (صلى الله عليه و سلم)  ساروا على نهجه في موقفهم من الشعر والشعراء ، لذلك نظم الشعراء في</a:t>
            </a:r>
            <a:endParaRPr lang="en-US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عصر الراشدين أكثر من قصيدة شعرية رائعة خلدوا فيها انتصارات العرب والمسلمين , وبطولاتهم في الجهاد في سبيل الله ، فهذا النابغة الجعدي يخاطب امرأته حين كانت تلومه على كثرة خروجه للجهاد وغيابه في حروب تحرير بلاد فارس ، فيقول لها : </a:t>
            </a:r>
            <a:endParaRPr lang="en-US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040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4624"/>
            <a:ext cx="8820472" cy="305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 يا ابنة عمي كتابُ الله أخرجني</a:t>
            </a:r>
            <a:r>
              <a:rPr lang="en-US" dirty="0">
                <a:ea typeface="Calibri"/>
                <a:cs typeface="Arial"/>
              </a:rPr>
              <a:t>           </a:t>
            </a:r>
            <a:r>
              <a:rPr lang="ar-SA" dirty="0">
                <a:ea typeface="Calibri"/>
              </a:rPr>
              <a:t>طوعاَ وهل أمنعنّ الله ما فعلا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   فإنْ رجعتُ فربُّ الناسِ يُرجعني</a:t>
            </a:r>
            <a:r>
              <a:rPr lang="en-US" dirty="0">
                <a:ea typeface="Calibri"/>
                <a:cs typeface="Arial"/>
              </a:rPr>
              <a:t>          </a:t>
            </a:r>
            <a:r>
              <a:rPr lang="ar-SA" dirty="0">
                <a:ea typeface="Calibri"/>
              </a:rPr>
              <a:t>وإن لحقتُ بربي فابتغي بَدلاً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   ما كنتُ أعرجَ أو أعمى ليعذرني        أو ضارعاً من ضنى لم يستطع حولا </a:t>
            </a:r>
            <a:r>
              <a:rPr lang="ar-SA" baseline="30000" dirty="0">
                <a:ea typeface="Calibri"/>
              </a:rPr>
              <a:t>(1)</a:t>
            </a:r>
            <a:r>
              <a:rPr lang="ar-SA" dirty="0">
                <a:ea typeface="Calibri"/>
              </a:rPr>
              <a:t> 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 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>
                <a:ea typeface="Calibri"/>
              </a:rPr>
              <a:t>ـــــــــــــــــــــــــــــــــــــــــــــــــــــــــ</a:t>
            </a:r>
            <a:endParaRPr lang="en-US" sz="12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sz="1600" dirty="0">
                <a:ea typeface="Calibri"/>
              </a:rPr>
              <a:t>1 – ضارعا نحيلا ضنى مرض خولا تحويلا من مكان الى اخر .   </a:t>
            </a:r>
            <a:endParaRPr lang="en-US" sz="1200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031714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1070</Words>
  <Application>Microsoft Office PowerPoint</Application>
  <PresentationFormat>عرض على الشاشة (3:4)‏</PresentationFormat>
  <Paragraphs>54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الأدب/ مقدمة موجزة عن الادب الاسلامي الحياة الادبية في صدر الاسلام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الأدب/ مقدمة موجزة عن الادب الاسلامي الحياة الادبية في صدر الاسلام </dc:title>
  <dc:creator>Windows 7</dc:creator>
  <cp:lastModifiedBy>Windows 7</cp:lastModifiedBy>
  <cp:revision>1</cp:revision>
  <dcterms:created xsi:type="dcterms:W3CDTF">2018-12-22T18:28:36Z</dcterms:created>
  <dcterms:modified xsi:type="dcterms:W3CDTF">2018-12-22T18:52:24Z</dcterms:modified>
</cp:coreProperties>
</file>