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الخطابة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498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2301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الخطابة : </a:t>
            </a:r>
            <a:endParaRPr lang="en-US" dirty="0"/>
          </a:p>
          <a:p>
            <a:r>
              <a:rPr lang="ar-SA" dirty="0"/>
              <a:t>لم تكن عناية العربي قبل الإسلام بالخطابة كبيرة ، لأنه كان يعتمد الشعر للتعبير</a:t>
            </a:r>
            <a:endParaRPr lang="en-US" dirty="0"/>
          </a:p>
          <a:p>
            <a:r>
              <a:rPr lang="ar-SA" dirty="0"/>
              <a:t>عمّا يجول في خاطره ، ويدور في صدره ، فلم يصل إلينا منها إلا نماذج محدودة في</a:t>
            </a:r>
            <a:endParaRPr lang="en-US" dirty="0"/>
          </a:p>
          <a:p>
            <a:r>
              <a:rPr lang="ar-SA" dirty="0"/>
              <a:t>عددها وموضوعاتها وآفاقها</a:t>
            </a:r>
            <a:r>
              <a:rPr lang="en-US" dirty="0"/>
              <a:t> .</a:t>
            </a:r>
          </a:p>
          <a:p>
            <a:r>
              <a:rPr lang="ar-SA" dirty="0"/>
              <a:t>وعندما جاء الإسلام تهيأ في ظله ما لم يتهيأ لأي فن من الفنون الأدبية الأخرى</a:t>
            </a:r>
            <a:endParaRPr lang="en-US" dirty="0"/>
          </a:p>
          <a:p>
            <a:r>
              <a:rPr lang="ar-SA" dirty="0"/>
              <a:t>للأحوال التي طرأت على الحياة العربية من حيث اعتمادها المحاججة والمجادلة والشرح والإقناع والتبصير. </a:t>
            </a:r>
            <a:endParaRPr lang="en-US" dirty="0"/>
          </a:p>
          <a:p>
            <a:r>
              <a:rPr lang="ar-SA" dirty="0"/>
              <a:t>كانت تسير على نهج القرآن الكريم في تثبيت العقيدة الدينية ومناقشة أفكار</a:t>
            </a:r>
            <a:endParaRPr lang="en-US" dirty="0"/>
          </a:p>
          <a:p>
            <a:r>
              <a:rPr lang="ar-SA" dirty="0"/>
              <a:t>المشركين، وكانت وسيلة رسول الله (صلى الله عليه و سلم) وعُدته وهو يعرض نفسه على القبائل والأحياء العربية في مواسم الحج والأسواق والمناسبات التي تعقد في مكة وحولها . ومن البديهي أن تُرصَّع كلماته بآي الذكر الحكيم ، وأن يتوسع في كُلِّ تلك الآيات سائراً على نهج القرآن الكريم في الدعوة إلى الدين الجديد ، بعد أن نزل قوله تعالى ((و انذر عشيرتك الاقربين))</a:t>
            </a:r>
            <a:r>
              <a:rPr lang="ar-SA" baseline="30000" dirty="0"/>
              <a:t>(1)</a:t>
            </a:r>
            <a:r>
              <a:rPr lang="ar-SA" dirty="0"/>
              <a:t> . </a:t>
            </a:r>
            <a:endParaRPr lang="en-US" dirty="0"/>
          </a:p>
          <a:p>
            <a:r>
              <a:rPr lang="ar-SA" dirty="0"/>
              <a:t> حتى صدع رسول الله (صلى الله عليه و سلم) لهذا الأمر ، فارتقى جبل</a:t>
            </a:r>
            <a:endParaRPr lang="en-US" dirty="0"/>
          </a:p>
          <a:p>
            <a:r>
              <a:rPr lang="ar-SA" dirty="0"/>
              <a:t>الصفا ثم نادى</a:t>
            </a:r>
            <a:r>
              <a:rPr lang="en-US" dirty="0"/>
              <a:t> : </a:t>
            </a:r>
            <a:r>
              <a:rPr lang="ar-SA" dirty="0"/>
              <a:t>يا صباحاه</a:t>
            </a:r>
            <a:r>
              <a:rPr lang="ar-SA" baseline="30000" dirty="0"/>
              <a:t>(2)</a:t>
            </a:r>
            <a:r>
              <a:rPr lang="ar-SA" dirty="0"/>
              <a:t> , فاجتمع الناس عليه ، فهدر يخطب فيهم : </a:t>
            </a:r>
            <a:endParaRPr lang="en-US" dirty="0"/>
          </a:p>
          <a:p>
            <a:r>
              <a:rPr lang="en-US" dirty="0"/>
              <a:t>) </a:t>
            </a:r>
            <a:r>
              <a:rPr lang="ar-SA" dirty="0"/>
              <a:t>يا بني عبد المطلب ، يا بني فهر ، يا بني كعب ، أرأيتم لو أخبرتكم أن خيلاً بسفح</a:t>
            </a:r>
            <a:endParaRPr lang="en-US" dirty="0"/>
          </a:p>
          <a:p>
            <a:r>
              <a:rPr lang="ar-SA" dirty="0"/>
              <a:t>الجبل تريد أن تغير عليكم ، أكنتم مُصدِّقيَّ ؟</a:t>
            </a:r>
            <a:endParaRPr lang="en-US" dirty="0"/>
          </a:p>
          <a:p>
            <a:r>
              <a:rPr lang="ar-SA" dirty="0"/>
              <a:t>قالوا</a:t>
            </a:r>
            <a:r>
              <a:rPr lang="en-US" dirty="0"/>
              <a:t> : </a:t>
            </a:r>
            <a:r>
              <a:rPr lang="ar-SA" dirty="0"/>
              <a:t>نعم</a:t>
            </a:r>
            <a:r>
              <a:rPr lang="en-US" dirty="0"/>
              <a:t> . </a:t>
            </a:r>
            <a:r>
              <a:rPr lang="ar-SA" dirty="0"/>
              <a:t>ما جرّبنا عليك كذباً</a:t>
            </a:r>
            <a:r>
              <a:rPr lang="en-US" dirty="0"/>
              <a:t> .</a:t>
            </a:r>
          </a:p>
          <a:p>
            <a:r>
              <a:rPr lang="ar-SA" dirty="0"/>
              <a:t>فقال</a:t>
            </a:r>
            <a:r>
              <a:rPr lang="en-US" dirty="0"/>
              <a:t>) </a:t>
            </a:r>
            <a:r>
              <a:rPr lang="ar-SA" dirty="0"/>
              <a:t>إني نذير لكم بين يدي عذاب شديد</a:t>
            </a:r>
            <a:r>
              <a:rPr lang="en-US" b="1" dirty="0"/>
              <a:t> ( </a:t>
            </a:r>
            <a:r>
              <a:rPr lang="en-US" dirty="0"/>
              <a:t> </a:t>
            </a:r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ـــــــــــــــــــــــــــــــــــــــــــــــــــــ</a:t>
            </a:r>
            <a:endParaRPr lang="en-US" dirty="0"/>
          </a:p>
          <a:p>
            <a:r>
              <a:rPr lang="ar-SA" dirty="0"/>
              <a:t>1 – سورة الشعراء اية 214 . </a:t>
            </a:r>
            <a:endParaRPr lang="en-US" dirty="0"/>
          </a:p>
          <a:p>
            <a:r>
              <a:rPr lang="ar-SA" dirty="0"/>
              <a:t>2 – يا صباحاه</a:t>
            </a:r>
            <a:r>
              <a:rPr lang="en-US" dirty="0"/>
              <a:t> : </a:t>
            </a:r>
            <a:r>
              <a:rPr lang="ar-SA" dirty="0"/>
              <a:t>عبارة تردد عند وقوع غارة أو أمر جسيم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048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3891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وما يلبث أن ينتقل إلى يثرب حتى تتطور تلك الخطابة من حيث أغراضها ومعانيها</a:t>
            </a:r>
            <a:endParaRPr lang="en-US" dirty="0"/>
          </a:p>
          <a:p>
            <a:r>
              <a:rPr lang="ar-SA" dirty="0"/>
              <a:t>بما يناسب حياة المسلمين الجديدة ، فصارت وسيلة للتشريع وإرساء أسس الدولة الجديدة وسلاحاً ماضياً لشحذ همم المجاهدين</a:t>
            </a:r>
            <a:r>
              <a:rPr lang="en-US" dirty="0"/>
              <a:t> . </a:t>
            </a:r>
            <a:r>
              <a:rPr lang="ar-SA" dirty="0"/>
              <a:t>وأضحت فرضاً مكتوباً على المسلمين في صلاة الجمعة والعيدين ، فهي تسبق الصلاة يوم الجمعة ، وتعقبها في العيدين</a:t>
            </a:r>
            <a:r>
              <a:rPr lang="en-US" dirty="0"/>
              <a:t> . </a:t>
            </a:r>
            <a:r>
              <a:rPr lang="ar-SA" dirty="0"/>
              <a:t>ولهذه الخطب سنن وتقاليد بيّنتها كتب الحديث النبوي ، واحتفظ بها الناس إلى هذه الأيام .</a:t>
            </a:r>
            <a:endParaRPr lang="en-US" dirty="0"/>
          </a:p>
          <a:p>
            <a:r>
              <a:rPr lang="ar-SA" dirty="0"/>
              <a:t>ويتصدر خطباء هذا العصر الرسولُ العربي (صلى الله عليه و سلم) الذي كان يخطب على هدي القرآن الكريم بعد ان تشرّب بروحه واستوعب معانيه ، وقد أوتي من الفصاحة والبلاغة واللسن ما لم يؤت غيره من أبناء العربية .</a:t>
            </a:r>
            <a:endParaRPr lang="en-US" dirty="0"/>
          </a:p>
          <a:p>
            <a:r>
              <a:rPr lang="ar-SA" dirty="0"/>
              <a:t>فكان يخطب في المسلمين واعظاً أو مشرعاً وقد يجمع بين الوعظ والتشريع بأسلوب</a:t>
            </a:r>
            <a:endParaRPr lang="en-US" dirty="0"/>
          </a:p>
          <a:p>
            <a:r>
              <a:rPr lang="ar-SA" dirty="0"/>
              <a:t>رائع ، ونسج بليغ ، فقد أوُتي جوامع الكلم . </a:t>
            </a:r>
            <a:endParaRPr lang="en-US" dirty="0"/>
          </a:p>
          <a:p>
            <a:r>
              <a:rPr lang="ar-SA" dirty="0"/>
              <a:t>وعرف إلى جانب رسول الله (صلى الله عليه و سلم) كثير من الخطباء في تلك المرحلة ، كالخلفاء الراشدين الذين كانوا في الذروة من الفصاحة والتمكن من ناصية القول بعد رسول الله (صلى الله عليه و سلم) فقد سرت في أساليبهم روح القرآن الكريم وبلاغته ، وتسرّب إلى قلوبهم تأثير حديث رسول الله ، فخالط ذلك كلماتهم</a:t>
            </a:r>
            <a:r>
              <a:rPr lang="en-US" dirty="0"/>
              <a:t> . </a:t>
            </a:r>
            <a:r>
              <a:rPr lang="ar-SA" dirty="0"/>
              <a:t>واستمدوا منه خطبهم</a:t>
            </a:r>
            <a:r>
              <a:rPr lang="en-US" dirty="0"/>
              <a:t> . </a:t>
            </a:r>
            <a:r>
              <a:rPr lang="ar-SA" dirty="0"/>
              <a:t>كما عرف هذا العصر خطباء آخرين ، ومنهم ثابت بن قيس بن الشماس الذي كان يسمى</a:t>
            </a:r>
            <a:r>
              <a:rPr lang="en-US" dirty="0"/>
              <a:t> ) </a:t>
            </a:r>
            <a:r>
              <a:rPr lang="ar-SA" dirty="0"/>
              <a:t>خطيب النبي</a:t>
            </a:r>
            <a:r>
              <a:rPr lang="en-US" dirty="0"/>
              <a:t> ( </a:t>
            </a:r>
            <a:r>
              <a:rPr lang="ar-SA" dirty="0"/>
              <a:t>وسعد بن الربيع وأبو عبيدة الجراح وخالد بن سعيد بن العاص . </a:t>
            </a:r>
            <a:endParaRPr lang="en-US" dirty="0"/>
          </a:p>
          <a:p>
            <a:r>
              <a:rPr lang="ar-SA" dirty="0"/>
              <a:t>وأسهمت المرأة العربية بدور فَاعل في خطب هذا العصر ، فبرزت خطيبات بارعات</a:t>
            </a:r>
            <a:endParaRPr lang="en-US" dirty="0"/>
          </a:p>
          <a:p>
            <a:r>
              <a:rPr lang="ar-SA" dirty="0"/>
              <a:t>أم المؤمنين عائشة</a:t>
            </a:r>
            <a:r>
              <a:rPr lang="en-US" dirty="0"/>
              <a:t> )</a:t>
            </a:r>
            <a:r>
              <a:rPr lang="ar-SA" dirty="0"/>
              <a:t>رضي الله عنها</a:t>
            </a:r>
            <a:r>
              <a:rPr lang="en-US" dirty="0"/>
              <a:t>( </a:t>
            </a:r>
            <a:r>
              <a:rPr lang="ar-SA" dirty="0"/>
              <a:t>والسيدة فاطمة الزهراء</a:t>
            </a:r>
            <a:r>
              <a:rPr lang="en-US" dirty="0"/>
              <a:t> )</a:t>
            </a:r>
            <a:r>
              <a:rPr lang="ar-SA" dirty="0"/>
              <a:t>عليها السلام</a:t>
            </a:r>
            <a:r>
              <a:rPr lang="en-US" dirty="0"/>
              <a:t> ( </a:t>
            </a:r>
            <a:r>
              <a:rPr lang="ar-SA" dirty="0"/>
              <a:t>وأم الخير بنت الحريش .</a:t>
            </a:r>
            <a:endParaRPr lang="en-US" dirty="0"/>
          </a:p>
          <a:p>
            <a:r>
              <a:rPr lang="ar-SA" dirty="0"/>
              <a:t> وكان من خطباء المشركين عتبة بن ربيعة وضمضم بن عمرو الغفاري</a:t>
            </a:r>
            <a:r>
              <a:rPr lang="en-US" dirty="0"/>
              <a:t> . </a:t>
            </a:r>
            <a:r>
              <a:rPr lang="ar-SA" dirty="0"/>
              <a:t>وقد ضاعت أكثر خطب المشركين ، كما ضاعت أشعارهم التي قيلت في تلك الفترة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6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أما الأغراض التي تناولتها الخطابة في هذا العصر فهي الغرض الديني في الوعظ والإرشاد والدعوة إلى الإسلام ، وبيان الأحكام الدينية ، والغرض السياسي في شرح المسائل السياسية المتصلة بمنصب الخلافة والإمارة ، أو توضيح مناهج الدولة السياسية والعسكرية فيما يلقيه القادة على جيوشهم للحث على الجهاد وعند الالتقاء بالأعداء وربما تطرق بعض الخطباء إلى الأمور الثقافية والاجتماعية . </a:t>
            </a:r>
            <a:endParaRPr lang="en-US" dirty="0"/>
          </a:p>
          <a:p>
            <a:r>
              <a:rPr lang="ar-SA" dirty="0"/>
              <a:t>ويمكن أن نلخص الخصائص العامة التي كانت تميز الخطبة في صدر الإسلام بالآتي: </a:t>
            </a:r>
            <a:endParaRPr lang="en-US" dirty="0"/>
          </a:p>
          <a:p>
            <a:r>
              <a:rPr lang="ar-SA" dirty="0"/>
              <a:t>1 - شيوع الطابع الديني ، واستعانة الخطباء المسلمين بألفاظ القرآن الكريم وروحه ، حتى كانوا يعدون خلو الخطبة من القرآن الكريم ، ينزل بها عن الاجادة ويُقللُ قيمتها</a:t>
            </a:r>
            <a:r>
              <a:rPr lang="en-US" dirty="0"/>
              <a:t> . </a:t>
            </a:r>
            <a:r>
              <a:rPr lang="ar-SA" dirty="0"/>
              <a:t>قال بعض خطباء هذا العصر</a:t>
            </a:r>
            <a:r>
              <a:rPr lang="en-US" dirty="0"/>
              <a:t>)</a:t>
            </a:r>
            <a:r>
              <a:rPr lang="ar-SA" dirty="0"/>
              <a:t>خطبت خطبة ظننت أني لم أقصر فيها عن غاية ، ولم أدع لطاعن علة ، فمررت ببعض المجالس ، فسمعت شيخاً يقول</a:t>
            </a:r>
            <a:r>
              <a:rPr lang="en-US" dirty="0"/>
              <a:t> : </a:t>
            </a:r>
            <a:r>
              <a:rPr lang="ar-SA" dirty="0"/>
              <a:t>هذا الفتى أخطب العرب لو كان في خطبته شيء من القرآن الكريم</a:t>
            </a:r>
            <a:r>
              <a:rPr lang="en-US" dirty="0"/>
              <a:t>( </a:t>
            </a:r>
            <a:r>
              <a:rPr lang="ar-SA" dirty="0"/>
              <a:t>، وتُعرف الخطبة الخالية من القرآن ب</a:t>
            </a:r>
            <a:r>
              <a:rPr lang="en-US" dirty="0"/>
              <a:t> ) </a:t>
            </a:r>
            <a:r>
              <a:rPr lang="ar-SA" dirty="0"/>
              <a:t>الشوهاء</a:t>
            </a:r>
            <a:r>
              <a:rPr lang="en-US" dirty="0"/>
              <a:t> (</a:t>
            </a:r>
          </a:p>
          <a:p>
            <a:r>
              <a:rPr lang="ar-SA" dirty="0"/>
              <a:t>وربما جعل بعض الخطباء خطبته كُلّها قرآناً، كما فعل مصعب بن الزبير حين قدم إلى العراق</a:t>
            </a:r>
            <a:r>
              <a:rPr lang="en-US" dirty="0"/>
              <a:t> .</a:t>
            </a:r>
          </a:p>
          <a:p>
            <a:r>
              <a:rPr lang="ar-SA" dirty="0"/>
              <a:t>2 - التخفف من السجع الذي كان يثقل خطب ما قبل الإسلام ، وبخاصة ما يُدعى</a:t>
            </a:r>
            <a:endParaRPr lang="en-US" dirty="0"/>
          </a:p>
          <a:p>
            <a:r>
              <a:rPr lang="ar-SA" dirty="0"/>
              <a:t>بسجع الكهّان ، الذي يدعو إلى ضرب من معرفة الغيب والتنبؤ بالمستقبل بألفاظ</a:t>
            </a:r>
            <a:endParaRPr lang="en-US" dirty="0"/>
          </a:p>
          <a:p>
            <a:r>
              <a:rPr lang="ar-SA" dirty="0"/>
              <a:t>غريبة غامضة ذات جرس وإيحاء</a:t>
            </a:r>
            <a:r>
              <a:rPr lang="en-US" dirty="0"/>
              <a:t> .</a:t>
            </a:r>
          </a:p>
          <a:p>
            <a:r>
              <a:rPr lang="ar-SA" dirty="0"/>
              <a:t>3 - اختفاء المفاخرات والمنافرات القديمة التي حاول الإسلام إماتتها بالدعوة إلى</a:t>
            </a:r>
            <a:endParaRPr lang="en-US" dirty="0"/>
          </a:p>
          <a:p>
            <a:r>
              <a:rPr lang="ar-SA" dirty="0"/>
              <a:t>الوحدة</a:t>
            </a:r>
            <a:r>
              <a:rPr lang="en-US" dirty="0"/>
              <a:t>.</a:t>
            </a:r>
          </a:p>
          <a:p>
            <a:r>
              <a:rPr lang="ar-SA" dirty="0"/>
              <a:t>4 - وحدة الفكر والموضوع التي تفتقر إليها خطب ما قبل الإسلام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2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036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5 - الإيجاز مع البلاغة ، فقد أمر الرسول (صلى الله عليه و سلم) بتقصير</a:t>
            </a:r>
            <a:endParaRPr lang="en-US" dirty="0"/>
          </a:p>
          <a:p>
            <a:r>
              <a:rPr lang="ar-SA" dirty="0"/>
              <a:t>خطب الجمعة وأوصى ابو بكر (رض) أحد قادته</a:t>
            </a:r>
            <a:r>
              <a:rPr lang="en-US" dirty="0"/>
              <a:t>)</a:t>
            </a:r>
            <a:r>
              <a:rPr lang="ar-SA" dirty="0"/>
              <a:t>إذا وعظت جندك فأوجز</a:t>
            </a:r>
            <a:endParaRPr lang="en-US" dirty="0"/>
          </a:p>
          <a:p>
            <a:r>
              <a:rPr lang="ar-SA" dirty="0"/>
              <a:t>، فإن كثير الكلام يُنسي بعضه بعضاً)  .</a:t>
            </a:r>
            <a:endParaRPr lang="en-US" dirty="0"/>
          </a:p>
          <a:p>
            <a:r>
              <a:rPr lang="ar-SA" dirty="0"/>
              <a:t>6 - السلاسة والوضوح مع الجزالة</a:t>
            </a:r>
            <a:r>
              <a:rPr lang="en-US" dirty="0"/>
              <a:t> .</a:t>
            </a:r>
          </a:p>
          <a:p>
            <a:r>
              <a:rPr lang="ar-SA" dirty="0"/>
              <a:t>7 - قصر الفقرات ، وتناسق الفواصل</a:t>
            </a:r>
            <a:r>
              <a:rPr lang="en-US" dirty="0"/>
              <a:t> .</a:t>
            </a:r>
          </a:p>
          <a:p>
            <a:r>
              <a:rPr lang="ar-SA" dirty="0"/>
              <a:t>8 - أما بناء الخطبة الفني فيبدأ عادة بحمد الله وتمجيده فالصلاة على الرسول ، وقلَّما نجد خطبة تخلو من هذه المقدمة ، حتى سميت الخطبة الخالية من هذه المقدمة بالبتراء وتقترن بكلمة</a:t>
            </a:r>
            <a:r>
              <a:rPr lang="en-US" dirty="0"/>
              <a:t> ) </a:t>
            </a:r>
            <a:r>
              <a:rPr lang="ar-SA" dirty="0"/>
              <a:t>أما بعد</a:t>
            </a:r>
            <a:r>
              <a:rPr lang="en-US" dirty="0"/>
              <a:t> ( </a:t>
            </a:r>
            <a:r>
              <a:rPr lang="ar-SA" dirty="0"/>
              <a:t>ثم ينتقل الخطيب إلى موضوع الخطبة ، ويختمها بالحمد والسلام</a:t>
            </a:r>
            <a:r>
              <a:rPr lang="en-US" dirty="0"/>
              <a:t>. 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16145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06169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 خطبة الوداع               الحفظ (5 اسطر الاولى)</a:t>
            </a:r>
            <a:endParaRPr lang="en-US" dirty="0"/>
          </a:p>
          <a:p>
            <a:r>
              <a:rPr lang="ar-SA" dirty="0"/>
              <a:t>خطب الرسول (صلى الله عليه و سلم) فحمد الله و اثنى عليه ثم قال : </a:t>
            </a:r>
            <a:endParaRPr lang="en-US" dirty="0"/>
          </a:p>
          <a:p>
            <a:r>
              <a:rPr lang="ar-SA" dirty="0"/>
              <a:t>ايها الناس هل تدرون في أي شهر انتم؟ و في أي يوم انتم؟ و في أي بلد انتم؟ </a:t>
            </a:r>
            <a:endParaRPr lang="en-US" dirty="0"/>
          </a:p>
          <a:p>
            <a:r>
              <a:rPr lang="ar-SA" dirty="0"/>
              <a:t>قالو : في يوم حرام و في شهر حرام و في بلد حرام .</a:t>
            </a:r>
            <a:endParaRPr lang="en-US" dirty="0"/>
          </a:p>
          <a:p>
            <a:r>
              <a:rPr lang="ar-SA" dirty="0"/>
              <a:t>قال : الا فأن دماءكم و اموالكم و اعراضكم عليكم حرام كحرمة يومكم هذا في شهركم هذا في بلدكم هذا الى يوم تلقونه ثم قال : اسمعوا مني تعيشوا الا لا تظالموا الا لا تظالموا الا لا تظالموا .</a:t>
            </a:r>
            <a:endParaRPr lang="en-US" dirty="0"/>
          </a:p>
          <a:p>
            <a:r>
              <a:rPr lang="ar-SA" dirty="0"/>
              <a:t>الا انه لا يحل مال امرئ مسلم الا بطيب نفس منه الا ان كل دم و مال و مأثرة كانت في الجاهلية تحت قدمي هذه , الا و ان دم ربيعة بن الحارث بن عبدالمطلب كان مسترضعا في بني ليث فقتلته هذيل .</a:t>
            </a:r>
            <a:endParaRPr lang="en-US" dirty="0"/>
          </a:p>
          <a:p>
            <a:r>
              <a:rPr lang="ar-SA" dirty="0"/>
              <a:t>الان و ان كل ربا كان في الجاهلية موضوع .. لكم رؤوس اموالكم  لا تظلمون و لا تظلمون .</a:t>
            </a:r>
            <a:endParaRPr lang="en-US" dirty="0"/>
          </a:p>
          <a:p>
            <a:r>
              <a:rPr lang="ar-SA" dirty="0"/>
              <a:t>الا و ان الزمان قد استدار كهيئته يوم خلق الله السماوات و الارض و ان عدة الشهور عند الله اثنا عشر شهرا منها اربعة  حرم ذلك الدين القيم فلا تظلموا فيهن انفسكم الا لا ترجعوا بعدي كفار يضرب بعضكم رقاب بعض الا و ان الشيطان قد يئس ان يعبد في ارضكم هذه و في التحريش بينكم .</a:t>
            </a:r>
            <a:endParaRPr lang="en-US" dirty="0"/>
          </a:p>
          <a:p>
            <a:r>
              <a:rPr lang="ar-SA" dirty="0"/>
              <a:t>ثم قال الا ومن كانت عنده امانة فليؤدها الى من ائتمنه عليها ثم بسط يده فقال : الا هل بلغت ؟ الا هل بلغت ؟ ليبلغ الشاهد الغائب فرب مبلغ خير من سامع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endParaRPr lang="en-US" dirty="0"/>
          </a:p>
          <a:p>
            <a:r>
              <a:rPr lang="ar-SA" dirty="0"/>
              <a:t>اللغة : </a:t>
            </a:r>
            <a:endParaRPr lang="en-US" dirty="0"/>
          </a:p>
          <a:p>
            <a:r>
              <a:rPr lang="ar-SA" dirty="0"/>
              <a:t>اليوم الحرام : يوم الحج الاكبر . </a:t>
            </a:r>
            <a:endParaRPr lang="en-US" dirty="0"/>
          </a:p>
          <a:p>
            <a:r>
              <a:rPr lang="ar-SA" dirty="0"/>
              <a:t>الشهر الحرام : ذو الحجة و هو احد الاشهر الحرم . </a:t>
            </a:r>
            <a:endParaRPr lang="en-US" dirty="0"/>
          </a:p>
          <a:p>
            <a:r>
              <a:rPr lang="ar-SA" dirty="0"/>
              <a:t>البلد الحرام : مكة المكرمة .</a:t>
            </a:r>
            <a:endParaRPr lang="en-US" dirty="0"/>
          </a:p>
          <a:p>
            <a:r>
              <a:rPr lang="ar-SA" dirty="0"/>
              <a:t>تلقونه : أي تلقون الله تعالى يوم القيامة .</a:t>
            </a:r>
            <a:endParaRPr lang="en-US" dirty="0"/>
          </a:p>
          <a:p>
            <a:r>
              <a:rPr lang="ar-SA" dirty="0"/>
              <a:t>لا تظالموا : لا يظلم بعظكم بعضا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0839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1117</Words>
  <Application>Microsoft Office PowerPoint</Application>
  <PresentationFormat>عرض على الشاشة (3:4)‏</PresentationFormat>
  <Paragraphs>66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الخطابة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7</dc:creator>
  <cp:lastModifiedBy>Windows 7</cp:lastModifiedBy>
  <cp:revision>2</cp:revision>
  <dcterms:created xsi:type="dcterms:W3CDTF">2018-12-22T18:28:36Z</dcterms:created>
  <dcterms:modified xsi:type="dcterms:W3CDTF">2018-12-22T19:10:46Z</dcterms:modified>
</cp:coreProperties>
</file>