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3" r:id="rId8"/>
    <p:sldId id="262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9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8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3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5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9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79FF-1058-4385-9E91-ACADEB355FF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1D91-E2FB-4560-9D26-6A5E0277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0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12419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English Conversation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84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94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en-US" sz="6000" dirty="0">
                <a:latin typeface="Arial Black" pitchFamily="34" charset="0"/>
              </a:rPr>
              <a:t>shyness</a:t>
            </a:r>
            <a:br>
              <a:rPr lang="en-US" sz="6000" dirty="0">
                <a:latin typeface="Arial Black" pitchFamily="34" charset="0"/>
              </a:rPr>
            </a:br>
            <a:br>
              <a:rPr lang="en-US" sz="6000" dirty="0">
                <a:latin typeface="Arial Black" pitchFamily="34" charset="0"/>
              </a:rPr>
            </a:br>
            <a:br>
              <a:rPr lang="en-US" sz="6000" dirty="0">
                <a:latin typeface="Arial Black" pitchFamily="34" charset="0"/>
              </a:rPr>
            </a:br>
            <a:br>
              <a:rPr lang="en-US" sz="6000" dirty="0">
                <a:latin typeface="Arial Black" pitchFamily="34" charset="0"/>
              </a:rPr>
            </a:br>
            <a:br>
              <a:rPr lang="en-US" sz="6000" dirty="0">
                <a:latin typeface="Arial Black" pitchFamily="34" charset="0"/>
              </a:rPr>
            </a:br>
            <a:r>
              <a:rPr lang="en-US" sz="6000" dirty="0">
                <a:latin typeface="Arial Black" pitchFamily="34" charset="0"/>
              </a:rPr>
              <a:t>How to overcome shyness?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60725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4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76400"/>
            <a:ext cx="8229600" cy="5592762"/>
          </a:xfrm>
        </p:spPr>
        <p:txBody>
          <a:bodyPr>
            <a:normAutofit/>
          </a:bodyPr>
          <a:lstStyle/>
          <a:p>
            <a:r>
              <a:rPr lang="en-US" sz="8800" b="1" dirty="0"/>
              <a:t>Mistake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725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0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5814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1.  Learn phrases, not single words</a:t>
            </a:r>
            <a:endParaRPr lang="en-US" sz="6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67" y="2785630"/>
            <a:ext cx="60579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37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1036638"/>
          </a:xfrm>
        </p:spPr>
        <p:txBody>
          <a:bodyPr>
            <a:noAutofit/>
          </a:bodyPr>
          <a:lstStyle/>
          <a:p>
            <a:r>
              <a:rPr lang="en-US" b="1" dirty="0"/>
              <a:t>2. Pay less attention to grammar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22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Pay less Attention to Pronunciation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4102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8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Listen to more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153400" cy="489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Talk to yourself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696200" cy="452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36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6. Expose yourself to English speaking environments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828800"/>
            <a:ext cx="6267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38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 Learn deeply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79964"/>
            <a:ext cx="752605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23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</Words>
  <Application>Microsoft Office PowerPoint</Application>
  <PresentationFormat>عرض على الشاشة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English Conversation </vt:lpstr>
      <vt:lpstr>Mistake</vt:lpstr>
      <vt:lpstr>عرض تقديمي في PowerPoint</vt:lpstr>
      <vt:lpstr>2. Pay less attention to grammar </vt:lpstr>
      <vt:lpstr>Pay less Attention to Pronunciation</vt:lpstr>
      <vt:lpstr>3. Listen to more English</vt:lpstr>
      <vt:lpstr>5. Talk to yourself</vt:lpstr>
      <vt:lpstr>6. Expose yourself to English speaking environments</vt:lpstr>
      <vt:lpstr>7. Learn deeply</vt:lpstr>
      <vt:lpstr>shyness     How to overcome shyness?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Conversation</dc:title>
  <dc:creator>Maher</dc:creator>
  <cp:lastModifiedBy>مستخدم غير معروف</cp:lastModifiedBy>
  <cp:revision>6</cp:revision>
  <dcterms:created xsi:type="dcterms:W3CDTF">2020-04-20T10:04:39Z</dcterms:created>
  <dcterms:modified xsi:type="dcterms:W3CDTF">2020-05-08T12:43:21Z</dcterms:modified>
</cp:coreProperties>
</file>