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4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/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الاولى</a:t>
            </a:r>
            <a:br>
              <a:rPr lang="ar-IQ" dirty="0" smtClean="0"/>
            </a:b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</a:t>
            </a:r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الرابعة</a:t>
            </a:r>
            <a:endParaRPr lang="ar-IQ" b="1" dirty="0" smtClean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83264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63680"/>
            <a:ext cx="1734185" cy="394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30114"/>
            <a:ext cx="7394545" cy="3287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42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54" y="1963946"/>
            <a:ext cx="1907540" cy="42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67874"/>
            <a:ext cx="5045075" cy="1923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8"/>
            <a:ext cx="5105395" cy="138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784" y="2475230"/>
            <a:ext cx="6137607" cy="2825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92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4" y="2060848"/>
            <a:ext cx="6058867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33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4824"/>
            <a:ext cx="502920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12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914" y="4221088"/>
            <a:ext cx="4519285" cy="184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5013325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37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05" y="1923414"/>
            <a:ext cx="5076190" cy="4097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184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2" y="2293937"/>
            <a:ext cx="5045075" cy="3511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458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51" y="1844824"/>
            <a:ext cx="1986280" cy="835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2632710"/>
            <a:ext cx="4997450" cy="1592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5" y="4581128"/>
            <a:ext cx="4966335" cy="1734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745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030" y="2301874"/>
            <a:ext cx="5107940" cy="32153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3211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25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نسق Office</vt:lpstr>
      <vt:lpstr>مادة البرمجة الخطية المحاضرة الاولى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81</cp:revision>
  <dcterms:created xsi:type="dcterms:W3CDTF">2016-11-22T05:58:40Z</dcterms:created>
  <dcterms:modified xsi:type="dcterms:W3CDTF">2019-11-16T12:49:17Z</dcterms:modified>
</cp:coreProperties>
</file>