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56" r:id="rId2"/>
    <p:sldId id="283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274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222" y="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2E9F9B5-851B-422B-B199-A8A94D2BA9D9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8AF608-F713-40C0-AF0F-3BF6F63300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025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424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634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432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350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349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653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727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440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260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010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104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1E668-8E1C-4EBC-A043-3F95A5C64AE3}" type="datetimeFigureOut">
              <a:rPr lang="ar-IQ" smtClean="0"/>
              <a:t>20/03/1441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133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232247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مادة البرمجة الخطية</a:t>
            </a:r>
            <a:br>
              <a:rPr lang="ar-IQ" b="1" dirty="0" smtClean="0"/>
            </a:br>
            <a:r>
              <a:rPr lang="ar-IQ" dirty="0" smtClean="0"/>
              <a:t>المحاضرة </a:t>
            </a:r>
            <a:r>
              <a:rPr lang="ar-IQ" dirty="0" smtClean="0"/>
              <a:t>العاشرة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b="1" dirty="0" smtClean="0">
                <a:solidFill>
                  <a:schemeClr val="accent1"/>
                </a:solidFill>
              </a:rPr>
              <a:t>شبكات الاعمال/ الجزء </a:t>
            </a:r>
            <a:r>
              <a:rPr lang="ar-IQ" b="1" dirty="0" smtClean="0">
                <a:solidFill>
                  <a:schemeClr val="accent1"/>
                </a:solidFill>
              </a:rPr>
              <a:t>الثاني</a:t>
            </a:r>
            <a:r>
              <a:rPr lang="ar-IQ" dirty="0" smtClean="0">
                <a:solidFill>
                  <a:schemeClr val="accent1"/>
                </a:solidFill>
              </a:rPr>
              <a:t/>
            </a:r>
            <a:br>
              <a:rPr lang="ar-IQ" dirty="0" smtClean="0">
                <a:solidFill>
                  <a:schemeClr val="accent1"/>
                </a:solidFill>
              </a:rPr>
            </a:br>
            <a:endParaRPr lang="ar-IQ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496944" cy="3217912"/>
          </a:xfrm>
        </p:spPr>
        <p:txBody>
          <a:bodyPr/>
          <a:lstStyle/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لطلبة كلية التربية الاساسية / قسم الرياضيات/ المرحلة الرابعة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اعداد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الاستاذ المساعد الدكتور 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حميد كاظم الزهيري </a:t>
            </a:r>
          </a:p>
          <a:p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247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340768"/>
            <a:ext cx="5850627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3601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4" y="1196752"/>
            <a:ext cx="5811093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7374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064260"/>
            <a:ext cx="5060950" cy="20767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709" y="3356992"/>
            <a:ext cx="4982210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4259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764704"/>
            <a:ext cx="4634865" cy="2443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562" y="3645024"/>
            <a:ext cx="4682490" cy="1923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7115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97152"/>
            <a:ext cx="7772400" cy="971823"/>
          </a:xfrm>
        </p:spPr>
        <p:txBody>
          <a:bodyPr/>
          <a:lstStyle/>
          <a:p>
            <a:r>
              <a:rPr lang="ar-IQ" dirty="0" smtClean="0"/>
              <a:t>       </a:t>
            </a:r>
            <a:endParaRPr lang="ar-IQ" sz="54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22313" y="2780929"/>
            <a:ext cx="7666111" cy="1368151"/>
          </a:xfrm>
        </p:spPr>
        <p:txBody>
          <a:bodyPr>
            <a:noAutofit/>
          </a:bodyPr>
          <a:lstStyle/>
          <a:p>
            <a:pPr algn="ctr"/>
            <a:r>
              <a:rPr lang="ar-IQ" sz="4800" b="1" dirty="0">
                <a:solidFill>
                  <a:srgbClr val="FF0000"/>
                </a:solidFill>
              </a:rPr>
              <a:t>شكرا لحسن انتباهكم واصغائكم</a:t>
            </a:r>
            <a:endParaRPr lang="ar-IQ" sz="4800" b="1" dirty="0"/>
          </a:p>
        </p:txBody>
      </p:sp>
    </p:spTree>
    <p:extLst>
      <p:ext uri="{BB962C8B-B14F-4D97-AF65-F5344CB8AC3E}">
        <p14:creationId xmlns:p14="http://schemas.microsoft.com/office/powerpoint/2010/main" val="292691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60648"/>
            <a:ext cx="5234305" cy="2239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348880"/>
            <a:ext cx="5202555" cy="2506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280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60648"/>
            <a:ext cx="4997450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7875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6672"/>
            <a:ext cx="6333718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5835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4664"/>
            <a:ext cx="2506345" cy="582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82687"/>
            <a:ext cx="7704856" cy="47665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450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96752"/>
            <a:ext cx="4345930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52936"/>
            <a:ext cx="4572000" cy="2632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6244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910" y="1268760"/>
            <a:ext cx="6441514" cy="4104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8088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277302"/>
            <a:ext cx="5170805" cy="2079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660" y="3356992"/>
            <a:ext cx="4304030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3026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412776"/>
            <a:ext cx="4634865" cy="1781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377" y="3284984"/>
            <a:ext cx="4461510" cy="19526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962248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25</Words>
  <Application>Microsoft Office PowerPoint</Application>
  <PresentationFormat>On-screen Show (4:3)</PresentationFormat>
  <Paragraphs>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نسق Office</vt:lpstr>
      <vt:lpstr>مادة البرمجة الخطية المحاضرة العاشرة شبكات الاعمال/ الجزء الثاني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akmar</dc:creator>
  <cp:lastModifiedBy>Maher</cp:lastModifiedBy>
  <cp:revision>90</cp:revision>
  <dcterms:created xsi:type="dcterms:W3CDTF">2016-11-22T05:58:40Z</dcterms:created>
  <dcterms:modified xsi:type="dcterms:W3CDTF">2019-11-17T15:27:25Z</dcterms:modified>
</cp:coreProperties>
</file>