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74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E9F9B5-851B-422B-B199-A8A94D2BA9D9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8AF608-F713-40C0-AF0F-3BF6F63300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AF608-F713-40C0-AF0F-3BF6F6330096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467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42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3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5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4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2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4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6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1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/>
          <a:lstStyle/>
          <a:p>
            <a:r>
              <a:rPr lang="ar-IQ" b="1" dirty="0" smtClean="0"/>
              <a:t>مادة البرمجة الخطية</a:t>
            </a:r>
            <a:br>
              <a:rPr lang="ar-IQ" b="1" dirty="0" smtClean="0"/>
            </a:br>
            <a:r>
              <a:rPr lang="ar-IQ" dirty="0" smtClean="0"/>
              <a:t>المحاضرة </a:t>
            </a:r>
            <a:r>
              <a:rPr lang="ar-IQ" dirty="0" smtClean="0"/>
              <a:t>الثانية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80928"/>
            <a:ext cx="8496944" cy="3145904"/>
          </a:xfrm>
        </p:spPr>
        <p:txBody>
          <a:bodyPr/>
          <a:lstStyle/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لطلبة كلية التربية الاساسية / قسم الرياضيات/ المرحلة الرابعة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اعداد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الاستاذ المساعد الدكتور 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حميد كاظم الزهيري </a:t>
            </a:r>
          </a:p>
          <a:p>
            <a:endParaRPr lang="ar-IQ" dirty="0">
              <a:cs typeface="+mj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1988840"/>
            <a:ext cx="3456385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5060950" cy="1261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44824"/>
            <a:ext cx="4622909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04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0648"/>
            <a:ext cx="1939290" cy="94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67" y="1206798"/>
            <a:ext cx="5092065" cy="282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19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764704"/>
            <a:ext cx="4414520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419872" y="3244334"/>
            <a:ext cx="1646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واجب بيتي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49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97152"/>
            <a:ext cx="7772400" cy="971823"/>
          </a:xfrm>
        </p:spPr>
        <p:txBody>
          <a:bodyPr/>
          <a:lstStyle/>
          <a:p>
            <a:r>
              <a:rPr lang="ar-IQ" dirty="0" smtClean="0"/>
              <a:t>      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شكرا لحسن انتباهكم واصغائكم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2926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3456385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3373755" cy="1744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92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836712"/>
            <a:ext cx="5029200" cy="37005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902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67" y="692696"/>
            <a:ext cx="6074425" cy="37399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364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>
                <a:solidFill>
                  <a:schemeClr val="accent6"/>
                </a:solidFill>
              </a:rPr>
              <a:t>ملاحظات</a:t>
            </a:r>
            <a:endParaRPr lang="ar-IQ" dirty="0">
              <a:solidFill>
                <a:schemeClr val="accent6"/>
              </a:solidFill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706" y="1628800"/>
            <a:ext cx="5679661" cy="3115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85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458" y="332656"/>
            <a:ext cx="4241165" cy="1939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20888"/>
            <a:ext cx="4902835" cy="2585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000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851369"/>
            <a:ext cx="4982210" cy="1734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471" y="2852936"/>
            <a:ext cx="5045075" cy="1907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011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92696"/>
            <a:ext cx="507619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429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2" y="692696"/>
            <a:ext cx="5045075" cy="4123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40807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29</Words>
  <Application>Microsoft Office PowerPoint</Application>
  <PresentationFormat>On-screen Show (4:3)</PresentationFormat>
  <Paragraphs>10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نسق Office</vt:lpstr>
      <vt:lpstr>مادة البرمجة الخطية المحاضرة الثانية </vt:lpstr>
      <vt:lpstr>PowerPoint Presentation</vt:lpstr>
      <vt:lpstr>PowerPoint Presentation</vt:lpstr>
      <vt:lpstr>PowerPoint Presentation</vt:lpstr>
      <vt:lpstr>ملاحظات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akmar</dc:creator>
  <cp:lastModifiedBy>Maher</cp:lastModifiedBy>
  <cp:revision>83</cp:revision>
  <dcterms:created xsi:type="dcterms:W3CDTF">2016-11-22T05:58:40Z</dcterms:created>
  <dcterms:modified xsi:type="dcterms:W3CDTF">2019-11-16T13:05:47Z</dcterms:modified>
</cp:coreProperties>
</file>