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5"/>
  </p:notesMasterIdLst>
  <p:sldIdLst>
    <p:sldId id="256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74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0" d="100"/>
          <a:sy n="60" d="100"/>
        </p:scale>
        <p:origin x="-2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2E9F9B5-851B-422B-B199-A8A94D2BA9D9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58AF608-F713-40C0-AF0F-3BF6F633009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6025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2424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86349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84321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0350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23491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86538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67274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4400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02602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2010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41043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7133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232247"/>
          </a:xfrm>
        </p:spPr>
        <p:txBody>
          <a:bodyPr>
            <a:normAutofit fontScale="90000"/>
          </a:bodyPr>
          <a:lstStyle/>
          <a:p>
            <a:r>
              <a:rPr lang="ar-IQ" b="1" dirty="0" smtClean="0"/>
              <a:t>مادة البرمجة الخطية</a:t>
            </a:r>
            <a:br>
              <a:rPr lang="ar-IQ" b="1" dirty="0" smtClean="0"/>
            </a:br>
            <a:r>
              <a:rPr lang="ar-IQ" dirty="0" smtClean="0"/>
              <a:t>المحاضرة الثالثة 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الحل بطريقة </a:t>
            </a:r>
            <a:r>
              <a:rPr lang="ar-IQ" dirty="0" err="1" smtClean="0"/>
              <a:t>السمبلكس</a:t>
            </a:r>
            <a:r>
              <a:rPr lang="ar-IQ" dirty="0" smtClean="0"/>
              <a:t>/</a:t>
            </a:r>
            <a:r>
              <a:rPr lang="ar-IQ" sz="2800" b="1" dirty="0" smtClean="0"/>
              <a:t>الجزء </a:t>
            </a:r>
            <a:r>
              <a:rPr lang="ar-IQ" sz="2800" b="1" dirty="0" smtClean="0"/>
              <a:t>الاول</a:t>
            </a:r>
            <a:r>
              <a:rPr lang="ar-IQ" dirty="0" smtClean="0"/>
              <a:t/>
            </a:r>
            <a:br>
              <a:rPr lang="ar-IQ" dirty="0" smtClean="0"/>
            </a:br>
            <a:endParaRPr lang="ar-IQ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708920"/>
            <a:ext cx="8496944" cy="3217912"/>
          </a:xfrm>
        </p:spPr>
        <p:txBody>
          <a:bodyPr/>
          <a:lstStyle/>
          <a:p>
            <a:r>
              <a:rPr lang="ar-IQ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لطلبة كلية التربية الاساسية / قسم الرياضيات/ المرحلة الرابعة</a:t>
            </a:r>
          </a:p>
          <a:p>
            <a:r>
              <a:rPr lang="ar-IQ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اعداد</a:t>
            </a:r>
          </a:p>
          <a:p>
            <a:r>
              <a:rPr lang="ar-IQ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الاستاذ المساعد الدكتور </a:t>
            </a:r>
          </a:p>
          <a:p>
            <a:r>
              <a:rPr lang="ar-IQ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حميد كاظم الزهيري </a:t>
            </a:r>
          </a:p>
          <a:p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5247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967" y="476673"/>
            <a:ext cx="6146433" cy="41978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7669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510" y="692696"/>
            <a:ext cx="5636850" cy="45098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5495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48680"/>
            <a:ext cx="5717530" cy="23762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9448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797152"/>
            <a:ext cx="7772400" cy="971823"/>
          </a:xfrm>
        </p:spPr>
        <p:txBody>
          <a:bodyPr/>
          <a:lstStyle/>
          <a:p>
            <a:r>
              <a:rPr lang="ar-IQ" dirty="0" smtClean="0"/>
              <a:t>       </a:t>
            </a:r>
            <a:endParaRPr lang="ar-IQ" sz="5400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 rot="21063892">
            <a:off x="722313" y="2780929"/>
            <a:ext cx="7810127" cy="1368151"/>
          </a:xfrm>
        </p:spPr>
        <p:txBody>
          <a:bodyPr>
            <a:noAutofit/>
          </a:bodyPr>
          <a:lstStyle/>
          <a:p>
            <a:pPr algn="ctr"/>
            <a:r>
              <a:rPr lang="ar-IQ" sz="4800" b="1" dirty="0">
                <a:solidFill>
                  <a:srgbClr val="FF0000"/>
                </a:solidFill>
              </a:rPr>
              <a:t>شكرا لحسن انتباهكم واصغائكم</a:t>
            </a:r>
            <a:endParaRPr lang="ar-IQ" sz="4800" b="1" dirty="0"/>
          </a:p>
        </p:txBody>
      </p:sp>
    </p:spTree>
    <p:extLst>
      <p:ext uri="{BB962C8B-B14F-4D97-AF65-F5344CB8AC3E}">
        <p14:creationId xmlns:p14="http://schemas.microsoft.com/office/powerpoint/2010/main" val="292691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620688"/>
            <a:ext cx="6268576" cy="37444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2801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33704"/>
            <a:ext cx="6500475" cy="4003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8056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620688"/>
            <a:ext cx="5012690" cy="3960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844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32656"/>
            <a:ext cx="3452495" cy="2301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476" y="2624522"/>
            <a:ext cx="5060950" cy="2301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478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04664"/>
            <a:ext cx="4578598" cy="1944216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708920"/>
            <a:ext cx="5217795" cy="23864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0649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608672"/>
            <a:ext cx="6213078" cy="4116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8093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620688"/>
            <a:ext cx="5045075" cy="35628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4259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92696"/>
            <a:ext cx="6169640" cy="4032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558405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25</Words>
  <Application>Microsoft Office PowerPoint</Application>
  <PresentationFormat>On-screen Show (4:3)</PresentationFormat>
  <Paragraphs>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نسق Office</vt:lpstr>
      <vt:lpstr>مادة البرمجة الخطية المحاضرة الثالثة  الحل بطريقة السمبلكس/الجزء الاول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akmar</dc:creator>
  <cp:lastModifiedBy>Maher</cp:lastModifiedBy>
  <cp:revision>85</cp:revision>
  <dcterms:created xsi:type="dcterms:W3CDTF">2016-11-22T05:58:40Z</dcterms:created>
  <dcterms:modified xsi:type="dcterms:W3CDTF">2019-11-16T14:04:23Z</dcterms:modified>
</cp:coreProperties>
</file>