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74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2E9F9B5-851B-422B-B199-A8A94D2BA9D9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8AF608-F713-40C0-AF0F-3BF6F63300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025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424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634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432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350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349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653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727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440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60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010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104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133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232247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مادة البرمجة الخطية</a:t>
            </a:r>
            <a:br>
              <a:rPr lang="ar-IQ" b="1" dirty="0" smtClean="0"/>
            </a:br>
            <a:r>
              <a:rPr lang="ar-IQ" dirty="0" smtClean="0"/>
              <a:t>المحاضرة </a:t>
            </a:r>
            <a:r>
              <a:rPr lang="ar-IQ" dirty="0" smtClean="0"/>
              <a:t>الرابعة</a:t>
            </a:r>
            <a:br>
              <a:rPr lang="ar-IQ" dirty="0" smtClean="0"/>
            </a:br>
            <a:r>
              <a:rPr lang="ar-IQ" dirty="0" smtClean="0"/>
              <a:t>البرمجة الخطية (</a:t>
            </a:r>
            <a:r>
              <a:rPr lang="ar-IQ" sz="3600" b="1" dirty="0" smtClean="0"/>
              <a:t>الحل بطريقة </a:t>
            </a:r>
            <a:r>
              <a:rPr lang="ar-IQ" sz="3600" b="1" dirty="0" err="1" smtClean="0"/>
              <a:t>السمبلكس</a:t>
            </a:r>
            <a:r>
              <a:rPr lang="ar-IQ" dirty="0" smtClean="0"/>
              <a:t>)/</a:t>
            </a:r>
            <a:r>
              <a:rPr lang="ar-IQ" sz="2800" b="1" dirty="0" smtClean="0"/>
              <a:t>الجزء الثاني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496944" cy="3217912"/>
          </a:xfrm>
        </p:spPr>
        <p:txBody>
          <a:bodyPr/>
          <a:lstStyle/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لطلبة كلية التربية الاساسية / قسم الرياضيات/ المرحلة الرابعة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اعداد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الاستاذ المساعد الدكتور 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حميد كاظم الزهيري </a:t>
            </a:r>
          </a:p>
          <a:p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24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68573"/>
            <a:ext cx="4493260" cy="2033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613" y="2567554"/>
            <a:ext cx="4918710" cy="1765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5396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2" y="692696"/>
            <a:ext cx="5045075" cy="45019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2753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0648"/>
            <a:ext cx="5060950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689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12776"/>
            <a:ext cx="4997450" cy="3588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577" y="476672"/>
            <a:ext cx="4966335" cy="709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3335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4664"/>
            <a:ext cx="4509135" cy="4614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2233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92696"/>
            <a:ext cx="4950460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1610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97152"/>
            <a:ext cx="7772400" cy="971823"/>
          </a:xfrm>
        </p:spPr>
        <p:txBody>
          <a:bodyPr/>
          <a:lstStyle/>
          <a:p>
            <a:r>
              <a:rPr lang="ar-IQ" dirty="0" smtClean="0"/>
              <a:t>       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197648" y="1977143"/>
            <a:ext cx="7065557" cy="2150927"/>
          </a:xfrm>
        </p:spPr>
        <p:txBody>
          <a:bodyPr>
            <a:noAutofit/>
          </a:bodyPr>
          <a:lstStyle/>
          <a:p>
            <a:pPr algn="ctr"/>
            <a:r>
              <a:rPr lang="ar-IQ" sz="4800" b="1" dirty="0">
                <a:solidFill>
                  <a:srgbClr val="FF0000"/>
                </a:solidFill>
              </a:rPr>
              <a:t>شكرا لحسن انتباهكم واصغائكم</a:t>
            </a:r>
            <a:endParaRPr lang="ar-IQ" sz="4800" b="1" dirty="0"/>
          </a:p>
        </p:txBody>
      </p:sp>
    </p:spTree>
    <p:extLst>
      <p:ext uri="{BB962C8B-B14F-4D97-AF65-F5344CB8AC3E}">
        <p14:creationId xmlns:p14="http://schemas.microsoft.com/office/powerpoint/2010/main" val="292691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48680"/>
            <a:ext cx="3452495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5167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76672"/>
            <a:ext cx="6429102" cy="259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068960"/>
            <a:ext cx="6377700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871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08720"/>
            <a:ext cx="5217795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627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4" y="332657"/>
            <a:ext cx="5698827" cy="4499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844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2" y="908720"/>
            <a:ext cx="5045075" cy="34188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2272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260" y="404665"/>
            <a:ext cx="4729480" cy="46165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1929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967" y="404665"/>
            <a:ext cx="5092065" cy="4269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8330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32657"/>
            <a:ext cx="4792980" cy="3456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46940"/>
            <a:ext cx="4997450" cy="1702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165718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25</Words>
  <Application>Microsoft Office PowerPoint</Application>
  <PresentationFormat>On-screen Show (4:3)</PresentationFormat>
  <Paragraphs>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نسق Office</vt:lpstr>
      <vt:lpstr>مادة البرمجة الخطية المحاضرة الرابعة البرمجة الخطية (الحل بطريقة السمبلكس)/الجزء الثاني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akmar</dc:creator>
  <cp:lastModifiedBy>Maher</cp:lastModifiedBy>
  <cp:revision>86</cp:revision>
  <dcterms:created xsi:type="dcterms:W3CDTF">2016-11-22T05:58:40Z</dcterms:created>
  <dcterms:modified xsi:type="dcterms:W3CDTF">2019-11-16T14:02:39Z</dcterms:modified>
</cp:coreProperties>
</file>