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83" r:id="rId3"/>
    <p:sldId id="285" r:id="rId4"/>
    <p:sldId id="286" r:id="rId5"/>
    <p:sldId id="287" r:id="rId6"/>
    <p:sldId id="288" r:id="rId7"/>
    <p:sldId id="290" r:id="rId8"/>
    <p:sldId id="291" r:id="rId9"/>
    <p:sldId id="292" r:id="rId10"/>
    <p:sldId id="293" r:id="rId11"/>
    <p:sldId id="274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2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2E9F9B5-851B-422B-B199-A8A94D2BA9D9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8AF608-F713-40C0-AF0F-3BF6F63300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25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42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634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432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350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4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653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27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440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60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010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04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E668-8E1C-4EBC-A043-3F95A5C64AE3}" type="datetimeFigureOut">
              <a:rPr lang="ar-IQ" smtClean="0"/>
              <a:t>19/03/1441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D823C-8ACE-4E90-AE67-8F2A2604202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133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232247"/>
          </a:xfrm>
        </p:spPr>
        <p:txBody>
          <a:bodyPr/>
          <a:lstStyle/>
          <a:p>
            <a:r>
              <a:rPr lang="ar-IQ" b="1" dirty="0" smtClean="0"/>
              <a:t>مادة البرمجة الخطية</a:t>
            </a:r>
            <a:br>
              <a:rPr lang="ar-IQ" b="1" dirty="0" smtClean="0"/>
            </a:br>
            <a:r>
              <a:rPr lang="ar-IQ" sz="4000" dirty="0" smtClean="0"/>
              <a:t>المحاضرة </a:t>
            </a:r>
            <a:r>
              <a:rPr lang="ar-IQ" sz="4000" dirty="0" smtClean="0"/>
              <a:t>السادسة 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8496944" cy="3001888"/>
          </a:xfrm>
        </p:spPr>
        <p:txBody>
          <a:bodyPr/>
          <a:lstStyle/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لطلبة كلية التربية الاساسية / قسم الرياضيات/ المرحلة الرابعة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اعداد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الاستاذ المساعد الدكتور </a:t>
            </a:r>
          </a:p>
          <a:p>
            <a:r>
              <a:rPr lang="ar-IQ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حميد كاظم الزهيري </a:t>
            </a:r>
          </a:p>
          <a:p>
            <a:endParaRPr lang="ar-IQ" dirty="0">
              <a:cs typeface="+mj-cs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04864"/>
            <a:ext cx="2952327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4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6192688" cy="4351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448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97152"/>
            <a:ext cx="7772400" cy="971823"/>
          </a:xfrm>
        </p:spPr>
        <p:txBody>
          <a:bodyPr/>
          <a:lstStyle/>
          <a:p>
            <a:r>
              <a:rPr lang="ar-IQ" dirty="0" smtClean="0"/>
              <a:t>       </a:t>
            </a:r>
            <a:endParaRPr lang="ar-IQ" sz="54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2780929"/>
            <a:ext cx="7810127" cy="1368151"/>
          </a:xfrm>
        </p:spPr>
        <p:txBody>
          <a:bodyPr>
            <a:noAutofit/>
          </a:bodyPr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شكرا لحسن انتباهكم واصغائكم</a:t>
            </a:r>
            <a:endParaRPr lang="ar-IQ" sz="4800" b="1" dirty="0"/>
          </a:p>
        </p:txBody>
      </p:sp>
    </p:spTree>
    <p:extLst>
      <p:ext uri="{BB962C8B-B14F-4D97-AF65-F5344CB8AC3E}">
        <p14:creationId xmlns:p14="http://schemas.microsoft.com/office/powerpoint/2010/main" val="292691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17830"/>
            <a:ext cx="6840760" cy="4811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280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7110700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4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272807" cy="4535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47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07340"/>
            <a:ext cx="5013325" cy="3121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846" y="3917797"/>
            <a:ext cx="4966335" cy="1024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0649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025"/>
            <a:ext cx="6755135" cy="47371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8093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0"/>
            <a:ext cx="6696744" cy="5005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58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908721"/>
            <a:ext cx="6264696" cy="32768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66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302" y="260648"/>
            <a:ext cx="4871720" cy="4653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54956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25</Words>
  <Application>Microsoft Office PowerPoint</Application>
  <PresentationFormat>On-screen Show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مادة البرمجة الخطية المحاضرة السادسة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akmar</dc:creator>
  <cp:lastModifiedBy>Maher</cp:lastModifiedBy>
  <cp:revision>86</cp:revision>
  <dcterms:created xsi:type="dcterms:W3CDTF">2016-11-22T05:58:40Z</dcterms:created>
  <dcterms:modified xsi:type="dcterms:W3CDTF">2019-11-16T15:30:59Z</dcterms:modified>
</cp:coreProperties>
</file>