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6" r:id="rId2"/>
    <p:sldId id="283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274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2E9F9B5-851B-422B-B199-A8A94D2BA9D9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58AF608-F713-40C0-AF0F-3BF6F63300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025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424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634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432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350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349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653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727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440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260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010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104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133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232247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مادة البرمجة الخطية</a:t>
            </a:r>
            <a:br>
              <a:rPr lang="ar-IQ" b="1" dirty="0" smtClean="0"/>
            </a:br>
            <a:r>
              <a:rPr lang="ar-IQ" dirty="0" smtClean="0"/>
              <a:t>المحاضرة </a:t>
            </a:r>
            <a:r>
              <a:rPr lang="ar-IQ" dirty="0" smtClean="0"/>
              <a:t>السابعة</a:t>
            </a:r>
            <a:br>
              <a:rPr lang="ar-IQ" dirty="0" smtClean="0"/>
            </a:br>
            <a:r>
              <a:rPr lang="ar-IQ" b="1" smtClean="0">
                <a:solidFill>
                  <a:schemeClr val="accent1"/>
                </a:solidFill>
              </a:rPr>
              <a:t>اتخاذ القرار/ الجزء الاول</a:t>
            </a:r>
            <a:r>
              <a:rPr lang="ar-IQ" dirty="0" smtClean="0">
                <a:solidFill>
                  <a:schemeClr val="accent1"/>
                </a:solidFill>
              </a:rPr>
              <a:t/>
            </a:r>
            <a:br>
              <a:rPr lang="ar-IQ" dirty="0" smtClean="0">
                <a:solidFill>
                  <a:schemeClr val="accent1"/>
                </a:solidFill>
              </a:rPr>
            </a:br>
            <a:endParaRPr lang="ar-IQ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8496944" cy="3217912"/>
          </a:xfrm>
        </p:spPr>
        <p:txBody>
          <a:bodyPr/>
          <a:lstStyle/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لطلبة كلية التربية الاساسية / قسم الرياضيات/ المرحلة الرابعة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اعداد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الاستاذ المساعد الدكتور 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حميد كاظم الزهيري </a:t>
            </a:r>
          </a:p>
          <a:p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247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0648"/>
            <a:ext cx="6352401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4377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3"/>
            <a:ext cx="7344817" cy="42305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4072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97152"/>
            <a:ext cx="7772400" cy="971823"/>
          </a:xfrm>
        </p:spPr>
        <p:txBody>
          <a:bodyPr/>
          <a:lstStyle/>
          <a:p>
            <a:r>
              <a:rPr lang="ar-IQ" dirty="0" smtClean="0"/>
              <a:t>       </a:t>
            </a:r>
            <a:endParaRPr lang="ar-IQ" sz="54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22313" y="2780929"/>
            <a:ext cx="7666111" cy="1368151"/>
          </a:xfrm>
        </p:spPr>
        <p:txBody>
          <a:bodyPr>
            <a:noAutofit/>
          </a:bodyPr>
          <a:lstStyle/>
          <a:p>
            <a:pPr algn="ctr"/>
            <a:r>
              <a:rPr lang="ar-IQ" sz="4800" b="1" dirty="0">
                <a:solidFill>
                  <a:srgbClr val="FF0000"/>
                </a:solidFill>
              </a:rPr>
              <a:t>شكرا لحسن انتباهكم واصغائكم</a:t>
            </a:r>
            <a:endParaRPr lang="ar-IQ" sz="4800" b="1" dirty="0"/>
          </a:p>
        </p:txBody>
      </p:sp>
    </p:spTree>
    <p:extLst>
      <p:ext uri="{BB962C8B-B14F-4D97-AF65-F5344CB8AC3E}">
        <p14:creationId xmlns:p14="http://schemas.microsoft.com/office/powerpoint/2010/main" val="292691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4664"/>
            <a:ext cx="5837163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1484784"/>
            <a:ext cx="6809270" cy="3357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2801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48680"/>
            <a:ext cx="5029200" cy="43071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9448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660" y="404664"/>
            <a:ext cx="5186680" cy="45613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010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967" y="476672"/>
            <a:ext cx="5092065" cy="39454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5293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2" y="1196752"/>
            <a:ext cx="6912768" cy="44344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4966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462" y="1052736"/>
            <a:ext cx="5045075" cy="48750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9410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910" y="980728"/>
            <a:ext cx="6081474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3757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2736"/>
            <a:ext cx="7022817" cy="2821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49080"/>
            <a:ext cx="6933158" cy="9973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996780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25</Words>
  <Application>Microsoft Office PowerPoint</Application>
  <PresentationFormat>On-screen Show (4:3)</PresentationFormat>
  <Paragraphs>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نسق Office</vt:lpstr>
      <vt:lpstr>مادة البرمجة الخطية المحاضرة السابعة اتخاذ القرار/ الجزء الاول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akmar</dc:creator>
  <cp:lastModifiedBy>Maher</cp:lastModifiedBy>
  <cp:revision>87</cp:revision>
  <dcterms:created xsi:type="dcterms:W3CDTF">2016-11-22T05:58:40Z</dcterms:created>
  <dcterms:modified xsi:type="dcterms:W3CDTF">2019-11-16T21:00:22Z</dcterms:modified>
</cp:coreProperties>
</file>