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56" r:id="rId2"/>
    <p:sldId id="283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274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2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2E9F9B5-851B-422B-B199-A8A94D2BA9D9}" type="datetimeFigureOut">
              <a:rPr lang="ar-IQ" smtClean="0"/>
              <a:t>20/03/1441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58AF608-F713-40C0-AF0F-3BF6F63300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025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20/03/1441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424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20/03/1441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6349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20/03/1441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432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20/03/1441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350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20/03/1441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3491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20/03/1441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653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20/03/1441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727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20/03/1441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440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20/03/1441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260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20/03/1441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010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20/03/1441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104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1E668-8E1C-4EBC-A043-3F95A5C64AE3}" type="datetimeFigureOut">
              <a:rPr lang="ar-IQ" smtClean="0"/>
              <a:t>20/03/1441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133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232247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>مادة البرمجة الخطية</a:t>
            </a:r>
            <a:br>
              <a:rPr lang="ar-IQ" b="1" dirty="0" smtClean="0"/>
            </a:br>
            <a:r>
              <a:rPr lang="ar-IQ" smtClean="0"/>
              <a:t>المحاضرة </a:t>
            </a:r>
            <a:r>
              <a:rPr lang="ar-IQ" smtClean="0"/>
              <a:t>الثامنة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b="1" dirty="0" smtClean="0">
                <a:solidFill>
                  <a:schemeClr val="accent1"/>
                </a:solidFill>
              </a:rPr>
              <a:t>اتخاذ القرار/ الجزء الثاني</a:t>
            </a:r>
            <a:r>
              <a:rPr lang="ar-IQ" dirty="0" smtClean="0">
                <a:solidFill>
                  <a:schemeClr val="accent1"/>
                </a:solidFill>
              </a:rPr>
              <a:t/>
            </a:r>
            <a:br>
              <a:rPr lang="ar-IQ" dirty="0" smtClean="0">
                <a:solidFill>
                  <a:schemeClr val="accent1"/>
                </a:solidFill>
              </a:rPr>
            </a:br>
            <a:endParaRPr lang="ar-IQ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708920"/>
            <a:ext cx="8496944" cy="3217912"/>
          </a:xfrm>
        </p:spPr>
        <p:txBody>
          <a:bodyPr/>
          <a:lstStyle/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لطلبة كلية التربية الاساسية / قسم الرياضيات/ المرحلة الرابعة</a:t>
            </a:r>
          </a:p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اعداد</a:t>
            </a:r>
          </a:p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الاستاذ المساعد الدكتور </a:t>
            </a:r>
          </a:p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حميد كاظم الزهيري </a:t>
            </a:r>
          </a:p>
          <a:p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247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660" y="476672"/>
            <a:ext cx="6121732" cy="3992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38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904" y="692695"/>
            <a:ext cx="6138495" cy="38713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9296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797152"/>
            <a:ext cx="7772400" cy="971823"/>
          </a:xfrm>
        </p:spPr>
        <p:txBody>
          <a:bodyPr/>
          <a:lstStyle/>
          <a:p>
            <a:r>
              <a:rPr lang="ar-IQ" dirty="0" smtClean="0"/>
              <a:t>       </a:t>
            </a:r>
            <a:endParaRPr lang="ar-IQ" sz="54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22313" y="2780929"/>
            <a:ext cx="7666111" cy="1368151"/>
          </a:xfrm>
        </p:spPr>
        <p:txBody>
          <a:bodyPr>
            <a:noAutofit/>
          </a:bodyPr>
          <a:lstStyle/>
          <a:p>
            <a:pPr algn="ctr"/>
            <a:r>
              <a:rPr lang="ar-IQ" sz="4800" b="1" dirty="0">
                <a:solidFill>
                  <a:srgbClr val="FF0000"/>
                </a:solidFill>
              </a:rPr>
              <a:t>شكرا لحسن انتباهكم واصغائكم</a:t>
            </a:r>
            <a:endParaRPr lang="ar-IQ" sz="4800" b="1" dirty="0"/>
          </a:p>
        </p:txBody>
      </p:sp>
    </p:spTree>
    <p:extLst>
      <p:ext uri="{BB962C8B-B14F-4D97-AF65-F5344CB8AC3E}">
        <p14:creationId xmlns:p14="http://schemas.microsoft.com/office/powerpoint/2010/main" val="292691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548680"/>
            <a:ext cx="7200800" cy="3816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2801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20688"/>
            <a:ext cx="6408712" cy="39671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4072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7344816" cy="47752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7875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7560840" cy="41832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5835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967" y="260648"/>
            <a:ext cx="6218441" cy="47526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450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32656"/>
            <a:ext cx="7056784" cy="45152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6244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217" y="188640"/>
            <a:ext cx="6538223" cy="42808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4137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4664"/>
            <a:ext cx="7200800" cy="46480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838045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25</Words>
  <Application>Microsoft Office PowerPoint</Application>
  <PresentationFormat>On-screen Show (4:3)</PresentationFormat>
  <Paragraphs>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نسق Office</vt:lpstr>
      <vt:lpstr>مادة البرمجة الخطية المحاضرة الثامنة اتخاذ القرار/ الجزء الثاني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akmar</dc:creator>
  <cp:lastModifiedBy>Maher</cp:lastModifiedBy>
  <cp:revision>89</cp:revision>
  <dcterms:created xsi:type="dcterms:W3CDTF">2016-11-22T05:58:40Z</dcterms:created>
  <dcterms:modified xsi:type="dcterms:W3CDTF">2019-11-17T15:28:40Z</dcterms:modified>
</cp:coreProperties>
</file>