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sldIdLst>
    <p:sldId id="256" r:id="rId2"/>
    <p:sldId id="283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274" r:id="rId1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60" d="100"/>
          <a:sy n="60" d="100"/>
        </p:scale>
        <p:origin x="-2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2E9F9B5-851B-422B-B199-A8A94D2BA9D9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58AF608-F713-40C0-AF0F-3BF6F633009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6025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24240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86349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84321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03506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23491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86538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67274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4400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02602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20105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41043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71336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232247"/>
          </a:xfrm>
        </p:spPr>
        <p:txBody>
          <a:bodyPr>
            <a:normAutofit fontScale="90000"/>
          </a:bodyPr>
          <a:lstStyle/>
          <a:p>
            <a:r>
              <a:rPr lang="ar-IQ" b="1" dirty="0" smtClean="0"/>
              <a:t>مادة البرمجة الخطية</a:t>
            </a:r>
            <a:br>
              <a:rPr lang="ar-IQ" b="1" dirty="0" smtClean="0"/>
            </a:br>
            <a:r>
              <a:rPr lang="ar-IQ" dirty="0" smtClean="0"/>
              <a:t>المحاضرة </a:t>
            </a:r>
            <a:r>
              <a:rPr lang="ar-IQ" dirty="0" smtClean="0"/>
              <a:t>التاسعة</a:t>
            </a:r>
            <a:br>
              <a:rPr lang="ar-IQ" dirty="0" smtClean="0"/>
            </a:br>
            <a:r>
              <a:rPr lang="ar-IQ" b="1" dirty="0" smtClean="0">
                <a:solidFill>
                  <a:schemeClr val="accent1"/>
                </a:solidFill>
              </a:rPr>
              <a:t>شبكات الاعمال/ الجزء الاول</a:t>
            </a:r>
            <a:r>
              <a:rPr lang="ar-IQ" dirty="0" smtClean="0">
                <a:solidFill>
                  <a:schemeClr val="accent1"/>
                </a:solidFill>
              </a:rPr>
              <a:t/>
            </a:r>
            <a:br>
              <a:rPr lang="ar-IQ" dirty="0" smtClean="0">
                <a:solidFill>
                  <a:schemeClr val="accent1"/>
                </a:solidFill>
              </a:rPr>
            </a:br>
            <a:endParaRPr lang="ar-IQ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708920"/>
            <a:ext cx="8496944" cy="3217912"/>
          </a:xfrm>
        </p:spPr>
        <p:txBody>
          <a:bodyPr/>
          <a:lstStyle/>
          <a:p>
            <a:r>
              <a:rPr lang="ar-IQ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لطلبة كلية التربية الاساسية / قسم الرياضيات/ المرحلة الرابعة</a:t>
            </a:r>
          </a:p>
          <a:p>
            <a:r>
              <a:rPr lang="ar-IQ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اعداد</a:t>
            </a:r>
          </a:p>
          <a:p>
            <a:r>
              <a:rPr lang="ar-IQ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الاستاذ المساعد الدكتور </a:t>
            </a:r>
          </a:p>
          <a:p>
            <a:r>
              <a:rPr lang="ar-IQ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حميد كاظم الزهيري </a:t>
            </a:r>
          </a:p>
          <a:p>
            <a:endParaRPr lang="ar-IQ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5247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79512"/>
            <a:ext cx="5045075" cy="3240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585" y="3429000"/>
            <a:ext cx="5107940" cy="9931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9296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797152"/>
            <a:ext cx="7772400" cy="971823"/>
          </a:xfrm>
        </p:spPr>
        <p:txBody>
          <a:bodyPr/>
          <a:lstStyle/>
          <a:p>
            <a:r>
              <a:rPr lang="ar-IQ" dirty="0" smtClean="0"/>
              <a:t>       </a:t>
            </a:r>
            <a:endParaRPr lang="ar-IQ" sz="5400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22313" y="2780929"/>
            <a:ext cx="7666111" cy="1368151"/>
          </a:xfrm>
        </p:spPr>
        <p:txBody>
          <a:bodyPr>
            <a:noAutofit/>
          </a:bodyPr>
          <a:lstStyle/>
          <a:p>
            <a:pPr algn="ctr"/>
            <a:r>
              <a:rPr lang="ar-IQ" sz="4800" b="1" dirty="0">
                <a:solidFill>
                  <a:srgbClr val="FF0000"/>
                </a:solidFill>
              </a:rPr>
              <a:t>شكرا لحسن انتباهكم واصغائكم</a:t>
            </a:r>
            <a:endParaRPr lang="ar-IQ" sz="4800" b="1" dirty="0"/>
          </a:p>
        </p:txBody>
      </p:sp>
    </p:spTree>
    <p:extLst>
      <p:ext uri="{BB962C8B-B14F-4D97-AF65-F5344CB8AC3E}">
        <p14:creationId xmlns:p14="http://schemas.microsoft.com/office/powerpoint/2010/main" val="292691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04664"/>
            <a:ext cx="6984776" cy="46010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2801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8"/>
            <a:ext cx="7560840" cy="4320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7875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20688"/>
            <a:ext cx="7200799" cy="41799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5835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76672"/>
            <a:ext cx="6984775" cy="4481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450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548680"/>
            <a:ext cx="7920880" cy="38734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6244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04664"/>
            <a:ext cx="5400599" cy="4320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4137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290" y="404664"/>
            <a:ext cx="6449134" cy="46639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8380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0092" y="476672"/>
            <a:ext cx="6090300" cy="44737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3888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25</Words>
  <Application>Microsoft Office PowerPoint</Application>
  <PresentationFormat>On-screen Show (4:3)</PresentationFormat>
  <Paragraphs>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نسق Office</vt:lpstr>
      <vt:lpstr>مادة البرمجة الخطية المحاضرة التاسعة شبكات الاعمال/ الجزء الاول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akmar</dc:creator>
  <cp:lastModifiedBy>Maher</cp:lastModifiedBy>
  <cp:revision>89</cp:revision>
  <dcterms:created xsi:type="dcterms:W3CDTF">2016-11-22T05:58:40Z</dcterms:created>
  <dcterms:modified xsi:type="dcterms:W3CDTF">2019-11-16T21:12:54Z</dcterms:modified>
</cp:coreProperties>
</file>