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3F24-955B-4D14-B6E1-6FC0A90ADCA1}" type="datetimeFigureOut">
              <a:rPr lang="ar-IQ" smtClean="0"/>
              <a:t>15/05/1441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E3DF-E455-465E-90DD-776D8130270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3F24-955B-4D14-B6E1-6FC0A90ADCA1}" type="datetimeFigureOut">
              <a:rPr lang="ar-IQ" smtClean="0"/>
              <a:t>15/05/1441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E3DF-E455-465E-90DD-776D8130270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3F24-955B-4D14-B6E1-6FC0A90ADCA1}" type="datetimeFigureOut">
              <a:rPr lang="ar-IQ" smtClean="0"/>
              <a:t>15/05/1441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E3DF-E455-465E-90DD-776D8130270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3F24-955B-4D14-B6E1-6FC0A90ADCA1}" type="datetimeFigureOut">
              <a:rPr lang="ar-IQ" smtClean="0"/>
              <a:t>15/05/1441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E3DF-E455-465E-90DD-776D8130270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3F24-955B-4D14-B6E1-6FC0A90ADCA1}" type="datetimeFigureOut">
              <a:rPr lang="ar-IQ" smtClean="0"/>
              <a:t>15/05/1441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E3DF-E455-465E-90DD-776D8130270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3F24-955B-4D14-B6E1-6FC0A90ADCA1}" type="datetimeFigureOut">
              <a:rPr lang="ar-IQ" smtClean="0"/>
              <a:t>15/05/1441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E3DF-E455-465E-90DD-776D8130270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3F24-955B-4D14-B6E1-6FC0A90ADCA1}" type="datetimeFigureOut">
              <a:rPr lang="ar-IQ" smtClean="0"/>
              <a:t>15/05/1441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E3DF-E455-465E-90DD-776D8130270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3F24-955B-4D14-B6E1-6FC0A90ADCA1}" type="datetimeFigureOut">
              <a:rPr lang="ar-IQ" smtClean="0"/>
              <a:t>15/05/1441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E3DF-E455-465E-90DD-776D8130270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3F24-955B-4D14-B6E1-6FC0A90ADCA1}" type="datetimeFigureOut">
              <a:rPr lang="ar-IQ" smtClean="0"/>
              <a:t>15/05/1441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E3DF-E455-465E-90DD-776D8130270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3F24-955B-4D14-B6E1-6FC0A90ADCA1}" type="datetimeFigureOut">
              <a:rPr lang="ar-IQ" smtClean="0"/>
              <a:t>15/05/1441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E3DF-E455-465E-90DD-776D8130270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3F24-955B-4D14-B6E1-6FC0A90ADCA1}" type="datetimeFigureOut">
              <a:rPr lang="ar-IQ" smtClean="0"/>
              <a:t>15/05/1441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E3DF-E455-465E-90DD-776D8130270B}" type="slidenum">
              <a:rPr lang="ar-IQ" smtClean="0"/>
              <a:t>‹#›</a:t>
            </a:fld>
            <a:endParaRPr lang="ar-IQ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7003F24-955B-4D14-B6E1-6FC0A90ADCA1}" type="datetimeFigureOut">
              <a:rPr lang="ar-IQ" smtClean="0"/>
              <a:t>15/05/1441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FFE3DF-E455-465E-90DD-776D8130270B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1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76875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0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476672"/>
            <a:ext cx="484621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4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260648"/>
            <a:ext cx="484621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0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476672"/>
            <a:ext cx="484621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5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692696"/>
            <a:ext cx="484621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0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548680"/>
            <a:ext cx="484621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188640"/>
            <a:ext cx="4846211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6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TM02455596[[fn=الربيع]]</Template>
  <TotalTime>4</TotalTime>
  <Words>0</Words>
  <Application>Microsoft Office PowerPoint</Application>
  <PresentationFormat>عرض على الشاشة (3:4)‏</PresentationFormat>
  <Paragraphs>0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Spring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</cp:revision>
  <dcterms:created xsi:type="dcterms:W3CDTF">2020-01-10T17:46:28Z</dcterms:created>
  <dcterms:modified xsi:type="dcterms:W3CDTF">2020-01-10T17:50:54Z</dcterms:modified>
</cp:coreProperties>
</file>