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DE3582-4611-492C-8C91-1DD02841E96A}" type="datetimeFigureOut">
              <a:rPr lang="ar-IQ" smtClean="0"/>
              <a:t>15/05/1441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D8A4C-943C-447D-B890-5DF1EA3C3715}" type="slidenum">
              <a:rPr lang="ar-IQ" smtClean="0"/>
              <a:t>‹#›</a:t>
            </a:fld>
            <a:endParaRPr lang="ar-IQ"/>
          </a:p>
        </p:txBody>
      </p:sp>
      <p:sp>
        <p:nvSpPr>
          <p:cNvPr id="32" name="مستطيل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مستطيل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مستطيل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مستطيل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56" name="مستطيل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مستطيل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مستطيل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مستطيل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DE3582-4611-492C-8C91-1DD02841E96A}" type="datetimeFigureOut">
              <a:rPr lang="ar-IQ" smtClean="0"/>
              <a:t>15/05/1441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D8A4C-943C-447D-B890-5DF1EA3C371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DE3582-4611-492C-8C91-1DD02841E96A}" type="datetimeFigureOut">
              <a:rPr lang="ar-IQ" smtClean="0"/>
              <a:t>15/05/1441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D8A4C-943C-447D-B890-5DF1EA3C371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DE3582-4611-492C-8C91-1DD02841E96A}" type="datetimeFigureOut">
              <a:rPr lang="ar-IQ" smtClean="0"/>
              <a:t>15/05/1441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D8A4C-943C-447D-B890-5DF1EA3C371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شكل حر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شكل حر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شكل حر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شكل حر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شكل حر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شكل حر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شكل حر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شكل حر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شكل حر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شكل حر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شكل حر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شكل حر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شكل حر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شكل حر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DE3582-4611-492C-8C91-1DD02841E96A}" type="datetimeFigureOut">
              <a:rPr lang="ar-IQ" smtClean="0"/>
              <a:t>15/05/1441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D8A4C-943C-447D-B890-5DF1EA3C3715}" type="slidenum">
              <a:rPr lang="ar-IQ" smtClean="0"/>
              <a:t>‹#›</a:t>
            </a:fld>
            <a:endParaRPr lang="ar-IQ"/>
          </a:p>
        </p:txBody>
      </p:sp>
      <p:sp>
        <p:nvSpPr>
          <p:cNvPr id="7" name="مستطيل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مستطيل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مستطيل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مستطيل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DE3582-4611-492C-8C91-1DD02841E96A}" type="datetimeFigureOut">
              <a:rPr lang="ar-IQ" smtClean="0"/>
              <a:t>15/05/1441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D8A4C-943C-447D-B890-5DF1EA3C371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مستطيل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DE3582-4611-492C-8C91-1DD02841E96A}" type="datetimeFigureOut">
              <a:rPr lang="ar-IQ" smtClean="0"/>
              <a:t>15/05/1441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D8A4C-943C-447D-B890-5DF1EA3C3715}" type="slidenum">
              <a:rPr lang="ar-IQ" smtClean="0"/>
              <a:t>‹#›</a:t>
            </a:fld>
            <a:endParaRPr lang="ar-IQ"/>
          </a:p>
        </p:txBody>
      </p:sp>
      <p:sp>
        <p:nvSpPr>
          <p:cNvPr id="16" name="مستطيل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مستطيل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مستطيل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مستطيل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مستطيل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مستطيل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مستطيل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DE3582-4611-492C-8C91-1DD02841E96A}" type="datetimeFigureOut">
              <a:rPr lang="ar-IQ" smtClean="0"/>
              <a:t>15/05/1441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D8A4C-943C-447D-B890-5DF1EA3C371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DE3582-4611-492C-8C91-1DD02841E96A}" type="datetimeFigureOut">
              <a:rPr lang="ar-IQ" smtClean="0"/>
              <a:t>15/05/1441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D8A4C-943C-447D-B890-5DF1EA3C371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DE3582-4611-492C-8C91-1DD02841E96A}" type="datetimeFigureOut">
              <a:rPr lang="ar-IQ" smtClean="0"/>
              <a:t>15/05/1441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D8A4C-943C-447D-B890-5DF1EA3C371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رابط مستقيم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مجموعة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رابط مستقيم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رابط مستقيم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رابط مستقيم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عنوان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grpSp>
        <p:nvGrpSpPr>
          <p:cNvPr id="14" name="مجموعة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رابط مستقيم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رابط مستقيم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رابط مستقيم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مجموعة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رابط مستقيم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رابط مستقيم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رابط مستقيم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F5DE3582-4611-492C-8C91-1DD02841E96A}" type="datetimeFigureOut">
              <a:rPr lang="ar-IQ" smtClean="0"/>
              <a:t>15/05/1441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FED8A4C-943C-447D-B890-5DF1EA3C371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مستطيل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مستطيل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مستطيل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مستطيل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5DE3582-4611-492C-8C91-1DD02841E96A}" type="datetimeFigureOut">
              <a:rPr lang="ar-IQ" smtClean="0"/>
              <a:t>15/05/1441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FED8A4C-943C-447D-B890-5DF1EA3C3715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r" rtl="1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r" rtl="1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332656"/>
            <a:ext cx="5231417" cy="612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12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4" y="476672"/>
            <a:ext cx="4846211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884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4" y="548680"/>
            <a:ext cx="4846211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187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4" y="548680"/>
            <a:ext cx="4846211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974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4" y="404664"/>
            <a:ext cx="4846211" cy="612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200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4" y="332656"/>
            <a:ext cx="4846211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5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4" y="548680"/>
            <a:ext cx="4846211" cy="56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739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ركة">
  <a:themeElements>
    <a:clrScheme name="حركة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حركة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حركة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</TotalTime>
  <Words>0</Words>
  <Application>Microsoft Office PowerPoint</Application>
  <PresentationFormat>عرض على الشاشة (3:4)‏</PresentationFormat>
  <Paragraphs>0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حركة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Maher</cp:lastModifiedBy>
  <cp:revision>1</cp:revision>
  <dcterms:created xsi:type="dcterms:W3CDTF">2020-01-10T17:51:01Z</dcterms:created>
  <dcterms:modified xsi:type="dcterms:W3CDTF">2020-01-10T17:54:48Z</dcterms:modified>
</cp:coreProperties>
</file>