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09" r:id="rId3"/>
    <p:sldId id="310" r:id="rId4"/>
    <p:sldId id="311" r:id="rId5"/>
    <p:sldId id="312" r:id="rId6"/>
    <p:sldId id="31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424261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29325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151135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33820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232073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3582E0-5801-4574-A511-70F813B262D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081171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3582E0-5801-4574-A511-70F813B262D8}"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94740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3582E0-5801-4574-A511-70F813B262D8}"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408383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582E0-5801-4574-A511-70F813B262D8}"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7156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582E0-5801-4574-A511-70F813B262D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41939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582E0-5801-4574-A511-70F813B262D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288112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582E0-5801-4574-A511-70F813B262D8}" type="datetimeFigureOut">
              <a:rPr lang="en-US" smtClean="0"/>
              <a:t>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38705-5468-44E9-BCEF-2E867D451DCD}" type="slidenum">
              <a:rPr lang="en-US" smtClean="0"/>
              <a:t>‹#›</a:t>
            </a:fld>
            <a:endParaRPr lang="en-US"/>
          </a:p>
        </p:txBody>
      </p:sp>
    </p:spTree>
    <p:extLst>
      <p:ext uri="{BB962C8B-B14F-4D97-AF65-F5344CB8AC3E}">
        <p14:creationId xmlns:p14="http://schemas.microsoft.com/office/powerpoint/2010/main" val="2858614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74510"/>
            <a:ext cx="8686800" cy="2862322"/>
          </a:xfrm>
          <a:prstGeom prst="rect">
            <a:avLst/>
          </a:prstGeom>
        </p:spPr>
        <p:txBody>
          <a:bodyPr wrap="square">
            <a:spAutoFit/>
          </a:bodyPr>
          <a:lstStyle/>
          <a:p>
            <a:pPr lvl="0" algn="r" rtl="1"/>
            <a:r>
              <a:rPr lang="ar-IQ" sz="6000" dirty="0">
                <a:solidFill>
                  <a:prstClr val="black"/>
                </a:solidFill>
                <a:latin typeface="Andalus" panose="02020603050405020304" pitchFamily="18" charset="-78"/>
                <a:ea typeface="Batang" panose="02030600000101010101" pitchFamily="18" charset="-127"/>
                <a:cs typeface="Andalus" panose="02020603050405020304" pitchFamily="18" charset="-78"/>
              </a:rPr>
              <a:t> </a:t>
            </a:r>
            <a:r>
              <a:rPr lang="ar-IQ" sz="6000" dirty="0" smtClean="0">
                <a:solidFill>
                  <a:prstClr val="black"/>
                </a:solidFill>
                <a:latin typeface="Andalus" panose="02020603050405020304" pitchFamily="18" charset="-78"/>
                <a:ea typeface="Batang" panose="02030600000101010101" pitchFamily="18" charset="-127"/>
                <a:cs typeface="Andalus" panose="02020603050405020304" pitchFamily="18" charset="-78"/>
              </a:rPr>
              <a:t>           المحاضرة العاشرة</a:t>
            </a:r>
            <a:endParaRPr lang="ar-IQ" sz="6000" dirty="0">
              <a:solidFill>
                <a:prstClr val="black"/>
              </a:solidFill>
              <a:latin typeface="Andalus" panose="02020603050405020304" pitchFamily="18" charset="-78"/>
              <a:ea typeface="Batang" panose="02030600000101010101" pitchFamily="18" charset="-127"/>
              <a:cs typeface="Andalus" panose="02020603050405020304" pitchFamily="18" charset="-78"/>
            </a:endParaRPr>
          </a:p>
          <a:p>
            <a:pPr lvl="0" algn="r" rtl="1"/>
            <a:r>
              <a:rPr lang="ar-IQ" sz="6000" dirty="0">
                <a:solidFill>
                  <a:prstClr val="black"/>
                </a:solidFill>
                <a:latin typeface="Andalus" panose="02020603050405020304" pitchFamily="18" charset="-78"/>
                <a:ea typeface="Batang" panose="02030600000101010101" pitchFamily="18" charset="-127"/>
                <a:cs typeface="Andalus" panose="02020603050405020304" pitchFamily="18" charset="-78"/>
              </a:rPr>
              <a:t>  برنامج المايكروسوفت بوربوينت</a:t>
            </a:r>
            <a:endParaRPr lang="en-US" sz="6000" dirty="0">
              <a:solidFill>
                <a:prstClr val="black"/>
              </a:solidFill>
              <a:latin typeface="Andalus" panose="02020603050405020304" pitchFamily="18" charset="-78"/>
              <a:ea typeface="Batang" panose="02030600000101010101" pitchFamily="18" charset="-127"/>
              <a:cs typeface="Andalus" panose="02020603050405020304" pitchFamily="18" charset="-78"/>
            </a:endParaRPr>
          </a:p>
          <a:p>
            <a:pPr lvl="0" algn="r"/>
            <a:r>
              <a:rPr lang="ar-IQ" sz="6000" dirty="0">
                <a:solidFill>
                  <a:prstClr val="black"/>
                </a:solidFill>
                <a:latin typeface="Andalus" panose="02020603050405020304" pitchFamily="18" charset="-78"/>
                <a:ea typeface="Batang" panose="02030600000101010101" pitchFamily="18" charset="-127"/>
                <a:cs typeface="Andalus" panose="02020603050405020304" pitchFamily="18" charset="-78"/>
              </a:rPr>
              <a:t>                      </a:t>
            </a:r>
            <a:endParaRPr lang="en-US" dirty="0"/>
          </a:p>
        </p:txBody>
      </p:sp>
    </p:spTree>
    <p:extLst>
      <p:ext uri="{BB962C8B-B14F-4D97-AF65-F5344CB8AC3E}">
        <p14:creationId xmlns:p14="http://schemas.microsoft.com/office/powerpoint/2010/main" val="2528395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2677656"/>
          </a:xfrm>
          <a:prstGeom prst="rect">
            <a:avLst/>
          </a:prstGeom>
        </p:spPr>
        <p:txBody>
          <a:bodyPr wrap="square">
            <a:spAutoFit/>
          </a:bodyPr>
          <a:lstStyle/>
          <a:p>
            <a:pPr algn="r" rtl="1"/>
            <a:r>
              <a:rPr lang="ar-SA" sz="2800" b="1" dirty="0"/>
              <a:t>رابعا : تنسيق النص :</a:t>
            </a:r>
            <a:endParaRPr lang="en-US" sz="2800" dirty="0"/>
          </a:p>
          <a:p>
            <a:pPr algn="r" rtl="1"/>
            <a:r>
              <a:rPr lang="ar-SA" sz="2800" dirty="0"/>
              <a:t>ويمكن تعريفها على انها تلك العمليات التي يمكن تطبيقها على النص وتشمل تغير نوع الخط ،تغير حجم الخط ،تغير لون الخط والكتابة ،جعل الكتابة اسود غامق ،جعل الكتابة مائلة ،جعل الكتابة مسطرة ،محاذات الكتابة (لليمين واليسار والوسط) ،ضبط الكتابة .</a:t>
            </a:r>
            <a:endParaRPr lang="en-US" sz="2800" dirty="0"/>
          </a:p>
          <a:p>
            <a:pPr algn="r" rtl="1"/>
            <a:r>
              <a:rPr lang="ar-SA" sz="2800" dirty="0"/>
              <a:t> </a:t>
            </a:r>
            <a:endParaRPr lang="en-US" sz="2800" dirty="0"/>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362200"/>
            <a:ext cx="8686800" cy="4419601"/>
          </a:xfrm>
          <a:prstGeom prst="rect">
            <a:avLst/>
          </a:prstGeom>
          <a:noFill/>
          <a:ln>
            <a:noFill/>
          </a:ln>
        </p:spPr>
      </p:pic>
    </p:spTree>
    <p:extLst>
      <p:ext uri="{BB962C8B-B14F-4D97-AF65-F5344CB8AC3E}">
        <p14:creationId xmlns:p14="http://schemas.microsoft.com/office/powerpoint/2010/main" val="3669559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534400" cy="5909310"/>
          </a:xfrm>
          <a:prstGeom prst="rect">
            <a:avLst/>
          </a:prstGeom>
        </p:spPr>
        <p:txBody>
          <a:bodyPr wrap="square">
            <a:spAutoFit/>
          </a:bodyPr>
          <a:lstStyle/>
          <a:p>
            <a:pPr algn="r" rtl="1"/>
            <a:r>
              <a:rPr lang="ar-IQ" sz="2800" b="1" dirty="0"/>
              <a:t>خامسا : شريط القوائم :</a:t>
            </a:r>
            <a:endParaRPr lang="en-US" sz="2800" dirty="0"/>
          </a:p>
          <a:p>
            <a:pPr algn="r" rtl="1"/>
            <a:r>
              <a:rPr lang="ar-SA" sz="2800" dirty="0"/>
              <a:t>قائمة ملف (</a:t>
            </a:r>
            <a:r>
              <a:rPr lang="en-US" sz="2800" dirty="0"/>
              <a:t>File</a:t>
            </a:r>
            <a:r>
              <a:rPr lang="ar-SA" sz="2800" dirty="0"/>
              <a:t>)</a:t>
            </a:r>
            <a:r>
              <a:rPr lang="en-US" sz="2800" dirty="0"/>
              <a:t>:</a:t>
            </a:r>
          </a:p>
          <a:p>
            <a:pPr algn="r" rtl="1"/>
            <a:r>
              <a:rPr lang="ar-IQ" sz="2800" dirty="0"/>
              <a:t>و بها نجد إمكانية إدراج شريحة جديدة فتح شريحة تم حفظة</a:t>
            </a:r>
            <a:r>
              <a:rPr lang="en-US" sz="2800" dirty="0"/>
              <a:t> )</a:t>
            </a:r>
            <a:r>
              <a:rPr lang="ar-IQ" sz="2800" dirty="0"/>
              <a:t>إنشاءه</a:t>
            </a:r>
            <a:r>
              <a:rPr lang="en-US" sz="2800" dirty="0"/>
              <a:t> ( </a:t>
            </a:r>
            <a:r>
              <a:rPr lang="ar-IQ" sz="2800" dirty="0"/>
              <a:t>من قبل إغلاق وتعني</a:t>
            </a:r>
            <a:endParaRPr lang="en-US" sz="2800" dirty="0"/>
          </a:p>
          <a:p>
            <a:pPr algn="r" rtl="1"/>
            <a:r>
              <a:rPr lang="ar-IQ" sz="2800" dirty="0"/>
              <a:t>إغلاق نافذة العرض الحالي حفظ للقيام بحفظ العرض لأول مره حفظ باسم للقيام بحفظ عرض</a:t>
            </a:r>
            <a:endParaRPr lang="en-US" sz="2800" dirty="0"/>
          </a:p>
          <a:p>
            <a:pPr algn="r" rtl="1">
              <a:lnSpc>
                <a:spcPct val="150000"/>
              </a:lnSpc>
            </a:pPr>
            <a:r>
              <a:rPr lang="ar-IQ" sz="2800" dirty="0"/>
              <a:t>محفوظ مسبق حفظ كصفحة ويب معاينة صفحة ويب لعرض المشروع على صفحة الويب  إعداد الصفحة للقيام بتعديل طول وعرض الشرائح وطريقة عرضها معاينه قبل الطباعة لإلقاء نظره للتأكد منه لإجاراء عملية الطباعة للعرضارسال الى وتعني ارسال المشروع الحالي الى بريد الالكتروني او فاكس إ نهاء وتعني إنهاء العمل في البرنامج واغلاقة تماما</a:t>
            </a:r>
            <a:r>
              <a:rPr lang="en-US" sz="2800" dirty="0"/>
              <a:t> .</a:t>
            </a:r>
          </a:p>
        </p:txBody>
      </p:sp>
    </p:spTree>
    <p:extLst>
      <p:ext uri="{BB962C8B-B14F-4D97-AF65-F5344CB8AC3E}">
        <p14:creationId xmlns:p14="http://schemas.microsoft.com/office/powerpoint/2010/main" val="276358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yabdoo.com/users/3243/gallery/63_p824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304800"/>
            <a:ext cx="7162799" cy="6172200"/>
          </a:xfrm>
          <a:prstGeom prst="rect">
            <a:avLst/>
          </a:prstGeom>
          <a:noFill/>
          <a:ln>
            <a:noFill/>
          </a:ln>
        </p:spPr>
      </p:pic>
    </p:spTree>
    <p:extLst>
      <p:ext uri="{BB962C8B-B14F-4D97-AF65-F5344CB8AC3E}">
        <p14:creationId xmlns:p14="http://schemas.microsoft.com/office/powerpoint/2010/main" val="60471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534400" cy="6124754"/>
          </a:xfrm>
          <a:prstGeom prst="rect">
            <a:avLst/>
          </a:prstGeom>
        </p:spPr>
        <p:txBody>
          <a:bodyPr wrap="square">
            <a:spAutoFit/>
          </a:bodyPr>
          <a:lstStyle/>
          <a:p>
            <a:pPr algn="r" rtl="1"/>
            <a:r>
              <a:rPr lang="ar-SA" sz="2800" dirty="0"/>
              <a:t>قائمة </a:t>
            </a:r>
            <a:r>
              <a:rPr lang="ar-IQ" sz="2800" dirty="0"/>
              <a:t>تحرير</a:t>
            </a:r>
            <a:r>
              <a:rPr lang="ar-SA" sz="2800" dirty="0"/>
              <a:t> (</a:t>
            </a:r>
            <a:r>
              <a:rPr lang="en-US" sz="2800" dirty="0"/>
              <a:t>Edit</a:t>
            </a:r>
            <a:r>
              <a:rPr lang="ar-SA" sz="2800" dirty="0"/>
              <a:t>)</a:t>
            </a:r>
            <a:r>
              <a:rPr lang="en-US" sz="2800" dirty="0"/>
              <a:t>:</a:t>
            </a:r>
          </a:p>
          <a:p>
            <a:pPr algn="r" rtl="1">
              <a:lnSpc>
                <a:spcPct val="150000"/>
              </a:lnSpc>
            </a:pPr>
            <a:r>
              <a:rPr lang="ar-IQ" sz="2800" dirty="0"/>
              <a:t>تمكننا هذه القائمة من التراجع عن الحدث الأخير الذي نود التراجع عنه أو تكرار الكتابة وكذلك العودة للخطوة اللاحقة نسخ او قص نص معين ولصقه بمكان اخار تحديد الكل ويمكنك من خلال هذا الأمر تحديد كامل أجزاء الشريحة من نصوص وصور وغيره</a:t>
            </a:r>
            <a:r>
              <a:rPr lang="en-US" sz="2800" dirty="0"/>
              <a:t> .</a:t>
            </a:r>
            <a:r>
              <a:rPr lang="ar-IQ" sz="2800" dirty="0"/>
              <a:t>الانتقال و البحث والاستبدال داخل الشريحة وذلك لكي تتمكن من البحث عن كلمة معينه او استبدالها او الانتقال بها لمكان اخر تكرار  لتكرار عملية ما داخل الشريحة حذف شريحة معينة الانتقال الى خاصية معينة داخل الشريحة ارتباطات لتحرير الارتباطات والكائن لتحرير الكائن الذي قمت بأضفة للشريحة .</a:t>
            </a:r>
            <a:endParaRPr lang="en-US" sz="2800" dirty="0"/>
          </a:p>
          <a:p>
            <a:pPr algn="r" rtl="1"/>
            <a:r>
              <a:rPr lang="ar-SA" sz="2800" dirty="0"/>
              <a:t> </a:t>
            </a:r>
            <a:endParaRPr lang="en-US" sz="2800" dirty="0"/>
          </a:p>
        </p:txBody>
      </p:sp>
    </p:spTree>
    <p:extLst>
      <p:ext uri="{BB962C8B-B14F-4D97-AF65-F5344CB8AC3E}">
        <p14:creationId xmlns:p14="http://schemas.microsoft.com/office/powerpoint/2010/main" val="1809843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yabdoo.com/users/3243/gallery/63_p824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1" y="304800"/>
            <a:ext cx="8001000" cy="6019800"/>
          </a:xfrm>
          <a:prstGeom prst="rect">
            <a:avLst/>
          </a:prstGeom>
          <a:noFill/>
          <a:ln>
            <a:noFill/>
          </a:ln>
        </p:spPr>
      </p:pic>
    </p:spTree>
    <p:extLst>
      <p:ext uri="{BB962C8B-B14F-4D97-AF65-F5344CB8AC3E}">
        <p14:creationId xmlns:p14="http://schemas.microsoft.com/office/powerpoint/2010/main" val="350064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255</Words>
  <Application>Microsoft Office PowerPoint</Application>
  <PresentationFormat>عرض على الشاشة (3:4)‏</PresentationFormat>
  <Paragraphs>14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akeel jawad</dc:creator>
  <cp:lastModifiedBy>DR.Ahmed Saker 2o1O</cp:lastModifiedBy>
  <cp:revision>23</cp:revision>
  <dcterms:created xsi:type="dcterms:W3CDTF">2018-11-29T09:23:15Z</dcterms:created>
  <dcterms:modified xsi:type="dcterms:W3CDTF">2018-12-02T07:05:55Z</dcterms:modified>
</cp:coreProperties>
</file>