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1430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    المحاضرة الثانية</a:t>
            </a:r>
            <a:endParaRPr lang="ar-IQ" sz="6000" dirty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algn="r" rtl="1"/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برنامج </a:t>
            </a:r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المايكروسوفت ورد</a:t>
            </a:r>
            <a:endParaRPr lang="en-US" sz="6000" dirty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algn="r"/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</a:t>
            </a:r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     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0684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6200" y="12918"/>
            <a:ext cx="896851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ثالثا : الكتابة في المستند 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يجب وقبل البدء بشروع بالكتابة التعرف على الواجهة الرئيسية للبرنامج ومنطقة العمل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1" descr="http://www.yabdoo.com/users/3243/gallery/full_63_p7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534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3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762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مكونات نافذة العمل في البرنامج</a:t>
            </a:r>
            <a:r>
              <a:rPr lang="en-US" sz="2800" dirty="0"/>
              <a:t> :</a:t>
            </a:r>
          </a:p>
          <a:p>
            <a:pPr algn="r"/>
            <a:r>
              <a:rPr lang="ar-IQ" sz="2800" dirty="0"/>
              <a:t>شريط العنوان ويحمل اسم البرنامج والاسم الافتراضي </a:t>
            </a:r>
            <a:endParaRPr lang="en-US" sz="2800" dirty="0"/>
          </a:p>
        </p:txBody>
      </p:sp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4582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76200" y="21336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sz="2800" dirty="0" smtClean="0"/>
          </a:p>
          <a:p>
            <a:pPr algn="r" rtl="1"/>
            <a:r>
              <a:rPr lang="ar-IQ" sz="2800" dirty="0" smtClean="0"/>
              <a:t>شريط </a:t>
            </a:r>
            <a:r>
              <a:rPr lang="ar-IQ" sz="2800" dirty="0"/>
              <a:t>القوائم وبه أسماء القوائم التي تساعدك في معالج النصوص وتنسيقها</a:t>
            </a:r>
            <a:r>
              <a:rPr lang="en-US" sz="2800" dirty="0"/>
              <a:t> .</a:t>
            </a:r>
          </a:p>
        </p:txBody>
      </p:sp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52787"/>
            <a:ext cx="8458200" cy="557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304800" y="4001869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شريط التنسيق وبه الأزرار التي تساعدك في تنسيق النصوص والصور وغيرها </a:t>
            </a:r>
            <a:endParaRPr lang="en-US" sz="2800" dirty="0"/>
          </a:p>
        </p:txBody>
      </p:sp>
      <p:pic>
        <p:nvPicPr>
          <p:cNvPr id="18" name="Picture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4775"/>
            <a:ext cx="8458200" cy="682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25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الشريط القياسي وبه أيضا أزرار تساعدك علي فتح ملف اخر او نسخ تنسيق مسبق وغيره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6106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81000" y="18288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شريط الرسم وهو أيضا يساعدك في إدراج الأشكال التلقائية والرسومات التي تريد </a:t>
            </a:r>
            <a:endParaRPr lang="en-US" sz="2800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86106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04800" y="3697069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المسطرة ويمكنك من خلالها ضبط الهوامش والمسافة البادئة للفقرات داخل المستند </a:t>
            </a:r>
            <a:endParaRPr lang="en-US" sz="2800" dirty="0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05375"/>
            <a:ext cx="8610600" cy="50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135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شريط الحالة وفيه تجد رقم الصفحة ورقم السطر وموضع المؤشر الحالي</a:t>
            </a:r>
            <a:r>
              <a:rPr lang="en-US" sz="2800" dirty="0"/>
              <a:t> .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4582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81000" y="14478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أشرطة التمرير وهي لإظهار كل جزء في المستند وذلك بتحريكها بالضغط بالفأرة</a:t>
            </a:r>
            <a:r>
              <a:rPr lang="en-US" sz="2800" dirty="0"/>
              <a:t> . 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8458200" cy="6334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52400" y="316617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وضع المؤشر في المكان الذي ترغب في إدخال النص به</a:t>
            </a:r>
            <a:r>
              <a:rPr lang="en-US" sz="2800" dirty="0"/>
              <a:t> .</a:t>
            </a:r>
            <a:r>
              <a:rPr lang="ar-IQ" sz="2800" dirty="0"/>
              <a:t>اكتب النص الذي تريده . وسيقوم برنامج الوورد تلقائيا بملائمة النص على بداية السطر. لإنهاء </a:t>
            </a:r>
            <a:r>
              <a:rPr lang="ar-IQ" sz="2800" dirty="0" smtClean="0"/>
              <a:t>سطر </a:t>
            </a:r>
            <a:r>
              <a:rPr lang="ar-IQ" sz="2800" dirty="0"/>
              <a:t>قصير أو فقره وإنشاء سطر فارغ جديد اضغط على </a:t>
            </a:r>
            <a:r>
              <a:rPr lang="ar-IQ" sz="2800" dirty="0" smtClean="0"/>
              <a:t>مفتاح</a:t>
            </a:r>
            <a:r>
              <a:rPr lang="en-US" sz="2800" dirty="0" smtClean="0"/>
              <a:t> ( enter ) </a:t>
            </a:r>
            <a:r>
              <a:rPr lang="ar-IQ" sz="2800" dirty="0" smtClean="0"/>
              <a:t>الموجود بلوحة المفاتيح.لتحريك </a:t>
            </a:r>
            <a:r>
              <a:rPr lang="ar-IQ" sz="2800" dirty="0"/>
              <a:t>مؤشر الإدخال نحو اليسار بمقدار نصف انش اضغط مفتاح</a:t>
            </a:r>
            <a:r>
              <a:rPr lang="en-US" sz="2800" dirty="0"/>
              <a:t> ( tab ) </a:t>
            </a:r>
            <a:r>
              <a:rPr lang="ar-IQ" sz="2800" dirty="0"/>
              <a:t>الموجود بلوحة المفاتيح .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286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ord.banaat.com/images/pic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458200" cy="4800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04800" y="4572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للمسح وإلغاء المسافة انقر على زر</a:t>
            </a:r>
            <a:r>
              <a:rPr lang="en-US" sz="2800" dirty="0"/>
              <a:t> ( backspace ) </a:t>
            </a:r>
            <a:r>
              <a:rPr lang="ar-IQ" sz="2800" dirty="0"/>
              <a:t>أو</a:t>
            </a:r>
            <a:r>
              <a:rPr lang="en-US" sz="2800" dirty="0"/>
              <a:t> ( Delete ) </a:t>
            </a:r>
            <a:r>
              <a:rPr lang="ar-IQ" sz="2800" dirty="0"/>
              <a:t>الموجود بلوحة المفاتيح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110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201</Words>
  <Application>Microsoft Office PowerPoint</Application>
  <PresentationFormat>عرض على الشاشة (3:4)‏</PresentationFormat>
  <Paragraphs>17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jawad</dc:creator>
  <cp:lastModifiedBy>DR.Ahmed Saker 2o1O</cp:lastModifiedBy>
  <cp:revision>23</cp:revision>
  <dcterms:created xsi:type="dcterms:W3CDTF">2018-11-29T09:23:15Z</dcterms:created>
  <dcterms:modified xsi:type="dcterms:W3CDTF">2018-12-02T06:56:19Z</dcterms:modified>
</cp:coreProperties>
</file>