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0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3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2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1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252478"/>
            <a:ext cx="8229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</a:t>
            </a:r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  المحاضرة الثالثة</a:t>
            </a:r>
            <a:endParaRPr lang="ar-IQ" sz="6000" dirty="0"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algn="r" rtl="1"/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برنامج المايكروسوفت ورد</a:t>
            </a:r>
            <a:endParaRPr lang="en-US" sz="6000" dirty="0"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algn="r"/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           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364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رابعا : طرق تنسيق النصوص 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ar-IQ" sz="2800" dirty="0"/>
              <a:t>لابد أن تظلل النص الذي تريد تنسيقه وذلك بالضغط على زر الفأره الأيمن وتحريك المؤشر إلى الجهة المطلوبة</a:t>
            </a:r>
            <a:r>
              <a:rPr lang="en-US" sz="2800" dirty="0"/>
              <a:t> .</a:t>
            </a:r>
            <a:br>
              <a:rPr lang="en-US" sz="2800" dirty="0"/>
            </a:br>
            <a:r>
              <a:rPr lang="ar-IQ" sz="2800" dirty="0"/>
              <a:t>انقر على تنسيق ثم خط . ستفتح لك هذه الشاشة . اختر التنسيق الذي تريده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3" name="Picture 2" descr="http://www.yabdoo.com/users/3243/gallery/63_p699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8534400" cy="431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144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0265" y="152400"/>
            <a:ext cx="4171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IQ" sz="2800" dirty="0"/>
              <a:t>أو عن طريق شريط الأدوات تنسيق</a:t>
            </a:r>
            <a:endParaRPr lang="en-US" sz="2800" dirty="0"/>
          </a:p>
        </p:txBody>
      </p:sp>
      <p:pic>
        <p:nvPicPr>
          <p:cNvPr id="3" name="Picture 2" descr="http://www.yabdoo.com/users/3243/gallery/63_p699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686799" cy="7715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80999" y="1905000"/>
            <a:ext cx="8610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لمعرفة أمر كل زر يرجى وضع مؤشر الفأره على الزر بدون الضغط كما هو واضح من الصورة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04800" y="2819400"/>
            <a:ext cx="86867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ويوجد في برنامج الورد كثير من المختصرات التي يمكن استخدامها في عملية الكتابة وتنسيق النصوص وهي عبارة عن اختصارات كثيرة و عديدة نجد بعضها في القوائم الموجودة في أعلى صفحة الـ</a:t>
            </a:r>
            <a:r>
              <a:rPr lang="en-US" sz="2800" dirty="0"/>
              <a:t> word </a:t>
            </a:r>
            <a:r>
              <a:rPr lang="ar-IQ" sz="2800" dirty="0"/>
              <a:t>لذلك أفضل أن تأتي كمعلومات أساسية في الـ</a:t>
            </a:r>
            <a:r>
              <a:rPr lang="en-US" sz="2800" dirty="0"/>
              <a:t> word </a:t>
            </a:r>
            <a:r>
              <a:rPr lang="ar-IQ" sz="2800" dirty="0"/>
              <a:t>مثلاً</a:t>
            </a:r>
            <a:r>
              <a:rPr lang="en-US" sz="2800" dirty="0"/>
              <a:t> : </a:t>
            </a:r>
            <a:br>
              <a:rPr lang="en-US" sz="2800" dirty="0"/>
            </a:br>
            <a:r>
              <a:rPr lang="ar-IQ" sz="2800" dirty="0"/>
              <a:t>يعمل هذا الامر بتحديد الكل للنص او للكائن</a:t>
            </a:r>
            <a:r>
              <a:rPr lang="en-US" sz="2800" dirty="0"/>
              <a:t> Ctrl + A </a:t>
            </a:r>
            <a:br>
              <a:rPr lang="en-US" sz="2800" dirty="0"/>
            </a:br>
            <a:r>
              <a:rPr lang="ar-IQ" sz="2800" dirty="0"/>
              <a:t>يعمل هذا الامر بنسخ الذي تم تحديده</a:t>
            </a:r>
            <a:r>
              <a:rPr lang="en-US" sz="2800" dirty="0"/>
              <a:t> Ctrl + C </a:t>
            </a:r>
            <a:br>
              <a:rPr lang="en-US" sz="2800" dirty="0"/>
            </a:br>
            <a:r>
              <a:rPr lang="ar-IQ" sz="2800" dirty="0"/>
              <a:t>يعمل هذا الامر بلصق المنسوخ</a:t>
            </a:r>
            <a:r>
              <a:rPr lang="en-US" sz="2800" dirty="0"/>
              <a:t> Ctrl + V </a:t>
            </a:r>
            <a:br>
              <a:rPr lang="en-US" sz="2800" dirty="0"/>
            </a:br>
            <a:r>
              <a:rPr lang="ar-IQ" sz="2800" dirty="0"/>
              <a:t>يعمل هذا الامر بقص الذي تم تحديده</a:t>
            </a:r>
            <a:r>
              <a:rPr lang="en-US" sz="2800" dirty="0"/>
              <a:t> Ctrl + X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482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38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هذا الامر مهم جدا يمكنك التراجع عن أي أمر عملته</a:t>
            </a:r>
            <a:r>
              <a:rPr lang="en-US" sz="2800" dirty="0"/>
              <a:t> Ctrl + Z </a:t>
            </a:r>
            <a:br>
              <a:rPr lang="en-US" sz="2800" dirty="0"/>
            </a:br>
            <a:r>
              <a:rPr lang="ar-IQ" sz="2800" dirty="0"/>
              <a:t>هذا الامر يعطي لبرنامج المتصفح او اي برنامج امر الطباعة</a:t>
            </a:r>
            <a:r>
              <a:rPr lang="en-US" sz="2800" dirty="0"/>
              <a:t> Ctrl + P </a:t>
            </a:r>
            <a:br>
              <a:rPr lang="en-US" sz="2800" dirty="0"/>
            </a:br>
            <a:r>
              <a:rPr lang="ar-IQ" sz="2800" dirty="0"/>
              <a:t>يمكنك فتح ملف من اي برنامج عن طريق هذا الامر</a:t>
            </a:r>
            <a:r>
              <a:rPr lang="en-US" sz="2800" dirty="0"/>
              <a:t> Ctrl + O </a:t>
            </a:r>
            <a:br>
              <a:rPr lang="en-US" sz="2800" dirty="0"/>
            </a:br>
            <a:r>
              <a:rPr lang="ar-IQ" sz="2800" dirty="0"/>
              <a:t>يمكنك اغلاق اي نافذه مفتوحة</a:t>
            </a:r>
            <a:r>
              <a:rPr lang="en-US" sz="2800" dirty="0"/>
              <a:t> Ctrl + W </a:t>
            </a:r>
            <a:br>
              <a:rPr lang="en-US" sz="2800" dirty="0"/>
            </a:br>
            <a:r>
              <a:rPr lang="ar-IQ" sz="2800" dirty="0"/>
              <a:t>أمر يجعل برنامج التصفح يحفظ الصفحة المعروضة الى المفضلة</a:t>
            </a:r>
            <a:r>
              <a:rPr lang="en-US" sz="2800" dirty="0"/>
              <a:t> Ctrl + D </a:t>
            </a:r>
            <a:br>
              <a:rPr lang="en-US" sz="2800" dirty="0"/>
            </a:br>
            <a:r>
              <a:rPr lang="ar-IQ" sz="2800" dirty="0"/>
              <a:t>يمكن لك البحث في البرنامج عن كلمة</a:t>
            </a:r>
            <a:r>
              <a:rPr lang="en-US" sz="2800" dirty="0"/>
              <a:t> Ctrl +F </a:t>
            </a:r>
            <a:br>
              <a:rPr lang="en-US" sz="2800" dirty="0"/>
            </a:br>
            <a:r>
              <a:rPr lang="ar-IQ" sz="2800" dirty="0"/>
              <a:t>يمكن لك ترتيب ملف المفضلة عن طريق هذا الامر</a:t>
            </a:r>
            <a:r>
              <a:rPr lang="en-US" sz="2800" dirty="0"/>
              <a:t> Ctrl + B </a:t>
            </a:r>
            <a:br>
              <a:rPr lang="en-US" sz="2800" dirty="0"/>
            </a:br>
            <a:r>
              <a:rPr lang="ar-IQ" sz="2800" dirty="0"/>
              <a:t>حفظ العمل الذي تقوم به</a:t>
            </a:r>
            <a:r>
              <a:rPr lang="en-US" sz="2800" dirty="0"/>
              <a:t> Ctrl + S </a:t>
            </a:r>
            <a:br>
              <a:rPr lang="en-US" sz="2800" dirty="0"/>
            </a:br>
            <a:r>
              <a:rPr lang="ar-IQ" sz="2800" dirty="0"/>
              <a:t>يجعل مؤشر الكتابة يذهب الى اليسار</a:t>
            </a:r>
            <a:r>
              <a:rPr lang="en-US" sz="2800" dirty="0"/>
              <a:t> Ctrl + Shift</a:t>
            </a:r>
            <a:r>
              <a:rPr lang="ar-IQ" sz="2800" dirty="0"/>
              <a:t>يسار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يجعل مؤشر الكتابة يذهب الى اليمين</a:t>
            </a:r>
            <a:r>
              <a:rPr lang="en-US" sz="2800" dirty="0"/>
              <a:t> Ctrl + Shift </a:t>
            </a:r>
            <a:r>
              <a:rPr lang="ar-IQ" sz="2800" dirty="0"/>
              <a:t>يمين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ar-IQ" sz="2800" dirty="0"/>
              <a:t>أمر مفيد يقوم بإغلاق النوافذ المفتوحة</a:t>
            </a:r>
            <a:r>
              <a:rPr lang="en-US" sz="2800" dirty="0"/>
              <a:t> Alt + F4 </a:t>
            </a:r>
            <a:br>
              <a:rPr lang="en-US" sz="2800" dirty="0"/>
            </a:br>
            <a:r>
              <a:rPr lang="ar-IQ" sz="2800" dirty="0"/>
              <a:t>يمكنك التنقل من نافذة الى نافذه</a:t>
            </a:r>
            <a:r>
              <a:rPr lang="en-US" sz="2800" dirty="0"/>
              <a:t> Alt + Esc </a:t>
            </a:r>
          </a:p>
        </p:txBody>
      </p:sp>
    </p:spTree>
    <p:extLst>
      <p:ext uri="{BB962C8B-B14F-4D97-AF65-F5344CB8AC3E}">
        <p14:creationId xmlns:p14="http://schemas.microsoft.com/office/powerpoint/2010/main" val="23338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93</Words>
  <Application>Microsoft Office PowerPoint</Application>
  <PresentationFormat>عرض على الشاشة (3:4)‏</PresentationFormat>
  <Paragraphs>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akeel jawad</dc:creator>
  <cp:lastModifiedBy>DR.Ahmed Saker 2o1O</cp:lastModifiedBy>
  <cp:revision>23</cp:revision>
  <dcterms:created xsi:type="dcterms:W3CDTF">2018-11-29T09:23:15Z</dcterms:created>
  <dcterms:modified xsi:type="dcterms:W3CDTF">2018-12-02T06:59:55Z</dcterms:modified>
</cp:coreProperties>
</file>