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7" r:id="rId5"/>
    <p:sldId id="278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1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5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5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0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3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0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3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6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9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2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1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481078"/>
            <a:ext cx="838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6000" dirty="0" smtClean="0"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        </a:t>
            </a:r>
            <a:r>
              <a:rPr lang="ar-IQ" sz="6000" dirty="0"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المحاضرة </a:t>
            </a:r>
            <a:r>
              <a:rPr lang="ar-IQ" sz="6000" dirty="0" smtClean="0"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الرابعة</a:t>
            </a:r>
            <a:endParaRPr lang="ar-IQ" sz="6000" dirty="0">
              <a:latin typeface="Andalus" panose="02020603050405020304" pitchFamily="18" charset="-78"/>
              <a:ea typeface="Batang" panose="02030600000101010101" pitchFamily="18" charset="-127"/>
              <a:cs typeface="Andalus" panose="02020603050405020304" pitchFamily="18" charset="-78"/>
            </a:endParaRPr>
          </a:p>
          <a:p>
            <a:pPr algn="r" rtl="1"/>
            <a:r>
              <a:rPr lang="ar-IQ" sz="6000" dirty="0" smtClean="0"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    </a:t>
            </a:r>
            <a:r>
              <a:rPr lang="ar-IQ" sz="6000" dirty="0"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برنامج المايكروسوفت ورد</a:t>
            </a:r>
            <a:endParaRPr lang="en-US" sz="6000" dirty="0">
              <a:latin typeface="Andalus" panose="02020603050405020304" pitchFamily="18" charset="-78"/>
              <a:ea typeface="Batang" panose="02030600000101010101" pitchFamily="18" charset="-127"/>
              <a:cs typeface="Andalus" panose="02020603050405020304" pitchFamily="18" charset="-78"/>
            </a:endParaRPr>
          </a:p>
          <a:p>
            <a:pPr algn="r"/>
            <a:r>
              <a:rPr lang="ar-IQ" sz="6000" dirty="0"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                   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4455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97346"/>
            <a:ext cx="838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لإضافة حركة إلى النص</a:t>
            </a:r>
            <a:r>
              <a:rPr lang="en-US" sz="2800" dirty="0"/>
              <a:t> : </a:t>
            </a:r>
            <a:endParaRPr lang="ar-IQ" sz="2800" dirty="0" smtClean="0"/>
          </a:p>
          <a:p>
            <a:pPr algn="r" rtl="1"/>
            <a:r>
              <a:rPr lang="en-US" sz="2800" dirty="0"/>
              <a:t/>
            </a:r>
            <a:br>
              <a:rPr lang="en-US" sz="2800" dirty="0"/>
            </a:br>
            <a:r>
              <a:rPr lang="ar-IQ" sz="2800" dirty="0"/>
              <a:t>و يتم أيضاً من خلال النافذة ذاتها </a:t>
            </a:r>
            <a:endParaRPr lang="en-US" sz="2800" dirty="0"/>
          </a:p>
          <a:p>
            <a:pPr algn="r" rtl="1"/>
            <a:r>
              <a:rPr lang="ar-IQ" sz="2800" dirty="0"/>
              <a:t> نحدد النص . ثم نفتح قائمة تنسيق</a:t>
            </a:r>
            <a:r>
              <a:rPr lang="en-US" sz="2800" dirty="0"/>
              <a:t>. </a:t>
            </a:r>
            <a:r>
              <a:rPr lang="ar-IQ" sz="2800" dirty="0"/>
              <a:t>ثم نضغط على خط</a:t>
            </a:r>
            <a:r>
              <a:rPr lang="en-US" sz="2800" dirty="0"/>
              <a:t>. </a:t>
            </a:r>
            <a:r>
              <a:rPr lang="ar-IQ" sz="2800" dirty="0"/>
              <a:t>ثم نختار من علامات التبويب حركة</a:t>
            </a:r>
            <a:r>
              <a:rPr lang="en-US" sz="2800" dirty="0"/>
              <a:t> </a:t>
            </a:r>
            <a:r>
              <a:rPr lang="en-US" sz="2800" dirty="0" smtClean="0"/>
              <a:t>. </a:t>
            </a:r>
            <a:r>
              <a:rPr lang="ar-IQ" sz="2800" dirty="0"/>
              <a:t>ثم نضغط على الحركة المناسبة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 smtClean="0"/>
              <a:t>لإظهار </a:t>
            </a:r>
            <a:r>
              <a:rPr lang="ar-IQ" sz="2800" dirty="0"/>
              <a:t>أو إخفاء شريط أدوات التنسيق</a:t>
            </a:r>
            <a:r>
              <a:rPr lang="en-US" sz="2800" dirty="0"/>
              <a:t> :</a:t>
            </a:r>
            <a:br>
              <a:rPr lang="en-US" sz="2800" dirty="0"/>
            </a:br>
            <a:r>
              <a:rPr lang="ar-IQ" sz="2800" dirty="0"/>
              <a:t>نضغط بالزر الأيمن على أشرطة أدوات ثم نضغط على تنسيق ثم نضغط موافق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ar-IQ" sz="2800" dirty="0"/>
              <a:t> </a:t>
            </a:r>
            <a:r>
              <a:rPr lang="ar-IQ" sz="2800" dirty="0" smtClean="0"/>
              <a:t>أسلوب </a:t>
            </a:r>
            <a:r>
              <a:rPr lang="ar-IQ" sz="2800" dirty="0"/>
              <a:t>تنسيق كتاب</a:t>
            </a:r>
            <a:r>
              <a:rPr lang="en-US" sz="2800" dirty="0"/>
              <a:t> :  </a:t>
            </a:r>
            <a:br>
              <a:rPr lang="en-US" sz="2800" dirty="0"/>
            </a:br>
            <a:r>
              <a:rPr lang="ar-IQ" sz="2800" dirty="0"/>
              <a:t>المسافات البادئة للفقرات</a:t>
            </a:r>
            <a:r>
              <a:rPr lang="en-US" sz="2800" dirty="0"/>
              <a:t> :</a:t>
            </a:r>
            <a:br>
              <a:rPr lang="en-US" sz="2800" dirty="0"/>
            </a:br>
            <a:r>
              <a:rPr lang="ar-IQ" sz="2800" dirty="0"/>
              <a:t>عند كتابة نص فإنه يجب ترك مسافة في بداية كل فقرة تدل هذه المسافة على بداية فقرة جديدة</a:t>
            </a:r>
            <a:r>
              <a:rPr lang="en-US" sz="2800" dirty="0"/>
              <a:t> 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317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763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كيفية إنشاء المسافات البادئة</a:t>
            </a:r>
            <a:r>
              <a:rPr lang="en-US" sz="2800" dirty="0"/>
              <a:t> :</a:t>
            </a:r>
            <a:br>
              <a:rPr lang="en-US" sz="2800" dirty="0"/>
            </a:br>
            <a:r>
              <a:rPr lang="ar-IQ" sz="2800" dirty="0"/>
              <a:t>يتم التحكم بالمسافات البادئة من خلال المثلثات الموجودة على المسطرة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ar-IQ" sz="2800" dirty="0" smtClean="0"/>
              <a:t>المثلث </a:t>
            </a:r>
            <a:r>
              <a:rPr lang="ar-IQ" sz="2800" dirty="0"/>
              <a:t>العلوي الأيمن : يزيح السطر الأول في الفقرة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/>
              <a:t>المثلث السفلي : يزيح بقية الأسطر في الفقرة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/>
              <a:t>المثلث الموجود في الجهة المقابلة : يحد من الكتابة من اليسار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/>
              <a:t>المربع الموجود تحت المثلث السفلي : يزيح كامل أسطر الفقرة مع المحافظة على الوضع النسبي</a:t>
            </a:r>
            <a:r>
              <a:rPr lang="en-US" sz="2800" dirty="0"/>
              <a:t> </a:t>
            </a:r>
            <a:br>
              <a:rPr lang="en-US" sz="2800" dirty="0"/>
            </a:br>
            <a:endParaRPr lang="en-US" sz="2800" dirty="0"/>
          </a:p>
          <a:p>
            <a:pPr algn="r" rtl="1"/>
            <a:r>
              <a:rPr lang="ar-IQ" sz="2800" dirty="0" smtClean="0"/>
              <a:t>في </a:t>
            </a:r>
            <a:r>
              <a:rPr lang="ar-IQ" sz="2800" dirty="0"/>
              <a:t>حال عدم ظهور المسطرة على الشاشة نفتح على القائمة ثم نضغط على المسطرة و هذه المسطرة تلاحظ في أعلى صفحة برنامج الـ</a:t>
            </a:r>
            <a:r>
              <a:rPr lang="en-US" sz="2800" dirty="0"/>
              <a:t> word </a:t>
            </a:r>
          </a:p>
          <a:p>
            <a:pPr algn="r" rtl="1"/>
            <a:r>
              <a:rPr lang="ar-IQ" sz="2800" dirty="0" smtClean="0"/>
              <a:t>التباعد </a:t>
            </a:r>
            <a:r>
              <a:rPr lang="ar-IQ" sz="2800" dirty="0"/>
              <a:t>بين الأسطر و الفقرات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/>
              <a:t>بعد اختيار المسافات البادئة للفقرات يجب تنسيق المسافات بين الأسطر و الفقرات في النص الذي نعالجه</a:t>
            </a:r>
            <a:r>
              <a:rPr lang="en-US" sz="2800" dirty="0"/>
              <a:t> 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137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6106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المسافات بين الأسطر و تسمى  تباعد الأسطر</a:t>
            </a:r>
            <a:r>
              <a:rPr lang="en-US" sz="2800" dirty="0"/>
              <a:t> </a:t>
            </a:r>
            <a:endParaRPr lang="ar-IQ" sz="2800" dirty="0" smtClean="0"/>
          </a:p>
          <a:p>
            <a:pPr algn="r" rtl="1"/>
            <a:r>
              <a:rPr lang="en-US" sz="2800" dirty="0"/>
              <a:t/>
            </a:r>
            <a:br>
              <a:rPr lang="en-US" sz="2800" dirty="0"/>
            </a:br>
            <a:r>
              <a:rPr lang="ar-IQ" sz="2800" dirty="0"/>
              <a:t>لتغيير التباعد بين الأسطر</a:t>
            </a:r>
            <a:r>
              <a:rPr lang="en-US" sz="2800" dirty="0"/>
              <a:t> : </a:t>
            </a:r>
            <a:br>
              <a:rPr lang="en-US" sz="2800" dirty="0"/>
            </a:br>
            <a:r>
              <a:rPr lang="ar-IQ" sz="2800" dirty="0"/>
              <a:t>نحدد النص .نفتح القائمة تنسيق ثم نضغط على فقرة .نضغط على المربع تباعد الأسطر ثم نضغط على متعدد .نحدد من المربع (بقدر ) مقدار التباعد ( 1 - 105 - 2 – 205)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pPr algn="r" rtl="1"/>
            <a:r>
              <a:rPr lang="ar-IQ" sz="2800" dirty="0"/>
              <a:t>التباعد بين الفقرات</a:t>
            </a:r>
            <a:r>
              <a:rPr lang="en-US" sz="2800" dirty="0"/>
              <a:t> :</a:t>
            </a:r>
            <a:br>
              <a:rPr lang="en-US" sz="2800" dirty="0"/>
            </a:br>
            <a:r>
              <a:rPr lang="ar-IQ" sz="2800" dirty="0"/>
              <a:t>لتغيير التباعد بين الفقرات</a:t>
            </a:r>
            <a:r>
              <a:rPr lang="en-US" sz="2800" dirty="0"/>
              <a:t> : </a:t>
            </a:r>
            <a:br>
              <a:rPr lang="en-US" sz="2800" dirty="0"/>
            </a:br>
            <a:r>
              <a:rPr lang="ar-IQ" sz="2800" dirty="0"/>
              <a:t>نحدد النص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/>
              <a:t>نفتح القائمة تنسيق ثم نضغط على فقرة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/>
              <a:t>نضغط في ناحية ( تباعد ) مقدار التباعد مثلاً : قبل 12 نقطة بعد 12 نقطة ثم نضغط على موافق</a:t>
            </a:r>
            <a:endParaRPr lang="en-US" sz="2800" dirty="0"/>
          </a:p>
          <a:p>
            <a:pPr algn="r" rtl="1"/>
            <a:r>
              <a:rPr lang="en-US" sz="2800" dirty="0"/>
              <a:t> 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186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839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dirty="0"/>
              <a:t>عملية التنسيق داخل المستند ونستخدمها كما يلي</a:t>
            </a:r>
            <a:r>
              <a:rPr lang="en-US" sz="2800" dirty="0"/>
              <a:t> :</a:t>
            </a:r>
          </a:p>
          <a:p>
            <a:pPr algn="r" rtl="1"/>
            <a:r>
              <a:rPr lang="ar-SA" sz="2800" dirty="0"/>
              <a:t>اضغط بزر الفأرة الأيسر داخل المستند</a:t>
            </a:r>
            <a:r>
              <a:rPr lang="en-US" sz="2800" dirty="0"/>
              <a:t> ) </a:t>
            </a:r>
            <a:r>
              <a:rPr lang="ar-SA" sz="2800" dirty="0"/>
              <a:t>ورقة العمل</a:t>
            </a:r>
            <a:r>
              <a:rPr lang="en-US" sz="2800" dirty="0"/>
              <a:t> ( </a:t>
            </a:r>
            <a:r>
              <a:rPr lang="ar-SA" sz="2800" dirty="0"/>
              <a:t>وقم بكتابة اسمك وعنوانك ورقم تلفونك في وسط الورقة بحجم خط لا يقل عن</a:t>
            </a:r>
            <a:r>
              <a:rPr lang="en-US" sz="2800" dirty="0"/>
              <a:t>  16 </a:t>
            </a:r>
            <a:r>
              <a:rPr lang="ar-SA" sz="2800" dirty="0"/>
              <a:t>( </a:t>
            </a:r>
            <a:r>
              <a:rPr lang="ar-SA" sz="2800" dirty="0" smtClean="0"/>
              <a:t>ونمط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smtClean="0"/>
              <a:t>Arial </a:t>
            </a:r>
            <a:r>
              <a:rPr lang="ar-SA" sz="2800" dirty="0" smtClean="0"/>
              <a:t>علي </a:t>
            </a:r>
            <a:r>
              <a:rPr lang="ar-SA" sz="2800" dirty="0"/>
              <a:t>ان يكون تحت العنوان خط</a:t>
            </a:r>
            <a:r>
              <a:rPr lang="en-US" sz="2800" dirty="0"/>
              <a:t> .</a:t>
            </a:r>
          </a:p>
          <a:p>
            <a:pPr algn="r" rtl="1"/>
            <a:r>
              <a:rPr lang="ar-SA" sz="2800" dirty="0"/>
              <a:t>أولا نضغط من لوحة المفاتيح علي</a:t>
            </a:r>
            <a:r>
              <a:rPr lang="en-US" sz="2800" dirty="0"/>
              <a:t>  Ctrl+E </a:t>
            </a:r>
            <a:r>
              <a:rPr lang="ar-SA" sz="2800" dirty="0"/>
              <a:t>او من شريط التنسيق علي</a:t>
            </a:r>
            <a:endParaRPr lang="en-US" sz="2800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476500"/>
            <a:ext cx="1905000" cy="8001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533400" y="3468469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dirty="0"/>
              <a:t>ثانيا من اكتب الاسم من لوحة المفاتيح واضغط علي مفتاح</a:t>
            </a:r>
            <a:r>
              <a:rPr lang="en-US" sz="2800" dirty="0"/>
              <a:t>Enter 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4154269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dirty="0"/>
              <a:t>ثالثا اكتب عنوانك واضغط علي مفتاح</a:t>
            </a:r>
            <a:r>
              <a:rPr lang="en-US" sz="2800" dirty="0"/>
              <a:t>  Ctrl+U  </a:t>
            </a:r>
            <a:r>
              <a:rPr lang="ar-SA" sz="2800" dirty="0"/>
              <a:t>او من شريط التنسيق علي </a:t>
            </a:r>
            <a:endParaRPr lang="en-US" sz="2800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381625"/>
            <a:ext cx="1905000" cy="790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40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8229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dirty="0"/>
              <a:t>أخيرا اضغط علي المفتاح</a:t>
            </a:r>
            <a:r>
              <a:rPr lang="en-US" sz="2800" dirty="0"/>
              <a:t>  Enter  </a:t>
            </a:r>
            <a:r>
              <a:rPr lang="ar-SA" sz="2800" dirty="0"/>
              <a:t>للنزول لسطر جديد لكتابة رقم التلفون</a:t>
            </a:r>
            <a:r>
              <a:rPr lang="en-US" sz="2800" dirty="0"/>
              <a:t>.</a:t>
            </a:r>
          </a:p>
          <a:p>
            <a:pPr algn="r" rtl="1"/>
            <a:r>
              <a:rPr lang="ar-SA" sz="2800" dirty="0"/>
              <a:t>أما لتغيير نمط الخط وحجمه بعد تظليله</a:t>
            </a:r>
            <a:r>
              <a:rPr lang="en-US" sz="2800" dirty="0"/>
              <a:t>) </a:t>
            </a:r>
            <a:r>
              <a:rPr lang="ar-SA" sz="2800" dirty="0"/>
              <a:t>تحديده</a:t>
            </a:r>
            <a:r>
              <a:rPr lang="en-US" sz="2800" dirty="0"/>
              <a:t> ( </a:t>
            </a:r>
            <a:r>
              <a:rPr lang="ar-SA" sz="2800" dirty="0"/>
              <a:t>من شريط التنسيق نختار كما في الشكل</a:t>
            </a:r>
            <a:endParaRPr lang="en-US" sz="2800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162174"/>
            <a:ext cx="5029200" cy="43910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126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133</Words>
  <Application>Microsoft Office PowerPoint</Application>
  <PresentationFormat>عرض على الشاشة (3:4)‏</PresentationFormat>
  <Paragraphs>20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akeel jawad</dc:creator>
  <cp:lastModifiedBy>DR.Ahmed Saker 2o1O</cp:lastModifiedBy>
  <cp:revision>23</cp:revision>
  <dcterms:created xsi:type="dcterms:W3CDTF">2018-11-29T09:23:15Z</dcterms:created>
  <dcterms:modified xsi:type="dcterms:W3CDTF">2018-12-02T07:01:14Z</dcterms:modified>
</cp:coreProperties>
</file>