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1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5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3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17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0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3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6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39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25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82E0-5801-4574-A511-70F813B262D8}" type="datetimeFigureOut">
              <a:rPr lang="en-US" smtClean="0"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8705-5468-44E9-BCEF-2E867D451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1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7640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</a:t>
            </a:r>
            <a:r>
              <a:rPr lang="ar-IQ" sz="6000" dirty="0" smtClean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المحاضرة الخامسة</a:t>
            </a:r>
            <a:endParaRPr lang="ar-IQ" sz="6000" dirty="0"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algn="r" rtl="1"/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برنامج المايكروسوفت ورد</a:t>
            </a:r>
            <a:endParaRPr lang="en-US" sz="6000" dirty="0">
              <a:latin typeface="Andalus" panose="02020603050405020304" pitchFamily="18" charset="-78"/>
              <a:ea typeface="Batang" panose="02030600000101010101" pitchFamily="18" charset="-127"/>
              <a:cs typeface="Andalus" panose="02020603050405020304" pitchFamily="18" charset="-78"/>
            </a:endParaRPr>
          </a:p>
          <a:p>
            <a:pPr algn="r"/>
            <a:r>
              <a:rPr lang="ar-IQ" sz="6000" dirty="0"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                    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12876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0"/>
            <a:ext cx="807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/>
              <a:t>خامسا : شريط القوائم :</a:t>
            </a:r>
            <a:endParaRPr lang="en-US" sz="2800" dirty="0"/>
          </a:p>
          <a:p>
            <a:pPr algn="r" rtl="1"/>
            <a:r>
              <a:rPr lang="ar-IQ" sz="2800" dirty="0"/>
              <a:t>قائمة ملف</a:t>
            </a:r>
            <a:r>
              <a:rPr lang="en-US" sz="2800" dirty="0"/>
              <a:t>  File </a:t>
            </a:r>
            <a:r>
              <a:rPr lang="ar-IQ" sz="2800" dirty="0"/>
              <a:t>:</a:t>
            </a:r>
            <a:endParaRPr lang="en-US" sz="2800" dirty="0"/>
          </a:p>
          <a:p>
            <a:pPr algn="r" rtl="1"/>
            <a:r>
              <a:rPr lang="ar-IQ" sz="2800" dirty="0"/>
              <a:t>و بها نجد إمكانية إدراج ورقة</a:t>
            </a:r>
            <a:r>
              <a:rPr lang="en-US" sz="2800" dirty="0"/>
              <a:t> )</a:t>
            </a:r>
            <a:r>
              <a:rPr lang="ar-IQ" sz="2800" dirty="0"/>
              <a:t>مستند جديد</a:t>
            </a:r>
            <a:r>
              <a:rPr lang="en-US" sz="2800" dirty="0"/>
              <a:t>(</a:t>
            </a:r>
            <a:r>
              <a:rPr lang="ar-IQ" sz="2800" dirty="0"/>
              <a:t>فتح مستند تم حفظة</a:t>
            </a:r>
            <a:r>
              <a:rPr lang="en-US" sz="2800" dirty="0"/>
              <a:t> )</a:t>
            </a:r>
            <a:r>
              <a:rPr lang="ar-IQ" sz="2800" dirty="0"/>
              <a:t>إنشاءه</a:t>
            </a:r>
            <a:r>
              <a:rPr lang="en-US" sz="2800" dirty="0"/>
              <a:t> ( </a:t>
            </a:r>
            <a:r>
              <a:rPr lang="ar-IQ" sz="2800" dirty="0"/>
              <a:t>من قبل إغلاق وتعني</a:t>
            </a:r>
            <a:endParaRPr lang="en-US" sz="2800" dirty="0"/>
          </a:p>
          <a:p>
            <a:pPr algn="r" rtl="1"/>
            <a:r>
              <a:rPr lang="ar-IQ" sz="2800" dirty="0"/>
              <a:t>إغلاق نافذة المستند الحالي حفظ للقيام بحفظ المستند لأول مره حفظ باسم للقيام بحفظ مستند</a:t>
            </a:r>
            <a:endParaRPr lang="en-US" sz="2800" dirty="0"/>
          </a:p>
          <a:p>
            <a:pPr algn="r" rtl="1"/>
            <a:r>
              <a:rPr lang="ar-IQ" sz="2800" dirty="0"/>
              <a:t>محفوظ مسبق إعداد الصفحة للقياام بضبط الهاوامش واتجاه صفحة المستند</a:t>
            </a:r>
            <a:r>
              <a:rPr lang="en-US" sz="2800" dirty="0"/>
              <a:t> ) </a:t>
            </a:r>
            <a:r>
              <a:rPr lang="ar-IQ" sz="2800" dirty="0"/>
              <a:t>أفقي أو رأسي</a:t>
            </a:r>
            <a:r>
              <a:rPr lang="en-US" sz="2800" dirty="0"/>
              <a:t> ( </a:t>
            </a:r>
            <a:r>
              <a:rPr lang="ar-IQ" sz="2800" dirty="0"/>
              <a:t>معاينه قبل الطباعة لإلقاء نظره للتأكد من معالجة النص وتنسيقه طباعة لإجاراء عملية الطباعة للمساتند إ نهاء وتعني إنهاء العمل في البرنامج واغلاقة تماما</a:t>
            </a:r>
            <a:r>
              <a:rPr lang="en-US" sz="2800" dirty="0"/>
              <a:t> .</a:t>
            </a:r>
          </a:p>
          <a:p>
            <a:pPr algn="r" rtl="1"/>
            <a:r>
              <a:rPr lang="ar-IQ" sz="2800" dirty="0"/>
              <a:t>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977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yabdoo.com/users/3243/gallery/63_p6983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"/>
            <a:ext cx="7924799" cy="5943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595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382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IQ" sz="2800" dirty="0"/>
              <a:t>قائمة تحرير </a:t>
            </a:r>
            <a:r>
              <a:rPr lang="en-US" sz="2800" dirty="0"/>
              <a:t>: Edit </a:t>
            </a:r>
            <a:endParaRPr lang="ar-IQ" sz="2800" dirty="0" smtClean="0"/>
          </a:p>
          <a:p>
            <a:pPr algn="r" rtl="1"/>
            <a:endParaRPr lang="en-US" sz="2800" dirty="0"/>
          </a:p>
          <a:p>
            <a:pPr algn="r" rtl="1"/>
            <a:r>
              <a:rPr lang="ar-IQ" sz="2800" dirty="0"/>
              <a:t>تمكننا هذه القائمة من التراجع عن الحدث الأخير الذي نود التراجع عنه أو </a:t>
            </a:r>
            <a:endParaRPr lang="ar-IQ" sz="2800" dirty="0" smtClean="0"/>
          </a:p>
          <a:p>
            <a:pPr algn="r" rtl="1"/>
            <a:endParaRPr lang="ar-IQ" sz="2800" dirty="0"/>
          </a:p>
          <a:p>
            <a:pPr algn="r" rtl="1"/>
            <a:r>
              <a:rPr lang="ar-IQ" sz="2800" dirty="0" smtClean="0"/>
              <a:t>تكرار </a:t>
            </a:r>
            <a:r>
              <a:rPr lang="ar-IQ" sz="2800" dirty="0"/>
              <a:t>الكتابة وكذلك العودة للخطوة اللاحقة نسخ او قص نص معين </a:t>
            </a:r>
            <a:endParaRPr lang="ar-IQ" sz="2800" dirty="0" smtClean="0"/>
          </a:p>
          <a:p>
            <a:pPr algn="r" rtl="1"/>
            <a:endParaRPr lang="ar-IQ" sz="2800" dirty="0"/>
          </a:p>
          <a:p>
            <a:pPr algn="r" rtl="1"/>
            <a:r>
              <a:rPr lang="ar-IQ" sz="2800" dirty="0" smtClean="0"/>
              <a:t>ولصقه </a:t>
            </a:r>
            <a:r>
              <a:rPr lang="ar-IQ" sz="2800" dirty="0"/>
              <a:t>بمكان اخار تحديد الكل ويمكنك من خلال هذا الأمر تحديد كامل </a:t>
            </a:r>
            <a:endParaRPr lang="ar-IQ" sz="2800" dirty="0" smtClean="0"/>
          </a:p>
          <a:p>
            <a:pPr algn="r" rtl="1"/>
            <a:endParaRPr lang="ar-IQ" sz="2800" dirty="0"/>
          </a:p>
          <a:p>
            <a:pPr algn="r" rtl="1"/>
            <a:r>
              <a:rPr lang="ar-IQ" sz="2800" dirty="0" smtClean="0"/>
              <a:t>أجزاء </a:t>
            </a:r>
            <a:r>
              <a:rPr lang="ar-IQ" sz="2800" dirty="0"/>
              <a:t>المستند من نصوص وصور وغيره</a:t>
            </a:r>
            <a:r>
              <a:rPr lang="en-US" sz="2800" dirty="0"/>
              <a:t> .</a:t>
            </a:r>
            <a:r>
              <a:rPr lang="ar-IQ" sz="2800" dirty="0"/>
              <a:t>الانتقال و البحث والاستبدال </a:t>
            </a:r>
            <a:endParaRPr lang="ar-IQ" sz="2800" dirty="0" smtClean="0"/>
          </a:p>
          <a:p>
            <a:pPr algn="r" rtl="1"/>
            <a:endParaRPr lang="ar-IQ" sz="2800" dirty="0"/>
          </a:p>
          <a:p>
            <a:pPr algn="r" rtl="1"/>
            <a:r>
              <a:rPr lang="ar-IQ" sz="2800" dirty="0" smtClean="0"/>
              <a:t>داخل </a:t>
            </a:r>
            <a:r>
              <a:rPr lang="ar-IQ" sz="2800" dirty="0"/>
              <a:t>المستند وذلك لكي تتمكن من البحث عن كلمة معينه او استبدالها او </a:t>
            </a:r>
            <a:endParaRPr lang="ar-IQ" sz="2800" dirty="0" smtClean="0"/>
          </a:p>
          <a:p>
            <a:pPr algn="r" rtl="1"/>
            <a:endParaRPr lang="ar-IQ" sz="2800" dirty="0"/>
          </a:p>
          <a:p>
            <a:pPr algn="r" rtl="1"/>
            <a:r>
              <a:rPr lang="ar-IQ" sz="2800" dirty="0" smtClean="0"/>
              <a:t>الانتقال </a:t>
            </a:r>
            <a:r>
              <a:rPr lang="ar-IQ" sz="2800" dirty="0"/>
              <a:t>بها لمكان خر</a:t>
            </a:r>
            <a:r>
              <a:rPr lang="en-US" sz="2800" dirty="0"/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687322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yabdoo.com/users/3243/gallery/63_p698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381000"/>
            <a:ext cx="7620000" cy="609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280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162</Words>
  <Application>Microsoft Office PowerPoint</Application>
  <PresentationFormat>عرض على الشاشة (3:4)‏</PresentationFormat>
  <Paragraphs>22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akeel jawad</dc:creator>
  <cp:lastModifiedBy>DR.Ahmed Saker 2o1O</cp:lastModifiedBy>
  <cp:revision>23</cp:revision>
  <dcterms:created xsi:type="dcterms:W3CDTF">2018-11-29T09:23:15Z</dcterms:created>
  <dcterms:modified xsi:type="dcterms:W3CDTF">2018-12-02T07:02:08Z</dcterms:modified>
</cp:coreProperties>
</file>