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1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481078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IQ" sz="6000" dirty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</a:t>
            </a:r>
            <a:r>
              <a:rPr lang="ar-IQ" sz="6000" dirty="0" smtClean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المحاضرة السادسة</a:t>
            </a:r>
            <a:endParaRPr lang="ar-IQ" sz="6000" dirty="0">
              <a:solidFill>
                <a:prstClr val="black"/>
              </a:solidFill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lvl="0" algn="r" rtl="1"/>
            <a:r>
              <a:rPr lang="ar-IQ" sz="6000" dirty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برنامج المايكروسوفت ورد</a:t>
            </a:r>
            <a:endParaRPr lang="en-US" sz="6000" dirty="0">
              <a:solidFill>
                <a:prstClr val="black"/>
              </a:solidFill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lvl="0" algn="r"/>
            <a:r>
              <a:rPr lang="ar-IQ" sz="6000" dirty="0">
                <a:solidFill>
                  <a:prstClr val="black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قائمة عرض </a:t>
            </a:r>
            <a:r>
              <a:rPr lang="en-US" sz="2800" dirty="0"/>
              <a:t>  View</a:t>
            </a:r>
          </a:p>
          <a:p>
            <a:pPr algn="r" rtl="1"/>
            <a:r>
              <a:rPr lang="ar-IQ" sz="2800" dirty="0"/>
              <a:t>من خلال هذه القائمة يمكننا ان نحدد كيفية ظهور شكل المستند ، و كذلك إمكانية ظهور جزء المهام ووضع رأس وتذييل للصفحة</a:t>
            </a:r>
            <a:r>
              <a:rPr lang="en-US" sz="2800" dirty="0"/>
              <a:t> . </a:t>
            </a:r>
            <a:r>
              <a:rPr lang="ar-IQ" sz="2800" dirty="0"/>
              <a:t>كما يمكننا التحكم من ظهور وإخفاء أشرطة الأدوات</a:t>
            </a:r>
            <a:r>
              <a:rPr lang="en-US" sz="2800" dirty="0"/>
              <a:t> .</a:t>
            </a:r>
          </a:p>
        </p:txBody>
      </p:sp>
      <p:pic>
        <p:nvPicPr>
          <p:cNvPr id="3" name="Picture 2" descr="http://www.yabdoo.com/users/3243/gallery/63_p698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68283"/>
            <a:ext cx="8077199" cy="4813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285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قائمة إدراج</a:t>
            </a:r>
            <a:r>
              <a:rPr lang="en-US" sz="2800" dirty="0"/>
              <a:t>  Insert </a:t>
            </a:r>
          </a:p>
          <a:p>
            <a:pPr algn="r" rtl="1"/>
            <a:r>
              <a:rPr lang="ar-IQ" sz="2800" dirty="0"/>
              <a:t>تساعدك هذه القائمة من إدراج أكثر من صفحة داخل المستند وكذلك إدراج الترقيم لكل صفحة  </a:t>
            </a:r>
            <a:r>
              <a:rPr lang="ar-IQ" sz="2800" dirty="0" smtClean="0"/>
              <a:t>(</a:t>
            </a:r>
            <a:r>
              <a:rPr lang="ar-IQ" sz="2800" dirty="0"/>
              <a:t>أرقام الصفحات</a:t>
            </a:r>
            <a:r>
              <a:rPr lang="en-US" sz="2800" dirty="0"/>
              <a:t> (</a:t>
            </a:r>
            <a:r>
              <a:rPr lang="ar-IQ" sz="2800" dirty="0"/>
              <a:t>و الصور المناسبة ووضع الأشكال التلقائية وعمل الارتباط التشعبي</a:t>
            </a:r>
            <a:r>
              <a:rPr lang="en-US" sz="2800" dirty="0"/>
              <a:t> .</a:t>
            </a:r>
          </a:p>
        </p:txBody>
      </p:sp>
      <p:pic>
        <p:nvPicPr>
          <p:cNvPr id="3" name="Picture 2" descr="http://www.yabdoo.com/users/3243/gallery/63_p698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381999" cy="5072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336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1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قائمة تنسيق </a:t>
            </a:r>
            <a:r>
              <a:rPr lang="en-US" sz="2800" dirty="0"/>
              <a:t>Format</a:t>
            </a:r>
            <a:r>
              <a:rPr lang="ar-IQ" sz="2800" dirty="0"/>
              <a:t>  </a:t>
            </a:r>
            <a:endParaRPr lang="en-US" sz="2800" dirty="0"/>
          </a:p>
          <a:p>
            <a:pPr algn="r" rtl="1"/>
            <a:r>
              <a:rPr lang="ar-IQ" sz="2800" dirty="0"/>
              <a:t>من خلالها يمكنك تنسيق الخط النص او فقرة معينه</a:t>
            </a:r>
            <a:r>
              <a:rPr lang="en-US" sz="2800" dirty="0"/>
              <a:t>) </a:t>
            </a:r>
            <a:r>
              <a:rPr lang="ar-IQ" sz="2800" dirty="0"/>
              <a:t>يمن ، يسار ، وسط ، تحته خط، مائل</a:t>
            </a:r>
            <a:r>
              <a:rPr lang="en-US" sz="2800" dirty="0"/>
              <a:t> ... </a:t>
            </a:r>
            <a:r>
              <a:rPr lang="en-US" sz="2800" dirty="0" smtClean="0"/>
              <a:t>(</a:t>
            </a:r>
            <a:r>
              <a:rPr lang="ar-IQ" sz="2800" dirty="0" smtClean="0"/>
              <a:t>وكذلك </a:t>
            </a:r>
            <a:r>
              <a:rPr lang="ar-IQ" sz="2800" dirty="0"/>
              <a:t>وضع حدود وتظليل للنص او الصفحة او الفقرة او وضعها بتعداد نقطي او رقمي ، كما </a:t>
            </a:r>
            <a:r>
              <a:rPr lang="ar-SA" sz="2800" dirty="0"/>
              <a:t>تمكننا أيضا من عمل خلفية للمستند</a:t>
            </a:r>
            <a:endParaRPr lang="en-US" sz="2800" dirty="0"/>
          </a:p>
        </p:txBody>
      </p:sp>
      <p:pic>
        <p:nvPicPr>
          <p:cNvPr id="3" name="Picture 2" descr="http://www.yabdoo.com/users/3243/gallery/63_p698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68282"/>
            <a:ext cx="8458199" cy="4813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51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123</Words>
  <Application>Microsoft Office PowerPoint</Application>
  <PresentationFormat>عرض على الشاشة (3:4)‏</PresentationFormat>
  <Paragraphs>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akeel jawad</dc:creator>
  <cp:lastModifiedBy>DR.Ahmed Saker 2o1O</cp:lastModifiedBy>
  <cp:revision>23</cp:revision>
  <dcterms:created xsi:type="dcterms:W3CDTF">2018-11-29T09:23:15Z</dcterms:created>
  <dcterms:modified xsi:type="dcterms:W3CDTF">2018-12-02T07:03:00Z</dcterms:modified>
</cp:coreProperties>
</file>