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303" r:id="rId3"/>
    <p:sldId id="304" r:id="rId4"/>
    <p:sldId id="305" r:id="rId5"/>
    <p:sldId id="306" r:id="rId6"/>
    <p:sldId id="30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3582E0-5801-4574-A511-70F813B262D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38705-5468-44E9-BCEF-2E867D451DCD}" type="slidenum">
              <a:rPr lang="en-US" smtClean="0"/>
              <a:t>‹#›</a:t>
            </a:fld>
            <a:endParaRPr lang="en-US"/>
          </a:p>
        </p:txBody>
      </p:sp>
    </p:spTree>
    <p:extLst>
      <p:ext uri="{BB962C8B-B14F-4D97-AF65-F5344CB8AC3E}">
        <p14:creationId xmlns:p14="http://schemas.microsoft.com/office/powerpoint/2010/main" val="4242618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3582E0-5801-4574-A511-70F813B262D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38705-5468-44E9-BCEF-2E867D451DCD}" type="slidenum">
              <a:rPr lang="en-US" smtClean="0"/>
              <a:t>‹#›</a:t>
            </a:fld>
            <a:endParaRPr lang="en-US"/>
          </a:p>
        </p:txBody>
      </p:sp>
    </p:spTree>
    <p:extLst>
      <p:ext uri="{BB962C8B-B14F-4D97-AF65-F5344CB8AC3E}">
        <p14:creationId xmlns:p14="http://schemas.microsoft.com/office/powerpoint/2010/main" val="3293253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3582E0-5801-4574-A511-70F813B262D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38705-5468-44E9-BCEF-2E867D451DCD}" type="slidenum">
              <a:rPr lang="en-US" smtClean="0"/>
              <a:t>‹#›</a:t>
            </a:fld>
            <a:endParaRPr lang="en-US"/>
          </a:p>
        </p:txBody>
      </p:sp>
    </p:spTree>
    <p:extLst>
      <p:ext uri="{BB962C8B-B14F-4D97-AF65-F5344CB8AC3E}">
        <p14:creationId xmlns:p14="http://schemas.microsoft.com/office/powerpoint/2010/main" val="1511357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3582E0-5801-4574-A511-70F813B262D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38705-5468-44E9-BCEF-2E867D451DCD}" type="slidenum">
              <a:rPr lang="en-US" smtClean="0"/>
              <a:t>‹#›</a:t>
            </a:fld>
            <a:endParaRPr lang="en-US"/>
          </a:p>
        </p:txBody>
      </p:sp>
    </p:spTree>
    <p:extLst>
      <p:ext uri="{BB962C8B-B14F-4D97-AF65-F5344CB8AC3E}">
        <p14:creationId xmlns:p14="http://schemas.microsoft.com/office/powerpoint/2010/main" val="3338206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3582E0-5801-4574-A511-70F813B262D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38705-5468-44E9-BCEF-2E867D451DCD}" type="slidenum">
              <a:rPr lang="en-US" smtClean="0"/>
              <a:t>‹#›</a:t>
            </a:fld>
            <a:endParaRPr lang="en-US"/>
          </a:p>
        </p:txBody>
      </p:sp>
    </p:spTree>
    <p:extLst>
      <p:ext uri="{BB962C8B-B14F-4D97-AF65-F5344CB8AC3E}">
        <p14:creationId xmlns:p14="http://schemas.microsoft.com/office/powerpoint/2010/main" val="2320738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3582E0-5801-4574-A511-70F813B262D8}"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38705-5468-44E9-BCEF-2E867D451DCD}" type="slidenum">
              <a:rPr lang="en-US" smtClean="0"/>
              <a:t>‹#›</a:t>
            </a:fld>
            <a:endParaRPr lang="en-US"/>
          </a:p>
        </p:txBody>
      </p:sp>
    </p:spTree>
    <p:extLst>
      <p:ext uri="{BB962C8B-B14F-4D97-AF65-F5344CB8AC3E}">
        <p14:creationId xmlns:p14="http://schemas.microsoft.com/office/powerpoint/2010/main" val="3081171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3582E0-5801-4574-A511-70F813B262D8}" type="datetimeFigureOut">
              <a:rPr lang="en-US" smtClean="0"/>
              <a:t>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F38705-5468-44E9-BCEF-2E867D451DCD}" type="slidenum">
              <a:rPr lang="en-US" smtClean="0"/>
              <a:t>‹#›</a:t>
            </a:fld>
            <a:endParaRPr lang="en-US"/>
          </a:p>
        </p:txBody>
      </p:sp>
    </p:spTree>
    <p:extLst>
      <p:ext uri="{BB962C8B-B14F-4D97-AF65-F5344CB8AC3E}">
        <p14:creationId xmlns:p14="http://schemas.microsoft.com/office/powerpoint/2010/main" val="3947403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3582E0-5801-4574-A511-70F813B262D8}" type="datetimeFigureOut">
              <a:rPr lang="en-US" smtClean="0"/>
              <a:t>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F38705-5468-44E9-BCEF-2E867D451DCD}" type="slidenum">
              <a:rPr lang="en-US" smtClean="0"/>
              <a:t>‹#›</a:t>
            </a:fld>
            <a:endParaRPr lang="en-US"/>
          </a:p>
        </p:txBody>
      </p:sp>
    </p:spTree>
    <p:extLst>
      <p:ext uri="{BB962C8B-B14F-4D97-AF65-F5344CB8AC3E}">
        <p14:creationId xmlns:p14="http://schemas.microsoft.com/office/powerpoint/2010/main" val="4083831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3582E0-5801-4574-A511-70F813B262D8}" type="datetimeFigureOut">
              <a:rPr lang="en-US" smtClean="0"/>
              <a:t>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F38705-5468-44E9-BCEF-2E867D451DCD}" type="slidenum">
              <a:rPr lang="en-US" smtClean="0"/>
              <a:t>‹#›</a:t>
            </a:fld>
            <a:endParaRPr lang="en-US"/>
          </a:p>
        </p:txBody>
      </p:sp>
    </p:spTree>
    <p:extLst>
      <p:ext uri="{BB962C8B-B14F-4D97-AF65-F5344CB8AC3E}">
        <p14:creationId xmlns:p14="http://schemas.microsoft.com/office/powerpoint/2010/main" val="7156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3582E0-5801-4574-A511-70F813B262D8}"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38705-5468-44E9-BCEF-2E867D451DCD}" type="slidenum">
              <a:rPr lang="en-US" smtClean="0"/>
              <a:t>‹#›</a:t>
            </a:fld>
            <a:endParaRPr lang="en-US"/>
          </a:p>
        </p:txBody>
      </p:sp>
    </p:spTree>
    <p:extLst>
      <p:ext uri="{BB962C8B-B14F-4D97-AF65-F5344CB8AC3E}">
        <p14:creationId xmlns:p14="http://schemas.microsoft.com/office/powerpoint/2010/main" val="3419397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3582E0-5801-4574-A511-70F813B262D8}"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38705-5468-44E9-BCEF-2E867D451DCD}" type="slidenum">
              <a:rPr lang="en-US" smtClean="0"/>
              <a:t>‹#›</a:t>
            </a:fld>
            <a:endParaRPr lang="en-US"/>
          </a:p>
        </p:txBody>
      </p:sp>
    </p:spTree>
    <p:extLst>
      <p:ext uri="{BB962C8B-B14F-4D97-AF65-F5344CB8AC3E}">
        <p14:creationId xmlns:p14="http://schemas.microsoft.com/office/powerpoint/2010/main" val="2881125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582E0-5801-4574-A511-70F813B262D8}" type="datetimeFigureOut">
              <a:rPr lang="en-US" smtClean="0"/>
              <a:t>12/2/2018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38705-5468-44E9-BCEF-2E867D451DCD}" type="slidenum">
              <a:rPr lang="en-US" smtClean="0"/>
              <a:t>‹#›</a:t>
            </a:fld>
            <a:endParaRPr lang="en-US"/>
          </a:p>
        </p:txBody>
      </p:sp>
    </p:spTree>
    <p:extLst>
      <p:ext uri="{BB962C8B-B14F-4D97-AF65-F5344CB8AC3E}">
        <p14:creationId xmlns:p14="http://schemas.microsoft.com/office/powerpoint/2010/main" val="2858614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074510"/>
            <a:ext cx="8686800" cy="2862322"/>
          </a:xfrm>
          <a:prstGeom prst="rect">
            <a:avLst/>
          </a:prstGeom>
        </p:spPr>
        <p:txBody>
          <a:bodyPr wrap="square">
            <a:spAutoFit/>
          </a:bodyPr>
          <a:lstStyle/>
          <a:p>
            <a:pPr lvl="0" algn="r" rtl="1"/>
            <a:r>
              <a:rPr lang="ar-IQ" sz="6000" dirty="0">
                <a:solidFill>
                  <a:prstClr val="black"/>
                </a:solidFill>
                <a:latin typeface="Andalus" panose="02020603050405020304" pitchFamily="18" charset="-78"/>
                <a:ea typeface="Batang" panose="02030600000101010101" pitchFamily="18" charset="-127"/>
                <a:cs typeface="Andalus" panose="02020603050405020304" pitchFamily="18" charset="-78"/>
              </a:rPr>
              <a:t> </a:t>
            </a:r>
            <a:r>
              <a:rPr lang="ar-IQ" sz="6000" dirty="0" smtClean="0">
                <a:solidFill>
                  <a:prstClr val="black"/>
                </a:solidFill>
                <a:latin typeface="Andalus" panose="02020603050405020304" pitchFamily="18" charset="-78"/>
                <a:ea typeface="Batang" panose="02030600000101010101" pitchFamily="18" charset="-127"/>
                <a:cs typeface="Andalus" panose="02020603050405020304" pitchFamily="18" charset="-78"/>
              </a:rPr>
              <a:t>           المحاضرة التاسعة</a:t>
            </a:r>
            <a:endParaRPr lang="ar-IQ" sz="6000" dirty="0">
              <a:solidFill>
                <a:prstClr val="black"/>
              </a:solidFill>
              <a:latin typeface="Andalus" panose="02020603050405020304" pitchFamily="18" charset="-78"/>
              <a:ea typeface="Batang" panose="02030600000101010101" pitchFamily="18" charset="-127"/>
              <a:cs typeface="Andalus" panose="02020603050405020304" pitchFamily="18" charset="-78"/>
            </a:endParaRPr>
          </a:p>
          <a:p>
            <a:pPr lvl="0" algn="r" rtl="1"/>
            <a:r>
              <a:rPr lang="ar-IQ" sz="6000" dirty="0">
                <a:solidFill>
                  <a:prstClr val="black"/>
                </a:solidFill>
                <a:latin typeface="Andalus" panose="02020603050405020304" pitchFamily="18" charset="-78"/>
                <a:ea typeface="Batang" panose="02030600000101010101" pitchFamily="18" charset="-127"/>
                <a:cs typeface="Andalus" panose="02020603050405020304" pitchFamily="18" charset="-78"/>
              </a:rPr>
              <a:t>  برنامج المايكروسوفت بوربوينت</a:t>
            </a:r>
            <a:endParaRPr lang="en-US" sz="6000" dirty="0">
              <a:solidFill>
                <a:prstClr val="black"/>
              </a:solidFill>
              <a:latin typeface="Andalus" panose="02020603050405020304" pitchFamily="18" charset="-78"/>
              <a:ea typeface="Batang" panose="02030600000101010101" pitchFamily="18" charset="-127"/>
              <a:cs typeface="Andalus" panose="02020603050405020304" pitchFamily="18" charset="-78"/>
            </a:endParaRPr>
          </a:p>
          <a:p>
            <a:pPr lvl="0" algn="r"/>
            <a:r>
              <a:rPr lang="ar-IQ" sz="6000" dirty="0">
                <a:solidFill>
                  <a:prstClr val="black"/>
                </a:solidFill>
                <a:latin typeface="Andalus" panose="02020603050405020304" pitchFamily="18" charset="-78"/>
                <a:ea typeface="Batang" panose="02030600000101010101" pitchFamily="18" charset="-127"/>
                <a:cs typeface="Andalus" panose="02020603050405020304" pitchFamily="18" charset="-78"/>
              </a:rPr>
              <a:t>                      </a:t>
            </a:r>
            <a:endParaRPr lang="en-US" dirty="0"/>
          </a:p>
        </p:txBody>
      </p:sp>
    </p:spTree>
    <p:extLst>
      <p:ext uri="{BB962C8B-B14F-4D97-AF65-F5344CB8AC3E}">
        <p14:creationId xmlns:p14="http://schemas.microsoft.com/office/powerpoint/2010/main" val="1330143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
            <a:ext cx="8610600" cy="1384995"/>
          </a:xfrm>
          <a:prstGeom prst="rect">
            <a:avLst/>
          </a:prstGeom>
        </p:spPr>
        <p:txBody>
          <a:bodyPr wrap="square">
            <a:spAutoFit/>
          </a:bodyPr>
          <a:lstStyle/>
          <a:p>
            <a:pPr algn="r" rtl="1"/>
            <a:r>
              <a:rPr lang="ar-IQ" sz="2800" dirty="0"/>
              <a:t>ثالثا : الكتابة في العرض التقديمي :</a:t>
            </a:r>
            <a:endParaRPr lang="en-US" sz="2800" dirty="0"/>
          </a:p>
          <a:p>
            <a:pPr algn="r"/>
            <a:r>
              <a:rPr lang="ar-IQ" sz="2800" dirty="0"/>
              <a:t>يجب وقبل البدء بشروع بالتصميم العرض التعرف على الواجهة الرئيسية للبرنامج </a:t>
            </a:r>
            <a:endParaRPr lang="en-US" sz="2800" dirty="0"/>
          </a:p>
        </p:txBody>
      </p:sp>
      <p:pic>
        <p:nvPicPr>
          <p:cNvPr id="3" name="Picture 2" descr="http://www.yabdoo.com/users/3243/gallery/63_p825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676401"/>
            <a:ext cx="8610600" cy="5029200"/>
          </a:xfrm>
          <a:prstGeom prst="rect">
            <a:avLst/>
          </a:prstGeom>
          <a:noFill/>
          <a:ln>
            <a:noFill/>
          </a:ln>
        </p:spPr>
      </p:pic>
    </p:spTree>
    <p:extLst>
      <p:ext uri="{BB962C8B-B14F-4D97-AF65-F5344CB8AC3E}">
        <p14:creationId xmlns:p14="http://schemas.microsoft.com/office/powerpoint/2010/main" val="955604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57200"/>
            <a:ext cx="8839200" cy="6124754"/>
          </a:xfrm>
          <a:prstGeom prst="rect">
            <a:avLst/>
          </a:prstGeom>
        </p:spPr>
        <p:txBody>
          <a:bodyPr wrap="square">
            <a:spAutoFit/>
          </a:bodyPr>
          <a:lstStyle/>
          <a:p>
            <a:pPr algn="r" rtl="1"/>
            <a:r>
              <a:rPr lang="ar-SA" sz="2800" b="1" dirty="0"/>
              <a:t>العرض التقديمي </a:t>
            </a:r>
            <a:r>
              <a:rPr lang="en-US" sz="2800" b="1" dirty="0"/>
              <a:t>:-</a:t>
            </a:r>
            <a:endParaRPr lang="en-US" sz="2800" dirty="0"/>
          </a:p>
          <a:p>
            <a:pPr algn="r" rtl="1"/>
            <a:r>
              <a:rPr lang="en-US" sz="2800" b="1" dirty="0"/>
              <a:t> </a:t>
            </a:r>
            <a:endParaRPr lang="en-US" sz="2800" dirty="0"/>
          </a:p>
          <a:p>
            <a:pPr algn="r" rtl="1"/>
            <a:r>
              <a:rPr lang="ar-IQ" sz="2800" dirty="0"/>
              <a:t>مايكروسوفت بوربوينت بشكل افتراضي يسمى أي ملف جديد يتم إنشاءه باسم عرض تقديمي والعرض التقديمي الأول يكون اسمه </a:t>
            </a:r>
            <a:r>
              <a:rPr lang="ar-SA" sz="2800" dirty="0"/>
              <a:t>الافتراضي (عرض تقديمي1 )وامتداده</a:t>
            </a:r>
            <a:r>
              <a:rPr lang="en-US" sz="2800" dirty="0"/>
              <a:t> ppt . </a:t>
            </a:r>
            <a:r>
              <a:rPr lang="ar-SA" sz="2800" dirty="0"/>
              <a:t>أي ان الاسم الكامل يكون(عرض تقديمي</a:t>
            </a:r>
            <a:r>
              <a:rPr lang="en-US" sz="2800" dirty="0"/>
              <a:t>ppt 1. </a:t>
            </a:r>
            <a:r>
              <a:rPr lang="ar-SA" sz="2800" dirty="0"/>
              <a:t>) </a:t>
            </a:r>
            <a:endParaRPr lang="ar-IQ" sz="2800" dirty="0"/>
          </a:p>
          <a:p>
            <a:pPr algn="r" rtl="1"/>
            <a:r>
              <a:rPr lang="ar-IQ" sz="2800" dirty="0" smtClean="0"/>
              <a:t>العرض </a:t>
            </a:r>
            <a:r>
              <a:rPr lang="ar-IQ" sz="2800" dirty="0"/>
              <a:t>التقديمي قد يتكون من شريحة واحدة او عدة شرائح وهو بدوره قد يحتوي على النصوص والصور والأصوات والرسومات البيانية </a:t>
            </a:r>
            <a:endParaRPr lang="ar-IQ" sz="2800" dirty="0" smtClean="0"/>
          </a:p>
          <a:p>
            <a:pPr algn="r" rtl="1"/>
            <a:endParaRPr lang="en-US" sz="2800" dirty="0"/>
          </a:p>
          <a:p>
            <a:pPr algn="r" rtl="1"/>
            <a:r>
              <a:rPr lang="ar-IQ" sz="2800" dirty="0"/>
              <a:t> ويمكن اظافة تأثيرات صوتية وحركية لنصوص والصور والكائنات</a:t>
            </a:r>
            <a:r>
              <a:rPr lang="en-US" sz="2800" dirty="0"/>
              <a:t> .</a:t>
            </a:r>
            <a:r>
              <a:rPr lang="ar-IQ" sz="2800" dirty="0"/>
              <a:t>وأي عرض تقديمي يتم إنشاؤه لابد من أعطاه اسم خاص به لكي تتم عملية الحفظ من خلاله وبهذا الشكل يصبح ملف الكتروني مخزن في ذاكرة الكمبيوتر لذا يمكن الرجوع إليه في أي لحظة لكي يتم فتحه ولاطلاع على محتوياته أو التعديل عليه</a:t>
            </a:r>
            <a:r>
              <a:rPr lang="en-US" sz="2800" dirty="0"/>
              <a:t> .</a:t>
            </a:r>
          </a:p>
          <a:p>
            <a:pPr algn="r" rtl="1"/>
            <a:r>
              <a:rPr lang="ar-IQ" sz="2800" dirty="0"/>
              <a:t> </a:t>
            </a:r>
            <a:endParaRPr lang="en-US" sz="2800" dirty="0"/>
          </a:p>
        </p:txBody>
      </p:sp>
    </p:spTree>
    <p:extLst>
      <p:ext uri="{BB962C8B-B14F-4D97-AF65-F5344CB8AC3E}">
        <p14:creationId xmlns:p14="http://schemas.microsoft.com/office/powerpoint/2010/main" val="563619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4401205"/>
          </a:xfrm>
          <a:prstGeom prst="rect">
            <a:avLst/>
          </a:prstGeom>
        </p:spPr>
        <p:txBody>
          <a:bodyPr wrap="square">
            <a:spAutoFit/>
          </a:bodyPr>
          <a:lstStyle/>
          <a:p>
            <a:pPr algn="r" rtl="1"/>
            <a:r>
              <a:rPr lang="ar-SA" sz="2800" b="1" dirty="0"/>
              <a:t>الشريحة</a:t>
            </a:r>
            <a:endParaRPr lang="en-US" sz="2800" dirty="0"/>
          </a:p>
          <a:p>
            <a:pPr algn="r" rtl="1"/>
            <a:r>
              <a:rPr lang="ar-IQ" sz="2800" dirty="0"/>
              <a:t>هي الوحدة البنائية التي يتكون منها العرض التقديمي وفيها يمكن وضع الكتابات ،الصور ،الكائنات،الخلفيات،التأثيرات الحركية ،التأثيرات الصوتية وارتباطات تشعبية</a:t>
            </a:r>
            <a:r>
              <a:rPr lang="en-US" sz="2800" dirty="0"/>
              <a:t>.</a:t>
            </a:r>
          </a:p>
          <a:p>
            <a:pPr algn="r" rtl="1"/>
            <a:r>
              <a:rPr lang="ar-IQ" sz="2800" dirty="0"/>
              <a:t>(لوح الشرائح</a:t>
            </a:r>
            <a:r>
              <a:rPr lang="en-US" sz="2800" dirty="0"/>
              <a:t> (</a:t>
            </a:r>
            <a:r>
              <a:rPr lang="ar-IQ" sz="2800" dirty="0"/>
              <a:t>جزء الشرائح</a:t>
            </a:r>
            <a:endParaRPr lang="en-US" sz="2800" dirty="0"/>
          </a:p>
          <a:p>
            <a:pPr algn="r" rtl="1"/>
            <a:r>
              <a:rPr lang="ar-IQ" sz="2800" dirty="0"/>
              <a:t>وهو الجزء اليمن من نافذة البرنامج كما في الشكل التالي ويحتوي جزء الشرائح من الأعلى على علامة التبويب مخطط تفصيلي وعلامة التبويب الشرائح حيث يمكنك التبديل بينهما من خلال النقر بزر الماوس اليسر على التبويب</a:t>
            </a:r>
            <a:endParaRPr lang="en-US" sz="2800" dirty="0"/>
          </a:p>
          <a:p>
            <a:pPr algn="r" rtl="1"/>
            <a:r>
              <a:rPr lang="ar-IQ" sz="2800" dirty="0"/>
              <a:t> </a:t>
            </a:r>
            <a:endParaRPr lang="en-US" sz="2800" dirty="0"/>
          </a:p>
        </p:txBody>
      </p:sp>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4038601"/>
            <a:ext cx="8305800" cy="2743200"/>
          </a:xfrm>
          <a:prstGeom prst="rect">
            <a:avLst/>
          </a:prstGeom>
          <a:noFill/>
          <a:ln>
            <a:noFill/>
          </a:ln>
        </p:spPr>
      </p:pic>
    </p:spTree>
    <p:extLst>
      <p:ext uri="{BB962C8B-B14F-4D97-AF65-F5344CB8AC3E}">
        <p14:creationId xmlns:p14="http://schemas.microsoft.com/office/powerpoint/2010/main" val="475804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3970318"/>
          </a:xfrm>
          <a:prstGeom prst="rect">
            <a:avLst/>
          </a:prstGeom>
        </p:spPr>
        <p:txBody>
          <a:bodyPr wrap="square">
            <a:spAutoFit/>
          </a:bodyPr>
          <a:lstStyle/>
          <a:p>
            <a:pPr algn="r" rtl="1"/>
            <a:r>
              <a:rPr lang="ar-IQ" sz="2800" dirty="0"/>
              <a:t>يتم الكتابة في العرض التقديمي عن طريق لوحة المفاتيح ولا شئ غيرها التى سوف تستخدمها فى إدخال النصوص</a:t>
            </a:r>
            <a:r>
              <a:rPr lang="en-US" sz="2800" dirty="0"/>
              <a:t>. </a:t>
            </a:r>
            <a:r>
              <a:rPr lang="ar-IQ" sz="2800" dirty="0"/>
              <a:t>ولا توجد ملحوظة إضافية أود أن أسوقها إليك لتراعيها عند إدخالك لهذه النصوص</a:t>
            </a:r>
            <a:r>
              <a:rPr lang="en-US" sz="2800" dirty="0"/>
              <a:t>. </a:t>
            </a:r>
            <a:r>
              <a:rPr lang="ar-IQ" sz="2800" dirty="0"/>
              <a:t>ولكن أود أن أقول </a:t>
            </a:r>
            <a:r>
              <a:rPr lang="en-US" sz="2800" dirty="0"/>
              <a:t>Power Point</a:t>
            </a:r>
            <a:r>
              <a:rPr lang="ar-IQ" sz="2800" dirty="0"/>
              <a:t> فى تخطيطاته التلقائية لشرائح العرض </a:t>
            </a:r>
            <a:r>
              <a:rPr lang="en-US" sz="2800" dirty="0"/>
              <a:t>Slide Layout  </a:t>
            </a:r>
            <a:r>
              <a:rPr lang="ar-IQ" sz="2800" dirty="0"/>
              <a:t>يتضمن مكاًنا مخصصا للنصوص يطلق عليه مربع النص </a:t>
            </a:r>
            <a:r>
              <a:rPr lang="en-US" sz="2800" dirty="0"/>
              <a:t>Text Placeholder </a:t>
            </a:r>
            <a:r>
              <a:rPr lang="ar-IQ" sz="2800" dirty="0"/>
              <a:t>يستخدم فى إدخالها والتعامل معها</a:t>
            </a:r>
            <a:r>
              <a:rPr lang="en-US" sz="2800" dirty="0"/>
              <a:t>. </a:t>
            </a:r>
          </a:p>
          <a:p>
            <a:pPr algn="r"/>
            <a:r>
              <a:rPr lang="ar-SA" sz="2800" dirty="0"/>
              <a:t>هذا المربع النص </a:t>
            </a:r>
            <a:r>
              <a:rPr lang="en-US" sz="2800" dirty="0"/>
              <a:t> Text Placeholder </a:t>
            </a:r>
            <a:r>
              <a:rPr lang="ar-SA" sz="2800" dirty="0"/>
              <a:t>إما أن يتيحه لك البرنامج بصورة تلقائية ضمن التخطيط التلقائى لشريحة العرض بالإضافة إلى أنه يخبرك بطبيعة البيان المفروض إدخاله</a:t>
            </a:r>
            <a:r>
              <a:rPr lang="en-US" sz="2800" dirty="0"/>
              <a:t>. </a:t>
            </a:r>
          </a:p>
        </p:txBody>
      </p:sp>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200" y="4191000"/>
            <a:ext cx="4724400" cy="2638425"/>
          </a:xfrm>
          <a:prstGeom prst="rect">
            <a:avLst/>
          </a:prstGeom>
          <a:noFill/>
          <a:ln>
            <a:noFill/>
          </a:ln>
        </p:spPr>
      </p:pic>
    </p:spTree>
    <p:extLst>
      <p:ext uri="{BB962C8B-B14F-4D97-AF65-F5344CB8AC3E}">
        <p14:creationId xmlns:p14="http://schemas.microsoft.com/office/powerpoint/2010/main" val="2178810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204786" y="265093"/>
            <a:ext cx="886301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alt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أو أن تقوم أنت بإنشاء مربع نص خاص بك فى أى مكان بشريحة العرض</a:t>
            </a:r>
            <a:r>
              <a:rPr kumimoji="0" lang="en-US" alt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IQ" alt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يتم ذلك باستخدام الأداة </a:t>
            </a:r>
            <a:endParaRPr kumimoji="0" lang="ar-IQ" altLang="en-US"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2" name="Picture 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6633" y="762000"/>
            <a:ext cx="802767" cy="4667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6"/>
          <p:cNvSpPr>
            <a:spLocks noChangeArrowheads="1"/>
          </p:cNvSpPr>
          <p:nvPr/>
        </p:nvSpPr>
        <p:spPr bwMode="auto">
          <a:xfrm>
            <a:off x="304800" y="1371600"/>
            <a:ext cx="8658225"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alt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الموجودة بشريط أدوات </a:t>
            </a:r>
            <a:r>
              <a:rPr kumimoji="0" lang="en-US" alt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Drawing</a:t>
            </a:r>
            <a:r>
              <a:rPr kumimoji="0" lang="ar-IQ" alt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ولا يتطلب استخدامها سوى تنشيطها ثم النقر بزر الماوس فى المكان الذى تريد (داخل شريحة العرض) وما تلبث تفعل إلا وتجد مربع نص جديد يفترش المكان الذى حددته، مع الوضع فى الاعتبار أن حجمه يتغير وفقًا لحجم النص المدخل به .</a:t>
            </a: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800" b="0" i="0" u="none" strike="noStrike" cap="none" normalizeH="0" baseline="0" dirty="0" smtClean="0">
                <a:ln>
                  <a:noFill/>
                </a:ln>
                <a:solidFill>
                  <a:schemeClr val="tx1"/>
                </a:solidFill>
                <a:effectLst/>
                <a:latin typeface="SimplifiedArabic" charset="-78"/>
                <a:ea typeface="Calibri" pitchFamily="34" charset="0"/>
                <a:cs typeface="Arial" pitchFamily="34" charset="0"/>
              </a:rPr>
              <a:t>نظرأ لأننا لسنا فى مستند </a:t>
            </a:r>
            <a:r>
              <a:rPr kumimoji="0" lang="en-US" alt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Word</a:t>
            </a:r>
            <a:r>
              <a:rPr kumimoji="0" lang="ar-SA" altLang="en-US" sz="2800" b="0" i="0" u="none" strike="noStrike" cap="none" normalizeH="0" baseline="0" dirty="0" smtClean="0">
                <a:ln>
                  <a:noFill/>
                </a:ln>
                <a:solidFill>
                  <a:schemeClr val="tx1"/>
                </a:solidFill>
                <a:effectLst/>
                <a:latin typeface="SimplifiedArabic" charset="-78"/>
                <a:ea typeface="Calibri" pitchFamily="34" charset="0"/>
                <a:cs typeface="Arial" pitchFamily="34" charset="0"/>
              </a:rPr>
              <a:t> ونستخدم مربع نص لإدخال النصوص، فإننا عندما نرغب ،</a:t>
            </a: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800" b="0" i="0" u="none" strike="noStrike" cap="none" normalizeH="0" baseline="0" dirty="0" smtClean="0">
                <a:ln>
                  <a:noFill/>
                </a:ln>
                <a:solidFill>
                  <a:schemeClr val="tx1"/>
                </a:solidFill>
                <a:effectLst/>
                <a:latin typeface="SimplifiedArabic" charset="-78"/>
                <a:ea typeface="Calibri" pitchFamily="34" charset="0"/>
                <a:cs typeface="Arial" pitchFamily="34" charset="0"/>
              </a:rPr>
              <a:t>فى تعديل النصوص، لابد من تنشيط مربع النص أولا ثم نقوم بعملية التضليل من خلال السحب + الضغط على زر الماوس الايسرومن ثم إجراء التعديل المطلوب</a:t>
            </a:r>
            <a:r>
              <a:rPr kumimoji="0" lang="en-US" altLang="en-US" sz="2800" b="0" i="0" u="none" strike="noStrike" cap="none" normalizeH="0" baseline="0" dirty="0" smtClean="0">
                <a:ln>
                  <a:noFill/>
                </a:ln>
                <a:solidFill>
                  <a:schemeClr val="tx1"/>
                </a:solidFill>
                <a:effectLst/>
                <a:latin typeface="SimplifiedArabic" charset="-78"/>
                <a:ea typeface="Calibri" pitchFamily="34" charset="0"/>
                <a:cs typeface="Arial" pitchFamily="34" charset="0"/>
              </a:rPr>
              <a:t>. </a:t>
            </a:r>
            <a:r>
              <a:rPr kumimoji="0" lang="ar-SA" altLang="en-US" sz="2800" b="0" i="0" u="none" strike="noStrike" cap="none" normalizeH="0" baseline="0" dirty="0" smtClean="0">
                <a:ln>
                  <a:noFill/>
                </a:ln>
                <a:solidFill>
                  <a:schemeClr val="tx1"/>
                </a:solidFill>
                <a:effectLst/>
                <a:latin typeface="SimplifiedArabic" charset="-78"/>
                <a:ea typeface="Calibri" pitchFamily="34" charset="0"/>
                <a:cs typeface="Arial" pitchFamily="34" charset="0"/>
              </a:rPr>
              <a:t>يتم ذلك من خلال النقر داخل مربع النص ليتم إدراج مؤشر الكتابة</a:t>
            </a:r>
            <a:r>
              <a:rPr kumimoji="0" lang="en-US" altLang="en-US" sz="2800" b="0" i="0" u="none" strike="noStrike" cap="none" normalizeH="0" baseline="0" dirty="0" smtClean="0">
                <a:ln>
                  <a:noFill/>
                </a:ln>
                <a:solidFill>
                  <a:schemeClr val="tx1"/>
                </a:solidFill>
                <a:effectLst/>
                <a:latin typeface="SimplifiedArabic" charset="-78"/>
                <a:ea typeface="Calibri" pitchFamily="34" charset="0"/>
                <a:cs typeface="Arial" pitchFamily="34" charset="0"/>
              </a:rPr>
              <a:t>. </a:t>
            </a:r>
            <a:r>
              <a:rPr kumimoji="0" lang="ar-SA" altLang="en-US" sz="2800" b="0" i="0" u="none" strike="noStrike" cap="none" normalizeH="0" baseline="0" dirty="0" smtClean="0">
                <a:ln>
                  <a:noFill/>
                </a:ln>
                <a:solidFill>
                  <a:schemeClr val="tx1"/>
                </a:solidFill>
                <a:effectLst/>
                <a:latin typeface="SimplifiedArabic" charset="-78"/>
                <a:ea typeface="Calibri" pitchFamily="34" charset="0"/>
                <a:cs typeface="Arial" pitchFamily="34" charset="0"/>
              </a:rPr>
              <a:t>ثم قم بالتعديل بصورة تقليدية</a:t>
            </a:r>
            <a:r>
              <a:rPr kumimoji="0" lang="en-US" altLang="en-US" sz="2800" b="0" i="0" u="none" strike="noStrike" cap="none" normalizeH="0" baseline="0" dirty="0" smtClean="0">
                <a:ln>
                  <a:noFill/>
                </a:ln>
                <a:solidFill>
                  <a:schemeClr val="tx1"/>
                </a:solidFill>
                <a:effectLst/>
                <a:latin typeface="SimplifiedArabic" charset="-78"/>
                <a:ea typeface="Calibri" pitchFamily="34" charset="0"/>
                <a:cs typeface="Arial" pitchFamily="34" charset="0"/>
              </a:rPr>
              <a:t>.</a:t>
            </a:r>
            <a:r>
              <a:rPr kumimoji="0" lang="ar-SA" altLang="en-US" sz="2800" b="0" i="0" u="none" strike="noStrike" cap="none" normalizeH="0" baseline="0" dirty="0" smtClean="0">
                <a:ln>
                  <a:noFill/>
                </a:ln>
                <a:solidFill>
                  <a:schemeClr val="tx1"/>
                </a:solidFill>
                <a:effectLst/>
                <a:latin typeface="SimplifiedArabic" charset="-78"/>
                <a:ea typeface="Calibri" pitchFamily="34" charset="0"/>
                <a:cs typeface="Arial" pitchFamily="34" charset="0"/>
              </a:rPr>
              <a:t>نفس الأمر مع عمليات اختيار النصوص، وحذفها، واستبدالها، وغيرها من العمليات</a:t>
            </a:r>
            <a:r>
              <a:rPr kumimoji="0" lang="en-US" altLang="en-US" sz="2800" b="0" i="0" u="none" strike="noStrike" cap="none" normalizeH="0" baseline="0" dirty="0" smtClean="0">
                <a:ln>
                  <a:noFill/>
                </a:ln>
                <a:solidFill>
                  <a:schemeClr val="tx1"/>
                </a:solidFill>
                <a:effectLst/>
                <a:latin typeface="SimplifiedArabic" charset="-78"/>
                <a:ea typeface="Calibri" pitchFamily="34" charset="0"/>
                <a:cs typeface="Arial" pitchFamily="34" charset="0"/>
              </a:rPr>
              <a:t>.</a:t>
            </a: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89392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328</Words>
  <Application>Microsoft Office PowerPoint</Application>
  <PresentationFormat>عرض على الشاشة (3:4)‏</PresentationFormat>
  <Paragraphs>23</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akeel jawad</dc:creator>
  <cp:lastModifiedBy>DR.Ahmed Saker 2o1O</cp:lastModifiedBy>
  <cp:revision>23</cp:revision>
  <dcterms:created xsi:type="dcterms:W3CDTF">2018-11-29T09:23:15Z</dcterms:created>
  <dcterms:modified xsi:type="dcterms:W3CDTF">2018-12-02T07:05:18Z</dcterms:modified>
</cp:coreProperties>
</file>