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1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785878"/>
            <a:ext cx="678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المحاضرة الاولى</a:t>
            </a:r>
          </a:p>
          <a:p>
            <a:pPr algn="r"/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برنامج </a:t>
            </a:r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المايكروسوفت</a:t>
            </a:r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ورد</a:t>
            </a:r>
            <a:endParaRPr lang="en-US" sz="6000" dirty="0" smtClean="0"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algn="r"/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</a:t>
            </a:r>
            <a:endParaRPr lang="en-US" sz="6000" dirty="0"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43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304800"/>
            <a:ext cx="8458200" cy="6263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800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      برنامج </a:t>
            </a:r>
            <a:r>
              <a:rPr lang="ar-IQ" sz="2800" dirty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المايكروسوفت ورد</a:t>
            </a:r>
            <a:r>
              <a:rPr lang="en-US" sz="2800" dirty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 MICROSOFT WORD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800" dirty="0" smtClean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التعرف على </a:t>
            </a:r>
            <a:r>
              <a:rPr lang="ar-IQ" sz="2800" dirty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البرنامج </a:t>
            </a:r>
            <a:r>
              <a:rPr lang="en-US" sz="2800" dirty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  <a:t> :</a:t>
            </a:r>
            <a:br>
              <a:rPr lang="en-US" sz="2800" dirty="0">
                <a:latin typeface="Andalus" panose="02020603050405020304" pitchFamily="18" charset="-78"/>
                <a:ea typeface="Calibri"/>
                <a:cs typeface="Andalus" panose="02020603050405020304" pitchFamily="18" charset="-78"/>
              </a:rPr>
            </a:br>
            <a:r>
              <a:rPr lang="ar-IQ" sz="2800" dirty="0">
                <a:ea typeface="Calibri"/>
              </a:rPr>
              <a:t>وقد عرف على انه برنامج يستخدم في إدخال أكبر قدر ممكن من النصوص باللغتين العربية والإنجليزية ، بأشكال وتنسيقات مختلفة وبالتالي فهو أفضل برامج الكمبيوتر التي تستخدم لإعداد المكاتبات الرسمية ،كما يستخدم في إدخال العديد من الصور والأشكال التلقائية ، التي تمكن من إعداد الهياكل والمخططات ، كما يستخدم في إعداد الجداول والمخططات البيانية بالأشكال المختلفة</a:t>
            </a:r>
            <a:r>
              <a:rPr lang="en-US" sz="2800" dirty="0">
                <a:ea typeface="Calibri"/>
                <a:cs typeface="Arial"/>
              </a:rPr>
              <a:t> . </a:t>
            </a:r>
          </a:p>
          <a:p>
            <a:pPr algn="just" rtl="1">
              <a:lnSpc>
                <a:spcPct val="115000"/>
              </a:lnSpc>
            </a:pPr>
            <a:r>
              <a:rPr lang="ar-IQ" sz="2800" dirty="0">
                <a:ea typeface="Calibri"/>
              </a:rPr>
              <a:t>وعرف ايضا انه من احد أكثر البرامج شيوعا و استعمالا لسهولة الذي يجعل التعامل مع الحاسبة بسيطا جدا</a:t>
            </a:r>
            <a:r>
              <a:rPr lang="en-US" sz="2800" dirty="0">
                <a:ea typeface="Calibri"/>
                <a:cs typeface="Arial"/>
              </a:rPr>
              <a:t>.</a:t>
            </a:r>
            <a:r>
              <a:rPr lang="ar-IQ" sz="2800" dirty="0">
                <a:ea typeface="Calibri"/>
              </a:rPr>
              <a:t>وهو من البرامج المكتبية التي تستخدم في تحرير النصوص والمستندات وطباعة الكتب هذا البرنامج مضمنا مع مجموعة من البرامج المكتبية</a:t>
            </a:r>
            <a:r>
              <a:rPr lang="en-US" sz="2800" dirty="0">
                <a:ea typeface="Calibri"/>
                <a:cs typeface="Arial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13161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1314450"/>
            <a:ext cx="94297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" y="2057400"/>
            <a:ext cx="844391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1265" y="182940"/>
            <a:ext cx="79056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اولا : فتح برنامج ميكروسوفت وورد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Microsoft Word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فتح الــ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Word </a:t>
            </a:r>
            <a:r>
              <a:rPr kumimoji="0" lang="ar-IQ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باستخدام قائمة ابدأ (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Start  menu</a:t>
            </a:r>
            <a:r>
              <a:rPr kumimoji="0" lang="ar-IQ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justLow" rtl="1" eaLnBrk="0" hangingPunct="0">
              <a:buFontTx/>
              <a:buChar char="•"/>
            </a:pPr>
            <a:r>
              <a:rPr kumimoji="0" lang="ar-IQ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اضغط على أيقونة         </a:t>
            </a:r>
            <a:r>
              <a:rPr lang="ar-IQ" altLang="en-US" sz="3200" dirty="0" smtClean="0">
                <a:latin typeface="Calibri" pitchFamily="34" charset="0"/>
                <a:ea typeface="Calibri" pitchFamily="34" charset="0"/>
              </a:rPr>
              <a:t>لفتح </a:t>
            </a:r>
            <a:r>
              <a:rPr lang="ar-IQ" altLang="en-US" sz="3200" dirty="0">
                <a:latin typeface="Calibri" pitchFamily="34" charset="0"/>
                <a:ea typeface="Calibri" pitchFamily="34" charset="0"/>
              </a:rPr>
              <a:t>قائمة </a:t>
            </a:r>
            <a:r>
              <a:rPr lang="en-US" altLang="en-US" sz="3200" dirty="0">
                <a:latin typeface="Calibri" pitchFamily="34" charset="0"/>
                <a:ea typeface="Calibri" pitchFamily="34" charset="0"/>
              </a:rPr>
              <a:t>Start</a:t>
            </a:r>
            <a:endParaRPr kumimoji="0" lang="ar-IQ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" y="729248"/>
            <a:ext cx="2311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71450" algn="l"/>
                <a:tab pos="1104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71450" algn="l"/>
                <a:tab pos="1104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71450" algn="l"/>
                <a:tab pos="1104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71450" algn="l"/>
                <a:tab pos="1104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71450" algn="l"/>
                <a:tab pos="1104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1450" algn="l"/>
                <a:tab pos="1104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1450" algn="l"/>
                <a:tab pos="1104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1450" algn="l"/>
                <a:tab pos="1104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1450" algn="l"/>
                <a:tab pos="1104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  <a:tab pos="1104900" algn="l"/>
              </a:tabLst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15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686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ثانيا : اغلاق برنامج الورد  </a:t>
            </a:r>
            <a:r>
              <a:rPr lang="en-US" sz="2800" dirty="0"/>
              <a:t>M. WORD </a:t>
            </a:r>
            <a:r>
              <a:rPr lang="ar-IQ" sz="2800" dirty="0"/>
              <a:t>والملفات المفتوحة : </a:t>
            </a:r>
            <a:endParaRPr lang="en-US" sz="2800" dirty="0" smtClean="0"/>
          </a:p>
          <a:p>
            <a:pPr algn="r" rtl="1"/>
            <a:endParaRPr lang="en-US" sz="2800" dirty="0"/>
          </a:p>
          <a:p>
            <a:pPr algn="r" rtl="1"/>
            <a:r>
              <a:rPr lang="ar-IQ" sz="2800" dirty="0"/>
              <a:t>يتم اغلاق الملفات المفتوحة داخل برنامج الورد </a:t>
            </a:r>
            <a:r>
              <a:rPr lang="en-US" sz="2800" dirty="0"/>
              <a:t>M. WORD </a:t>
            </a:r>
            <a:r>
              <a:rPr lang="ar-IQ" sz="2800" dirty="0"/>
              <a:t> من خلال عدة طرق منها </a:t>
            </a:r>
            <a:endParaRPr lang="en-US" sz="2800" dirty="0" smtClean="0"/>
          </a:p>
          <a:p>
            <a:pPr lvl="0" algn="r" rtl="1"/>
            <a:r>
              <a:rPr lang="ar-IQ" sz="2800" dirty="0" smtClean="0"/>
              <a:t>نحدد </a:t>
            </a:r>
            <a:r>
              <a:rPr lang="ar-IQ" sz="2800" dirty="0"/>
              <a:t>أمر إغلاق من خلال قائمة ملف المنسدلة</a:t>
            </a:r>
            <a:r>
              <a:rPr lang="en-US" sz="2800" dirty="0"/>
              <a:t> . </a:t>
            </a:r>
            <a:br>
              <a:rPr lang="en-US" sz="2800" dirty="0"/>
            </a:br>
            <a:r>
              <a:rPr lang="en-US" sz="2800" dirty="0" smtClean="0"/>
              <a:t>1</a:t>
            </a:r>
            <a:r>
              <a:rPr lang="ar-IQ" sz="2800" dirty="0" smtClean="0"/>
              <a:t>-أو </a:t>
            </a:r>
            <a:r>
              <a:rPr lang="ar-IQ" sz="2800" dirty="0"/>
              <a:t>نقوم بالضغط على</a:t>
            </a:r>
            <a:r>
              <a:rPr lang="en-US" sz="2800" dirty="0"/>
              <a:t> Alt + F4. </a:t>
            </a:r>
            <a:r>
              <a:rPr lang="ar-IQ" sz="2800" dirty="0"/>
              <a:t>سوف تؤدي هذه الطريقة إلى إغلاق المستند وإزالته من على الشاشة . إذا ما كنت حاولت إغلاق مستند تم تعديله دون حفظ . ، فسوف يعرض برنامج الوورد</a:t>
            </a:r>
            <a:r>
              <a:rPr lang="en-US" sz="2800" dirty="0"/>
              <a:t> Word </a:t>
            </a:r>
            <a:r>
              <a:rPr lang="ar-IQ" sz="2800" dirty="0"/>
              <a:t>مربع حوار يسألك إذا كنت تريد حفظ التغيرات التي قمت بها في المستند أم لا</a:t>
            </a:r>
            <a:r>
              <a:rPr lang="en-US" sz="2800" dirty="0"/>
              <a:t> . </a:t>
            </a:r>
            <a:endParaRPr lang="ar-IQ" sz="2800" dirty="0" smtClean="0"/>
          </a:p>
          <a:p>
            <a:pPr lvl="0" algn="r" rtl="1"/>
            <a:endParaRPr lang="en-US" sz="2800" dirty="0"/>
          </a:p>
          <a:p>
            <a:pPr algn="r"/>
            <a:r>
              <a:rPr lang="en-US" sz="2800" dirty="0"/>
              <a:t> </a:t>
            </a:r>
            <a:r>
              <a:rPr lang="ar-IQ" sz="2800" dirty="0" smtClean="0"/>
              <a:t>2-أو </a:t>
            </a:r>
            <a:r>
              <a:rPr lang="ar-IQ" sz="2800" dirty="0"/>
              <a:t>نقوم بالضغط على أيقونه . إغلاق الإطار . المعروضة في أعلى الجزء الأيمن من الإطار بالمستند . تأكد من أنك قمت بالضغط فوق أيقونه إغلاق الإطار الخاصة بالمستند ( وليس أيقونه الأغلاق الخاصة ببرنامج وورد الموجودة أعلاه).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78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IQ" sz="2800" dirty="0"/>
              <a:t>أما لو أردنا عرض أمر إغلاق الكل غير المعروض</a:t>
            </a:r>
            <a:r>
              <a:rPr lang="en-US" sz="2800" dirty="0"/>
              <a:t> . </a:t>
            </a:r>
            <a:br>
              <a:rPr lang="en-US" sz="2800" dirty="0"/>
            </a:br>
            <a:r>
              <a:rPr lang="ar-IQ" sz="2800" dirty="0"/>
              <a:t>وفي الحقيقة تكون هذه الميزة جيدة إذا كان لديك أكثر من مستند مفتوح في نفس الوقت . نقوم بالضغط على مفتاح</a:t>
            </a:r>
            <a:r>
              <a:rPr lang="en-US" sz="2800" dirty="0"/>
              <a:t> Shit </a:t>
            </a:r>
            <a:r>
              <a:rPr lang="ar-IQ" sz="2800" dirty="0"/>
              <a:t>وفي نفس الوقت نقوم بالضغط على قائمة ملف المسندلة سوف يؤدي هذا العرض إلى عرض أمر إغلاق الكل</a:t>
            </a:r>
            <a:r>
              <a:rPr lang="en-US" sz="2800" dirty="0"/>
              <a:t>. </a:t>
            </a:r>
          </a:p>
          <a:p>
            <a:pPr lvl="0" algn="r" rtl="1"/>
            <a:r>
              <a:rPr lang="ar-IQ" sz="2800" dirty="0"/>
              <a:t>الطريقة الأخرى لإغلاق برنامج الوورد</a:t>
            </a:r>
            <a:r>
              <a:rPr lang="en-US" sz="2800" dirty="0"/>
              <a:t>: </a:t>
            </a:r>
            <a:br>
              <a:rPr lang="en-US" sz="2800" dirty="0"/>
            </a:br>
            <a:r>
              <a:rPr lang="ar-IQ" sz="2800" dirty="0"/>
              <a:t>نقوم بالضغط على أيقونه إغلاق (×) الموجودة في أعلى الركن الأيمن من إطار برنامج الوورد . أو بالضغط على</a:t>
            </a:r>
            <a:r>
              <a:rPr lang="en-US" sz="2800" dirty="0"/>
              <a:t> Alt + F4</a:t>
            </a:r>
            <a:br>
              <a:rPr lang="en-US" sz="2800" dirty="0"/>
            </a:br>
            <a:r>
              <a:rPr lang="ar-IQ" sz="2800" dirty="0"/>
              <a:t>أما إذا كنت لم تقم بحفظ عملك ، فسوف يتم عرض مربع حوار يسألك عما إذا كنت تريد حفظ التغييرات التي قمت بها أم لا . حدد أحد الخيارات التالية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ar-IQ" sz="2800" dirty="0"/>
              <a:t>موافق : يقوم بحفظ التغيرات وإنهاء البرنامج</a:t>
            </a:r>
            <a:r>
              <a:rPr lang="en-US" sz="2800" dirty="0"/>
              <a:t> . </a:t>
            </a:r>
            <a:br>
              <a:rPr lang="en-US" sz="2800" dirty="0"/>
            </a:br>
            <a:r>
              <a:rPr lang="ar-IQ" sz="2800" dirty="0"/>
              <a:t>لا : لا يقوم بحفظ التغيرات ولكن يقوم بإنهاء البرنامج</a:t>
            </a:r>
            <a:r>
              <a:rPr lang="en-US" sz="2800" dirty="0"/>
              <a:t> . </a:t>
            </a:r>
            <a:br>
              <a:rPr lang="en-US" sz="2800" dirty="0"/>
            </a:br>
            <a:r>
              <a:rPr lang="ar-IQ" sz="2800" dirty="0"/>
              <a:t>ملحوظة : عند اختيارك ( لا ) فسوف تفقد أية تعديلات قمت بها منذ آخر مرة حفظت فيها الملف</a:t>
            </a:r>
            <a:r>
              <a:rPr lang="en-US" sz="2800" dirty="0"/>
              <a:t> . </a:t>
            </a:r>
            <a:br>
              <a:rPr lang="en-US" sz="2800" dirty="0"/>
            </a:br>
            <a:r>
              <a:rPr lang="ar-IQ" sz="2800" dirty="0"/>
              <a:t>إلغاء الأمر : يقوم بإلغاء الأمر ويظل برنامج الوورد مفتوحاً</a:t>
            </a:r>
            <a:r>
              <a:rPr lang="en-US" sz="28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1969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88</Words>
  <Application>Microsoft Office PowerPoint</Application>
  <PresentationFormat>عرض على الشاشة (3:4)‏</PresentationFormat>
  <Paragraphs>18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akeel jawad</dc:creator>
  <cp:lastModifiedBy>DR.Ahmed Saker 2o1O</cp:lastModifiedBy>
  <cp:revision>23</cp:revision>
  <dcterms:created xsi:type="dcterms:W3CDTF">2018-11-29T09:23:15Z</dcterms:created>
  <dcterms:modified xsi:type="dcterms:W3CDTF">2018-12-02T06:52:59Z</dcterms:modified>
</cp:coreProperties>
</file>