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17" r:id="rId2"/>
    <p:sldId id="258" r:id="rId3"/>
    <p:sldId id="257" r:id="rId4"/>
    <p:sldId id="306" r:id="rId5"/>
    <p:sldId id="321" r:id="rId6"/>
    <p:sldId id="267" r:id="rId7"/>
    <p:sldId id="268" r:id="rId8"/>
    <p:sldId id="313" r:id="rId9"/>
    <p:sldId id="274" r:id="rId10"/>
    <p:sldId id="314" r:id="rId11"/>
    <p:sldId id="275" r:id="rId12"/>
    <p:sldId id="276" r:id="rId13"/>
    <p:sldId id="277" r:id="rId14"/>
    <p:sldId id="278" r:id="rId15"/>
    <p:sldId id="279" r:id="rId16"/>
    <p:sldId id="294" r:id="rId17"/>
    <p:sldId id="280" r:id="rId18"/>
    <p:sldId id="298" r:id="rId19"/>
    <p:sldId id="297" r:id="rId20"/>
    <p:sldId id="299" r:id="rId21"/>
    <p:sldId id="300" r:id="rId22"/>
    <p:sldId id="323" r:id="rId23"/>
    <p:sldId id="284" r:id="rId24"/>
    <p:sldId id="283" r:id="rId25"/>
    <p:sldId id="285" r:id="rId26"/>
    <p:sldId id="286" r:id="rId27"/>
    <p:sldId id="324" r:id="rId28"/>
    <p:sldId id="325" r:id="rId29"/>
    <p:sldId id="326" r:id="rId30"/>
    <p:sldId id="327" r:id="rId31"/>
    <p:sldId id="328" r:id="rId32"/>
    <p:sldId id="287" r:id="rId33"/>
    <p:sldId id="296" r:id="rId34"/>
    <p:sldId id="288" r:id="rId35"/>
    <p:sldId id="289" r:id="rId36"/>
    <p:sldId id="301" r:id="rId37"/>
    <p:sldId id="302" r:id="rId38"/>
    <p:sldId id="329" r:id="rId39"/>
    <p:sldId id="330" r:id="rId40"/>
    <p:sldId id="292" r:id="rId41"/>
    <p:sldId id="331" r:id="rId42"/>
    <p:sldId id="332" r:id="rId43"/>
    <p:sldId id="334" r:id="rId44"/>
    <p:sldId id="333" r:id="rId45"/>
    <p:sldId id="293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93" autoAdjust="0"/>
  </p:normalViewPr>
  <p:slideViewPr>
    <p:cSldViewPr>
      <p:cViewPr varScale="1">
        <p:scale>
          <a:sx n="84" d="100"/>
          <a:sy n="84" d="100"/>
        </p:scale>
        <p:origin x="14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76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AFD33DB7-D241-47EB-BE45-90F117F203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3D73D6B4-237B-433B-8F8B-5025775633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xmlns="" id="{89733E76-B204-4A85-9F89-F004CE9F64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xmlns="" id="{D3564CF9-1FFE-4E6F-80A5-7617BE0CB6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3A4D7DAE-3F05-4B33-8CF2-DA44ABABE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30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2CD932E4-E2F9-4554-AB67-23E8068006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93EDC5AD-3CEE-42F1-946B-69B8647AE4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19ABCBD1-DC7E-408F-B5F1-2E8489A640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6E60091C-298F-4706-9402-ACBA77323A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xmlns="" id="{9E27755D-DCDF-4A3C-A744-277EA00428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xmlns="" id="{014E0024-5E75-47F7-A7CE-CBA9750AB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CCAD6671-D9AA-4A20-8B24-79D5AEEFF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520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046604EF-73F2-4A7F-9000-1C617A031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5F57A1-6756-4F7F-B0E2-F330B132EB83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E0040C28-E303-4BD8-87B6-3F075BD1A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DD3EE568-38C9-4B92-87AE-ABD72031A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814729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xmlns="" id="{D0E1B4AC-70AC-4CDF-867E-3CECF95F0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4B6AB1-A5C6-4F19-93BB-447CC7FBC25B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7021B4B7-20A4-4310-801F-2054E8964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xmlns="" id="{51B8D1C3-33D6-414B-B171-C4FF7440A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836981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0B138B29-48D9-4972-8078-6AD850C779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81C5F6-6F34-4620-9E0F-7EF4EDDB54C4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E7EEB072-BEEE-4F13-8541-CE28687B7B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A08F33B7-BE16-4760-9A2B-99C71C189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255674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F7FC625E-EB77-44FD-812C-DB8EF94E1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A539B-56F8-4812-B706-5A74979258B1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63AC090C-4226-443F-9A4E-225C1AD921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EB44EA71-6753-4C5A-9790-CA8D7B366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079407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FEB835F9-2D37-41D4-8773-9BB1F0CD4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6C80D7-F291-433B-B4CC-80AFA13795E7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D88D2D33-A2AC-4164-94E2-D68565D203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94544226-FF28-4D92-A8AC-8A84B7C5E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32631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DCB276E0-7691-404C-8A89-DA1515F88B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292E85-4156-4EA1-BC74-D7C06A54009E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816E8C41-1165-4FE2-88DA-18BF6A5BE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7A7B4F53-686E-4CE2-BC22-DB40156A3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045757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A7AAF412-E170-4A36-AF20-7CE3D8CC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6DBB31-6532-48AD-BFF8-EA591FF7D361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FD2DDD0E-C350-49AF-936C-3DBA741D88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5876515F-0C20-4212-BB8A-F33C436A7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469217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92A5E6EC-48D6-49B5-97B6-82B4182E3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359B1C-7E5F-4718-AA94-5A5B99387495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EA6A7F47-713B-4F98-9247-580670F39F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3C820D5B-4E4F-4494-A3C7-0B2F50E71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650464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52E2D82E-B354-4173-BAC0-B61143C39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7A0090-3521-4183-8967-34EC7D902C27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58D9BE1C-B496-4CE8-A5A6-CD0983F35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84384C52-CBE7-4E27-8257-E11FA0258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718589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xmlns="" id="{294004DE-60EA-4BB5-86A9-7674D7632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2AAC52-07B1-4326-B10B-082A53912C48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1ED7063F-C828-40F6-9CBD-B4427A461D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9D944854-6ECC-4DA7-BD0A-16C342399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399690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xmlns="" id="{695B0CFB-0959-4843-AC07-C76A6907D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1231C9-F29B-42D0-BFA6-18C2A99E25EC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xmlns="" id="{35190CF9-91FB-468F-BBAA-A333D132B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xmlns="" id="{AD5E3EF2-9446-4B03-A119-2E4254CAC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44344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8984EDA8-A788-48CB-8EB8-DA3BD775BF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8769B8-BB0D-4475-AF7F-805EACB416D4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29BC867F-9655-47FB-A834-4ADC5CEE6A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6938F65C-4EF0-464F-9607-ACA77FC8E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2163772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xmlns="" id="{54B28E52-DF05-4362-A188-B8A871174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341660-2E56-4799-B30E-02B00E0E6118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8A37EA76-C638-4D98-9A3C-A3B3E371CA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5D0E6455-9399-4D29-9E0D-4AF51333B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5048170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xmlns="" id="{4EC8D700-4464-4927-A326-14F2B0553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BD4A08-3052-473E-BC36-A48B2EA90037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xmlns="" id="{A102FC1A-D553-4324-A754-575EE40F5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xmlns="" id="{D31D5B9E-A677-46EC-BF79-72CF5EA93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158309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xmlns="" id="{5074E315-4F73-4CA7-8392-6A0E269A9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E0E65B-2268-49F7-8269-C876B821030E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A1975B3C-5965-4648-A4FD-88192243E7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xmlns="" id="{48D5E1A6-2B09-4364-BC20-449AF4086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300367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08A5891A-4202-44CE-A86E-0D907D841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FA2CE4-7DBD-474B-B159-DB09DBD01260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1E6A3D91-572C-4BB8-A409-D59779823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2CE51C3A-6C11-4F50-AC97-552348CE2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98197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11FB6ADB-4254-4B67-A1C6-87C590E65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5B2C5C-2D04-45F5-8D45-0643DCAD7B4F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44997488-2EEC-4F2D-B1A7-473BA584B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8C0836B9-FD1C-4395-91F2-BCD7E05F5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099980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F1C26A98-7DCE-4796-BB4A-D495F619E8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69FA1B-9D5B-4A5F-9169-91C80A74EB02}" type="slidenum">
              <a:rPr lang="en-US" altLang="en-US" sz="130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A4390445-1029-4D49-BE35-EC2085538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7E4FEBCE-CEBA-4FB6-9B9D-F24F7C246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5779201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xmlns="" id="{549A2801-3593-47E2-AEAA-47B529D7E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6A79B7-CFCA-4110-A25E-B97488A54971}" type="slidenum">
              <a:rPr lang="en-US" altLang="en-US" sz="1300"/>
              <a:pPr>
                <a:spcBef>
                  <a:spcPct val="0"/>
                </a:spcBef>
              </a:pPr>
              <a:t>26</a:t>
            </a:fld>
            <a:endParaRPr lang="en-US" altLang="en-US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xmlns="" id="{8876143A-FE0E-4011-957D-E329EEC460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xmlns="" id="{1E5DB375-0435-4359-8850-F5387F95E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563736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18C140AC-5950-4EFF-88B7-75D1BF464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78C565-D6DA-48DC-B74D-15559F649061}" type="slidenum">
              <a:rPr lang="en-US" altLang="en-US" sz="130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C44CBF4E-A248-4B6B-A022-6244BBD9B1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6E77BA8F-59BC-489E-88D1-FEE914E26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832027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xmlns="" id="{707AA696-BD39-4C09-82AD-F4669513F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9B02BE-A6A0-4E6C-B61A-933773D319D3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xmlns="" id="{B318CE2D-3765-42E8-B62A-F386524F3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xmlns="" id="{0737722B-E5F5-42DA-A98F-A3823E691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7148070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xmlns="" id="{C3C24036-DFEA-4047-98F2-92FA68BD4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EAA76C-9508-447C-A50F-ED09BDFDF7FE}" type="slidenum">
              <a:rPr lang="en-US" altLang="en-US" sz="130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xmlns="" id="{621FE879-817D-4DD7-976C-05F8B8DEA3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xmlns="" id="{4CF54BAA-2080-4AE1-AE83-6EFE9A407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76951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4F061726-E1BE-44FF-B59C-3DF4837F6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A7612A-7112-4CF7-AB6D-9738B9D2F9F2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6B94D582-1FAE-4A1B-A0E0-39C40C5C8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D9C2B2D8-B5BE-4961-8994-0FBF3888B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868783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D3BCF9A3-588F-43EC-95C3-4BDA72109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D6338C-5967-46C7-968E-B7D04424046F}" type="slidenum">
              <a:rPr lang="en-US" altLang="en-US" sz="1300"/>
              <a:pPr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6653FCCF-01A8-428E-90B1-044040F66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0CB1F18B-4D9A-4CE9-92DB-1AA62BB4F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9873988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03E6AF71-CCE8-4BDF-85D1-3AE634D99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B321BD8-CC42-4F14-B7B1-3D91815FCBE7}" type="slidenum">
              <a:rPr lang="en-US" altLang="en-US" sz="1300"/>
              <a:pPr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9BABFF00-D07F-4FD7-8DC5-729B8D29A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ECB4AE59-2B1C-4841-8C6A-855522FF9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473056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xmlns="" id="{50732A56-0350-453B-9034-BDA3BA3E0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598A40-3839-4575-945E-434600320EAB}" type="slidenum">
              <a:rPr lang="en-US" altLang="en-US" sz="1300"/>
              <a:pPr>
                <a:spcBef>
                  <a:spcPct val="0"/>
                </a:spcBef>
              </a:pPr>
              <a:t>32</a:t>
            </a:fld>
            <a:endParaRPr lang="en-US" altLang="en-US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xmlns="" id="{0C34CB83-EA0C-49DA-8B7E-DE637318E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xmlns="" id="{60634DB2-EE5C-43E4-9749-231C7856C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125257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xmlns="" id="{8C53C734-3BC7-4826-9431-105E8D3EDF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172F4B-3550-4FB9-A311-B9A50E41F0F2}" type="slidenum">
              <a:rPr lang="en-US" altLang="en-US" sz="1300"/>
              <a:pPr>
                <a:spcBef>
                  <a:spcPct val="0"/>
                </a:spcBef>
              </a:pPr>
              <a:t>33</a:t>
            </a:fld>
            <a:endParaRPr lang="en-US" altLang="en-US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xmlns="" id="{B4344067-AC7A-494F-B367-D8B1212B32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xmlns="" id="{BC1B6A3E-4E7F-4F2C-A2B1-AF113EEE7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230696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xmlns="" id="{A47A3F75-A8DF-4130-82D8-8A6E03E04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8FFDA7-48C1-47A1-891D-219E7FAA04A3}" type="slidenum">
              <a:rPr lang="en-US" altLang="en-US" sz="1300"/>
              <a:pPr>
                <a:spcBef>
                  <a:spcPct val="0"/>
                </a:spcBef>
              </a:pPr>
              <a:t>34</a:t>
            </a:fld>
            <a:endParaRPr lang="en-US" altLang="en-US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xmlns="" id="{B909D46A-9AE5-4A55-91F7-DFF5AA3AFA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xmlns="" id="{5A6655E1-3FE1-40D4-BB90-E7AD4E201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8456069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xmlns="" id="{2C0235CE-52C3-4D70-8378-C6E52ACE2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4AFADB-9A54-4D19-AF79-15E6B7D90363}" type="slidenum">
              <a:rPr lang="en-US" altLang="en-US" sz="1300"/>
              <a:pPr>
                <a:spcBef>
                  <a:spcPct val="0"/>
                </a:spcBef>
              </a:pPr>
              <a:t>35</a:t>
            </a:fld>
            <a:endParaRPr lang="en-US" altLang="en-US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xmlns="" id="{EB65F26B-5470-4E18-A2F7-500052C0D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xmlns="" id="{E191FDCE-4D80-4151-9D5D-C8CD0349E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0057880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xmlns="" id="{CE780FDC-F8BC-408A-97D7-996E6F198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712931-889D-47D8-901F-F278CC6B1A69}" type="slidenum">
              <a:rPr lang="en-US" altLang="en-US" sz="1300"/>
              <a:pPr>
                <a:spcBef>
                  <a:spcPct val="0"/>
                </a:spcBef>
              </a:pPr>
              <a:t>36</a:t>
            </a:fld>
            <a:endParaRPr lang="en-US" altLang="en-US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xmlns="" id="{AA099E21-B6E3-4BAF-9F08-C8D9F9AE3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xmlns="" id="{EFEF75F3-7E7E-47B5-B3CF-32E7D603C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9314021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xmlns="" id="{CE938BDA-BF1F-4AFE-8BFF-2C029EFFF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20CEEB-0AAE-4614-9B73-7E77BE1DB044}" type="slidenum">
              <a:rPr lang="en-US" altLang="en-US" sz="1300"/>
              <a:pPr>
                <a:spcBef>
                  <a:spcPct val="0"/>
                </a:spcBef>
              </a:pPr>
              <a:t>37</a:t>
            </a:fld>
            <a:endParaRPr lang="en-US" altLang="en-US" sz="13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xmlns="" id="{0CC6B0A5-0683-44BD-9AF4-ED06B371C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xmlns="" id="{CF243E97-7929-44F6-9C34-A37AF551A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2224117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xmlns="" id="{BB471321-1D8C-48AE-BDB1-D2EB80F902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AEC03A-BE45-4155-B59E-2CFD51D2327A}" type="slidenum">
              <a:rPr lang="en-US" altLang="en-US" sz="1300"/>
              <a:pPr>
                <a:spcBef>
                  <a:spcPct val="0"/>
                </a:spcBef>
              </a:pPr>
              <a:t>38</a:t>
            </a:fld>
            <a:endParaRPr lang="en-US" altLang="en-US" sz="13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xmlns="" id="{F2EECDC4-F603-4FA0-8646-F32DBA70A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xmlns="" id="{145DAFF0-DF63-45A2-9D4C-46FEBB34B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9646673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xmlns="" id="{4D5CDB00-FBC0-4C28-9DC5-692F61F80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27D1B0-DA16-4797-AE35-A2165F7C5849}" type="slidenum">
              <a:rPr lang="en-US" altLang="en-US" sz="1300"/>
              <a:pPr>
                <a:spcBef>
                  <a:spcPct val="0"/>
                </a:spcBef>
              </a:pPr>
              <a:t>39</a:t>
            </a:fld>
            <a:endParaRPr lang="en-US" altLang="en-US" sz="13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xmlns="" id="{8DF8BC82-35B8-4A16-8CB4-1BB737C2E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xmlns="" id="{5434DAC6-5191-4CA1-9498-B1142010D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36449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8480B6A0-904C-4DF1-AC10-9A0A069EE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D01466-5023-4B65-83E3-F8C75D7C5A90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B7C877F0-7A4F-4B2B-BD70-961E70125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08A4AF59-FF83-4181-ABB8-97CCAA6AB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0612938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xmlns="" id="{BA27A865-96CF-40D4-AB0B-053167AAE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72275C-8E18-4665-BD23-E848C0281930}" type="slidenum">
              <a:rPr lang="en-US" altLang="en-US" sz="1300"/>
              <a:pPr>
                <a:spcBef>
                  <a:spcPct val="0"/>
                </a:spcBef>
              </a:pPr>
              <a:t>40</a:t>
            </a:fld>
            <a:endParaRPr lang="en-US" altLang="en-US" sz="13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xmlns="" id="{6824D14A-8E5F-4576-834D-6652E0EE9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xmlns="" id="{B5A7212B-62D1-409B-B8AC-100C11634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3697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xmlns="" id="{54B07933-6255-41E0-8F90-65C4D0CCAD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57BE00-59A2-47EB-83A4-5A26B4A66889}" type="slidenum">
              <a:rPr lang="en-US" altLang="en-US" sz="1300"/>
              <a:pPr>
                <a:spcBef>
                  <a:spcPct val="0"/>
                </a:spcBef>
              </a:pPr>
              <a:t>41</a:t>
            </a:fld>
            <a:endParaRPr lang="en-US" altLang="en-US" sz="13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xmlns="" id="{0FAA6BF1-45E2-4407-BAB8-B550A427FE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xmlns="" id="{FCD3170E-4EDA-44E7-BEB3-B556311C8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4535685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xmlns="" id="{5DC8064E-880A-46F0-A9E0-4D8587944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7AE1F5-5F47-4398-8CC9-D62F424C7D89}" type="slidenum">
              <a:rPr lang="en-US" altLang="en-US" sz="1300"/>
              <a:pPr>
                <a:spcBef>
                  <a:spcPct val="0"/>
                </a:spcBef>
              </a:pPr>
              <a:t>42</a:t>
            </a:fld>
            <a:endParaRPr lang="en-US" altLang="en-US" sz="13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xmlns="" id="{AE4D4D50-5E7C-446C-9953-4D2EA507B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xmlns="" id="{5DFB120B-36DF-4CB4-81A0-B20A615C7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3685010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xmlns="" id="{69E79F2A-957F-48FA-9A7C-D80C66AC7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137C21-1DAF-42C1-A678-345CD5E4AD00}" type="slidenum">
              <a:rPr lang="en-US" altLang="en-US" sz="1300"/>
              <a:pPr>
                <a:spcBef>
                  <a:spcPct val="0"/>
                </a:spcBef>
              </a:pPr>
              <a:t>43</a:t>
            </a:fld>
            <a:endParaRPr lang="en-US" altLang="en-US" sz="13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xmlns="" id="{C2416245-CC4C-4CA1-898D-CF77715DF5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xmlns="" id="{057210E9-BF14-410A-90CE-CCAA52D17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92319604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xmlns="" id="{D4EAFE95-219C-4CEF-BBD2-DF48C6743A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64C25E-E4B2-4CD5-8926-94234B5CCD89}" type="slidenum">
              <a:rPr lang="en-US" altLang="en-US" sz="1300"/>
              <a:pPr>
                <a:spcBef>
                  <a:spcPct val="0"/>
                </a:spcBef>
              </a:pPr>
              <a:t>44</a:t>
            </a:fld>
            <a:endParaRPr lang="en-US" altLang="en-US" sz="13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xmlns="" id="{93B2B2BE-50FF-4A94-9EBB-5090B4F86F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xmlns="" id="{A94A2BFB-1831-4056-94F6-77B210D9C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0574812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xmlns="" id="{924C0DC0-68CD-4F66-B842-4331C5E0CF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70422E-DF04-48D0-8A7E-7879DD2465A1}" type="slidenum">
              <a:rPr lang="en-US" altLang="en-US" sz="1300"/>
              <a:pPr>
                <a:spcBef>
                  <a:spcPct val="0"/>
                </a:spcBef>
              </a:pPr>
              <a:t>45</a:t>
            </a:fld>
            <a:endParaRPr lang="en-US" altLang="en-US" sz="13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xmlns="" id="{CAA564C5-F0EA-47B2-85FA-058000E40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xmlns="" id="{BCDEF8C5-FD58-4072-88C5-C017572AD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90208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xmlns="" id="{9362D39D-9BA9-4CFE-ABDB-5609AFBB7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71A483-C90D-48A7-9C70-5EAC6E82BC0E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DDA3D8D1-55F1-49B0-BED4-B35DF3D499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D5A7CD38-89CA-4AC3-8D92-A52073F31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3594756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xmlns="" id="{88911938-F740-4AA8-8957-7441277A4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BFA239-27C9-4B46-B9D5-C4BE97FD3E90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F2F99A50-051D-45E8-A162-2C4DA614D1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xmlns="" id="{400BD5AD-436C-4195-904E-ADD366BBA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1265215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FC431D00-547A-4AC5-8D6D-505C4A52C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FAEF93-82CE-4939-A1C6-53BE93C18CC6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75EFEC88-2C6A-4252-B421-F2E0EF8FB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2CD71263-126A-4A8A-B635-3C703766D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4071161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278EBB9B-725F-4F56-AD21-2F3EA813F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7E7EFA-4D1F-45C8-AE3B-83B95854315C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EA63CE44-1B6E-4E1E-A449-7E8D9FE62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AE3AED6E-8D21-42C2-9630-335286DD5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799558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xmlns="" id="{5325AB71-82D0-4E47-8A86-EBAA07B1EE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B13B74-ABD1-4417-A60B-692C99F55A56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A3B84C47-BAB7-4D93-84CF-462DE8E83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xmlns="" id="{3C912E75-C636-49F5-A8A2-CCF9E86C2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54397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F26C09B-41C4-4D91-9079-5ED375412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C3EF458-7254-456D-BBB0-B475225AC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821C4CD-9769-4F57-95A3-C19FC7D5A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4CC0B-84C1-4290-BE0A-883DE9E15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21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F37042-B828-4FA2-AEF2-B6F8FDF5F5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482EB99-7C5E-4FA7-918F-176C5A54C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A0794D1-3C69-48A6-A6E4-62367BA4A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3B006-8B9E-4FBC-9F80-FE957A4E1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31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115F52-812A-459E-B704-5A697995D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114E993-63DC-47A2-B043-66BDEB0F86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7453819-2E33-4CDE-87EC-AF34C0B20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6F4B3-EDBB-4361-8859-2499E95DE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73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534E732-721C-48DF-A976-2783E84F5F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3170E3-B07F-44ED-AACB-02FBB6C7C1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178104D-F806-4481-9ABB-14EDA1D38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ED3DF-B8B6-4622-A175-5E71A5F8D8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17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C7F23B0-D4B9-4637-AC66-0113ED102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22A037-72F2-4C85-8E87-C3AFCF44A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77FE4A-23EA-4866-A2E7-C88C0E980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120D2-527D-4D7B-838B-8A3E026BB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99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B80B384-4E2C-4CA1-97C3-24B2D81A2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40C11B6-C968-416B-8DE7-9DF4B8046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B22D832-1C9D-470B-A3D2-DC8039AF5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66C66-885C-44D3-ACF4-A1F72BB0C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0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3D8468E-1D1F-4B02-9666-68060D8E5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8907445-3170-4C84-BF06-8AE4C1CF2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1DD39FA-7125-4A92-A699-C4AC6067C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A437E-C4E0-4451-AF78-DC9DDBD0E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9830D72-8AF2-4047-B9FA-29839233A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6A01CDD-9839-4B59-9FE3-1EE0816B1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52F8050-1421-43D9-8D03-4BFF42033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61EFF-E7A9-44E6-B19E-4C233E7E5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24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1C0F954-8450-4A30-82A0-32F40BC99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12E0C1A-5157-4491-B396-2BD033E6A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36F95C-DDE2-4C01-BB71-B781F1FEB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56CAE-B879-4AFF-8341-3F3EE5C5F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19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5A972CE-6C13-4C06-8988-50AC08DE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CD47E2E-37E9-4C5A-AA3C-937A2EB13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5C05C57-A02A-4F7E-B1B1-748217C04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ECCBE-E294-4D1A-9BB4-659AEAFC7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71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DF64F2F-1F17-465C-BC15-9867176ED9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86DB608-E169-4787-B68A-A7C6F0982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6D5E933-8EEF-418A-B54C-B0498805F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ABEEC-E17D-478B-9EB6-8756BBAF6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9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A470212-696C-4ABB-BC7E-D51C40DC7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2EDF875-53A2-4E0E-9486-D142F43FC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C7ADA11-719A-4981-B4D9-C6EA23758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470B1-3020-450C-BCA3-9E1D3C7D3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EC011B3-9922-4D82-90AC-001FC5C44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DA8076-7C25-43C7-A6A9-2BC42DF10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2A05A9-4825-4963-9EE6-BB162C392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56DFF-D607-43A6-B7F3-0C240085A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1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428242C-0440-4F49-B641-39F824745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5791BCF-F1EC-4BE9-877D-FD0F72AE8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4E7B077-609E-4029-9EDC-CF0D0A63DE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6B153E4-BB25-4B93-9E12-5F08118A08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 540   Spring 2013 GMU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0BBDE16-A546-4BE4-8EF5-87EF5B726B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B373B5-4976-4808-8B0D-8097DD4939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xmlns="" id="{607B3E9F-CFEE-4D17-B957-35B3D4B931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198913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6600" dirty="0"/>
              <a:t>Compiler </a:t>
            </a:r>
            <a:r>
              <a:rPr lang="en-US" altLang="en-US" sz="6600" dirty="0" smtClean="0"/>
              <a:t>Design</a:t>
            </a:r>
          </a:p>
          <a:p>
            <a:pPr eaLnBrk="1" hangingPunct="1"/>
            <a:r>
              <a:rPr lang="ar-IQ" altLang="en-US" sz="6600" dirty="0" smtClean="0"/>
              <a:t>م.شيماء طه احمد </a:t>
            </a:r>
          </a:p>
          <a:p>
            <a:pPr eaLnBrk="1" hangingPunct="1"/>
            <a:r>
              <a:rPr lang="ar-IQ" altLang="en-US" sz="6600" dirty="0" smtClean="0"/>
              <a:t>قسم الحاسبات</a:t>
            </a:r>
            <a:endParaRPr lang="ar-IQ" alt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xmlns="" id="{52B81D17-8B61-47F0-BDD8-5EBE63E4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xmlns="" id="{F7543372-9845-404D-9975-89FF3CE2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BBF33F-239E-42F1-9B18-46A61A92437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xmlns="" id="{67027FD5-CC0D-4955-A37F-7D0DA1CBE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en-US"/>
              <a:t>Regular Expressions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xmlns="" id="{95991488-E97A-43EC-9621-044F65785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4.  </a:t>
            </a:r>
            <a:r>
              <a:rPr lang="en-US" altLang="en-US" sz="2400"/>
              <a:t>If P and Q are regular expressions over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/>
              <a:t>, then so are: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b="1"/>
              <a:t>P | Q (</a:t>
            </a:r>
            <a:r>
              <a:rPr lang="en-US" altLang="en-US" sz="2400" b="1" u="sng"/>
              <a:t>union</a:t>
            </a:r>
            <a:r>
              <a:rPr lang="en-US" altLang="en-US" sz="2400" b="1"/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If P denotes the set {</a:t>
            </a:r>
            <a:r>
              <a:rPr lang="en-US" altLang="en-US" sz="2000" i="1"/>
              <a:t>a</a:t>
            </a:r>
            <a:r>
              <a:rPr lang="en-US" altLang="en-US" sz="2000"/>
              <a:t>,…,</a:t>
            </a:r>
            <a:r>
              <a:rPr lang="en-US" altLang="en-US" sz="2000" i="1"/>
              <a:t>e</a:t>
            </a:r>
            <a:r>
              <a:rPr lang="en-US" altLang="en-US" sz="2000"/>
              <a:t>}, Q denotes the set {</a:t>
            </a:r>
            <a:r>
              <a:rPr lang="en-US" altLang="en-US" sz="2000" i="1"/>
              <a:t>0</a:t>
            </a:r>
            <a:r>
              <a:rPr lang="en-US" altLang="en-US" sz="2000"/>
              <a:t>,…,</a:t>
            </a:r>
            <a:r>
              <a:rPr lang="en-US" altLang="en-US" sz="2000" i="1"/>
              <a:t>9</a:t>
            </a:r>
            <a:r>
              <a:rPr lang="en-US" altLang="en-US" sz="2000"/>
              <a:t>} then      P | Q denotes the set {</a:t>
            </a:r>
            <a:r>
              <a:rPr lang="en-US" altLang="en-US" sz="2000" i="1"/>
              <a:t>a</a:t>
            </a:r>
            <a:r>
              <a:rPr lang="en-US" altLang="en-US" sz="2000"/>
              <a:t>,…,</a:t>
            </a:r>
            <a:r>
              <a:rPr lang="en-US" altLang="en-US" sz="2000" i="1"/>
              <a:t>e</a:t>
            </a:r>
            <a:r>
              <a:rPr lang="en-US" altLang="en-US" sz="2000"/>
              <a:t>,</a:t>
            </a:r>
            <a:r>
              <a:rPr lang="en-US" altLang="en-US" sz="2000" i="1"/>
              <a:t>0</a:t>
            </a:r>
            <a:r>
              <a:rPr lang="en-US" altLang="en-US" sz="2000"/>
              <a:t>,…,</a:t>
            </a:r>
            <a:r>
              <a:rPr lang="en-US" altLang="en-US" sz="2000" i="1"/>
              <a:t>9</a:t>
            </a:r>
            <a:r>
              <a:rPr lang="en-US" altLang="en-US" sz="2000"/>
              <a:t>}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b="1"/>
              <a:t>PQ (</a:t>
            </a:r>
            <a:r>
              <a:rPr lang="en-US" altLang="en-US" sz="2400" b="1" u="sng"/>
              <a:t>concatenation</a:t>
            </a:r>
            <a:r>
              <a:rPr lang="en-US" altLang="en-US" sz="2400" b="1"/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If P denotes the set {</a:t>
            </a:r>
            <a:r>
              <a:rPr lang="en-US" altLang="en-US" sz="2000" i="1"/>
              <a:t>a</a:t>
            </a:r>
            <a:r>
              <a:rPr lang="en-US" altLang="en-US" sz="2000"/>
              <a:t>,…,</a:t>
            </a:r>
            <a:r>
              <a:rPr lang="en-US" altLang="en-US" sz="2000" i="1"/>
              <a:t>e</a:t>
            </a:r>
            <a:r>
              <a:rPr lang="en-US" altLang="en-US" sz="2000"/>
              <a:t>}, Q denotes the set {</a:t>
            </a:r>
            <a:r>
              <a:rPr lang="en-US" altLang="en-US" sz="2000" i="1"/>
              <a:t>0</a:t>
            </a:r>
            <a:r>
              <a:rPr lang="en-US" altLang="en-US" sz="2000"/>
              <a:t>,…,</a:t>
            </a:r>
            <a:r>
              <a:rPr lang="en-US" altLang="en-US" sz="2000" i="1"/>
              <a:t>9</a:t>
            </a:r>
            <a:r>
              <a:rPr lang="en-US" altLang="en-US" sz="2000"/>
              <a:t>} then   PQ denotes the set {</a:t>
            </a:r>
            <a:r>
              <a:rPr lang="en-US" altLang="en-US" sz="2000" i="1"/>
              <a:t>a0</a:t>
            </a:r>
            <a:r>
              <a:rPr lang="en-US" altLang="en-US" sz="2000"/>
              <a:t>,…,</a:t>
            </a:r>
            <a:r>
              <a:rPr lang="en-US" altLang="en-US" sz="2000" i="1"/>
              <a:t>e0</a:t>
            </a:r>
            <a:r>
              <a:rPr lang="en-US" altLang="en-US" sz="2000"/>
              <a:t>,</a:t>
            </a:r>
            <a:r>
              <a:rPr lang="en-US" altLang="en-US" sz="2000" i="1"/>
              <a:t>a1</a:t>
            </a:r>
            <a:r>
              <a:rPr lang="en-US" altLang="en-US" sz="2000"/>
              <a:t>,…,</a:t>
            </a:r>
            <a:r>
              <a:rPr lang="en-US" altLang="en-US" sz="2000" i="1"/>
              <a:t>e9</a:t>
            </a:r>
            <a:r>
              <a:rPr lang="en-US" altLang="en-US" sz="2000"/>
              <a:t>}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b="1"/>
              <a:t>Q* (</a:t>
            </a:r>
            <a:r>
              <a:rPr lang="en-US" altLang="en-US" sz="2400" b="1" u="sng"/>
              <a:t>closure</a:t>
            </a:r>
            <a:r>
              <a:rPr lang="en-US" altLang="en-US" sz="2400" b="1"/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If Q denotes the set {</a:t>
            </a:r>
            <a:r>
              <a:rPr lang="en-US" altLang="en-US" sz="2000" i="1"/>
              <a:t>0</a:t>
            </a:r>
            <a:r>
              <a:rPr lang="en-US" altLang="en-US" sz="2000"/>
              <a:t>,…,</a:t>
            </a:r>
            <a:r>
              <a:rPr lang="en-US" altLang="en-US" sz="2000" i="1"/>
              <a:t>9</a:t>
            </a:r>
            <a:r>
              <a:rPr lang="en-US" altLang="en-US" sz="2000"/>
              <a:t>} then Q* denotes the set {</a:t>
            </a:r>
            <a:r>
              <a:rPr lang="en-US" altLang="en-US" sz="2000">
                <a:latin typeface="Symbol" panose="05050102010706020507" pitchFamily="18" charset="2"/>
              </a:rPr>
              <a:t>e</a:t>
            </a:r>
            <a:r>
              <a:rPr lang="en-US" altLang="en-US" sz="2000"/>
              <a:t>,</a:t>
            </a:r>
            <a:r>
              <a:rPr lang="en-US" altLang="en-US" sz="2000" i="1"/>
              <a:t>0</a:t>
            </a:r>
            <a:r>
              <a:rPr lang="en-US" altLang="en-US" sz="2000"/>
              <a:t>,…,</a:t>
            </a:r>
            <a:r>
              <a:rPr lang="en-US" altLang="en-US" sz="2000" i="1"/>
              <a:t>9,00,…99,…</a:t>
            </a:r>
            <a:r>
              <a:rPr lang="en-US" altLang="en-US" sz="2000"/>
              <a:t>}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xmlns="" id="{2CDBEF86-9956-4517-ADB7-A63BC120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xmlns="" id="{8D5463CB-AC0A-4B9A-B728-F6C4345F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537AB-31FD-4456-8A3C-AF94EE03D6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xmlns="" id="{A6667D30-EB0B-4E9A-BE31-4CF99253E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xmlns="" id="{C554C3B4-A5D1-4BA1-9183-A2B454136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If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= {</a:t>
            </a:r>
            <a:r>
              <a:rPr lang="en-US" altLang="en-US" i="1"/>
              <a:t>a,b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(a | b)(a | b) </a:t>
            </a:r>
          </a:p>
          <a:p>
            <a:pPr eaLnBrk="1" hangingPunct="1"/>
            <a:r>
              <a:rPr lang="en-US" altLang="en-US"/>
              <a:t>(a | b)*b</a:t>
            </a:r>
          </a:p>
          <a:p>
            <a:pPr eaLnBrk="1" hangingPunct="1"/>
            <a:r>
              <a:rPr lang="en-US" altLang="en-US"/>
              <a:t>a*b*a*</a:t>
            </a:r>
          </a:p>
          <a:p>
            <a:pPr eaLnBrk="1" hangingPunct="1"/>
            <a:r>
              <a:rPr lang="en-US" altLang="en-US"/>
              <a:t>a*a  (also known as a+)</a:t>
            </a:r>
          </a:p>
          <a:p>
            <a:pPr eaLnBrk="1" hangingPunct="1"/>
            <a:r>
              <a:rPr lang="en-US" altLang="en-US"/>
              <a:t>(ab*)|(a*b)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xmlns="" id="{2B871E54-3774-4DF2-9F42-9E80928A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xmlns="" id="{17433946-2339-4A39-8478-6B7D2ADE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CF2F81-51FA-43D6-A3C2-686EEA0D40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xmlns="" id="{41A37110-1E6F-4E98-B19D-EDDB04FF2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Nondeterministic Finite Automata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xmlns="" id="{D76AD306-07BA-4985-BC07-F72E4FD9C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</a:t>
            </a:r>
            <a:r>
              <a:rPr lang="en-US" altLang="en-US" sz="2400" b="1"/>
              <a:t>nondeterministic finite automaton</a:t>
            </a:r>
            <a:r>
              <a:rPr lang="en-US" altLang="en-US" sz="2400"/>
              <a:t> (NFA) is a mathematical model that consists of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states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input symbols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transition function that maps state/symbol pairs to a set of states: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S x {</a:t>
            </a:r>
            <a:r>
              <a:rPr lang="en-US" altLang="en-US" b="1">
                <a:latin typeface="Symbol" panose="05050102010706020507" pitchFamily="18" charset="2"/>
              </a:rPr>
              <a:t>S</a:t>
            </a:r>
            <a:r>
              <a:rPr lang="en-US" altLang="en-US" b="1"/>
              <a:t> + </a:t>
            </a:r>
            <a:r>
              <a:rPr lang="en-US" altLang="en-US" b="1">
                <a:latin typeface="Symbol" panose="05050102010706020507" pitchFamily="18" charset="2"/>
              </a:rPr>
              <a:t>e</a:t>
            </a:r>
            <a:r>
              <a:rPr lang="en-US" altLang="en-US" b="1"/>
              <a:t>} </a:t>
            </a:r>
            <a:r>
              <a:rPr lang="en-US" altLang="en-US" b="1">
                <a:sym typeface="Wingdings" panose="05000000000000000000" pitchFamily="2" charset="2"/>
              </a:rPr>
              <a:t> set of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special state s</a:t>
            </a:r>
            <a:r>
              <a:rPr lang="en-US" altLang="en-US" sz="2400" baseline="-25000"/>
              <a:t>0</a:t>
            </a:r>
            <a:r>
              <a:rPr lang="en-US" altLang="en-US" sz="2400"/>
              <a:t> called the start state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states F (subset of S) of final states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INPUT: string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OUTPUT: yes or 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2">
            <a:extLst>
              <a:ext uri="{FF2B5EF4-FFF2-40B4-BE49-F238E27FC236}">
                <a16:creationId xmlns:a16="http://schemas.microsoft.com/office/drawing/2014/main" xmlns="" id="{9EA34F1C-D435-408B-B251-ECBC3DDE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xmlns="" id="{4CAF08B3-8DCE-47B8-A681-FCC44E5C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B956B5-A5FD-4491-9458-B8D3D5D109F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graphicFrame>
        <p:nvGraphicFramePr>
          <p:cNvPr id="27834" name="Group 186">
            <a:extLst>
              <a:ext uri="{FF2B5EF4-FFF2-40B4-BE49-F238E27FC236}">
                <a16:creationId xmlns:a16="http://schemas.microsoft.com/office/drawing/2014/main" xmlns="" id="{6FA4BBFE-246C-4770-BE28-7C0A5D3C7EC4}"/>
              </a:ext>
            </a:extLst>
          </p:cNvPr>
          <p:cNvGraphicFramePr>
            <a:graphicFrameLocks noGrp="1"/>
          </p:cNvGraphicFramePr>
          <p:nvPr/>
        </p:nvGraphicFramePr>
        <p:xfrm>
          <a:off x="4495800" y="2286000"/>
          <a:ext cx="3352800" cy="22860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8704" name="Text Box 155">
            <a:extLst>
              <a:ext uri="{FF2B5EF4-FFF2-40B4-BE49-F238E27FC236}">
                <a16:creationId xmlns:a16="http://schemas.microsoft.com/office/drawing/2014/main" xmlns="" id="{8641FC1D-134E-4FCA-A22C-D0D985A20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1593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Transition Table:</a:t>
            </a:r>
          </a:p>
        </p:txBody>
      </p:sp>
      <p:sp>
        <p:nvSpPr>
          <p:cNvPr id="28705" name="Oval 156">
            <a:extLst>
              <a:ext uri="{FF2B5EF4-FFF2-40B4-BE49-F238E27FC236}">
                <a16:creationId xmlns:a16="http://schemas.microsoft.com/office/drawing/2014/main" xmlns="" id="{4F3B85EA-0139-4A7D-858B-120C1865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28706" name="Oval 159">
            <a:extLst>
              <a:ext uri="{FF2B5EF4-FFF2-40B4-BE49-F238E27FC236}">
                <a16:creationId xmlns:a16="http://schemas.microsoft.com/office/drawing/2014/main" xmlns="" id="{23BA64A6-401B-4DF2-A0A0-74FD6BD3D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62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28707" name="Oval 160">
            <a:extLst>
              <a:ext uri="{FF2B5EF4-FFF2-40B4-BE49-F238E27FC236}">
                <a16:creationId xmlns:a16="http://schemas.microsoft.com/office/drawing/2014/main" xmlns="" id="{3A2E52BD-BE82-4636-9304-A58F59E45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28708" name="Oval 161">
            <a:extLst>
              <a:ext uri="{FF2B5EF4-FFF2-40B4-BE49-F238E27FC236}">
                <a16:creationId xmlns:a16="http://schemas.microsoft.com/office/drawing/2014/main" xmlns="" id="{B1151466-7200-4D09-80A3-D8F18968E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362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28709" name="Line 162">
            <a:extLst>
              <a:ext uri="{FF2B5EF4-FFF2-40B4-BE49-F238E27FC236}">
                <a16:creationId xmlns:a16="http://schemas.microsoft.com/office/drawing/2014/main" xmlns="" id="{46E14AD4-EBCD-4DCE-9414-E8CE944F0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164">
            <a:extLst>
              <a:ext uri="{FF2B5EF4-FFF2-40B4-BE49-F238E27FC236}">
                <a16:creationId xmlns:a16="http://schemas.microsoft.com/office/drawing/2014/main" xmlns="" id="{7F2769E3-4B70-4181-9694-6D8550BAF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Line 165">
            <a:extLst>
              <a:ext uri="{FF2B5EF4-FFF2-40B4-BE49-F238E27FC236}">
                <a16:creationId xmlns:a16="http://schemas.microsoft.com/office/drawing/2014/main" xmlns="" id="{5D28CDA1-8AB9-4BF8-80A9-192FCC3C3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712" name="AutoShape 168">
            <a:extLst>
              <a:ext uri="{FF2B5EF4-FFF2-40B4-BE49-F238E27FC236}">
                <a16:creationId xmlns:a16="http://schemas.microsoft.com/office/drawing/2014/main" xmlns="" id="{3CAE31A3-F6C4-43B2-8926-C658998CE941}"/>
              </a:ext>
            </a:extLst>
          </p:cNvPr>
          <p:cNvCxnSpPr>
            <a:cxnSpLocks noChangeShapeType="1"/>
            <a:stCxn id="28705" idx="3"/>
            <a:endCxn id="28705" idx="5"/>
          </p:cNvCxnSpPr>
          <p:nvPr/>
        </p:nvCxnSpPr>
        <p:spPr bwMode="auto">
          <a:xfrm rot="16200000" flipH="1">
            <a:off x="1294606" y="2515394"/>
            <a:ext cx="1588" cy="215900"/>
          </a:xfrm>
          <a:prstGeom prst="curvedConnector3">
            <a:avLst>
              <a:gd name="adj1" fmla="val 172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3" name="AutoShape 169">
            <a:extLst>
              <a:ext uri="{FF2B5EF4-FFF2-40B4-BE49-F238E27FC236}">
                <a16:creationId xmlns:a16="http://schemas.microsoft.com/office/drawing/2014/main" xmlns="" id="{2088450C-A20D-42F0-8A53-5DBC8F42FFF1}"/>
              </a:ext>
            </a:extLst>
          </p:cNvPr>
          <p:cNvCxnSpPr>
            <a:cxnSpLocks noChangeShapeType="1"/>
            <a:stCxn id="28705" idx="7"/>
            <a:endCxn id="28708" idx="1"/>
          </p:cNvCxnSpPr>
          <p:nvPr/>
        </p:nvCxnSpPr>
        <p:spPr bwMode="auto">
          <a:xfrm rot="5400000" flipV="1">
            <a:off x="2437606" y="1372394"/>
            <a:ext cx="1588" cy="2070100"/>
          </a:xfrm>
          <a:prstGeom prst="curvedConnector3">
            <a:avLst>
              <a:gd name="adj1" fmla="val -172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4" name="Text Box 170">
            <a:extLst>
              <a:ext uri="{FF2B5EF4-FFF2-40B4-BE49-F238E27FC236}">
                <a16:creationId xmlns:a16="http://schemas.microsoft.com/office/drawing/2014/main" xmlns="" id="{44CD94D7-1A9F-49CF-A19A-3189112F7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2881313"/>
            <a:ext cx="427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28715" name="Text Box 171">
            <a:extLst>
              <a:ext uri="{FF2B5EF4-FFF2-40B4-BE49-F238E27FC236}">
                <a16:creationId xmlns:a16="http://schemas.microsoft.com/office/drawing/2014/main" xmlns="" id="{6F360D36-3383-43CE-A5F1-7860618B7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970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8716" name="Text Box 172">
            <a:extLst>
              <a:ext uri="{FF2B5EF4-FFF2-40B4-BE49-F238E27FC236}">
                <a16:creationId xmlns:a16="http://schemas.microsoft.com/office/drawing/2014/main" xmlns="" id="{ECE6531B-FEC5-4B98-ABCD-147CB6EF0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5" y="2424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28717" name="Text Box 173">
            <a:extLst>
              <a:ext uri="{FF2B5EF4-FFF2-40B4-BE49-F238E27FC236}">
                <a16:creationId xmlns:a16="http://schemas.microsoft.com/office/drawing/2014/main" xmlns="" id="{6C32C370-CB22-4BC5-81E2-3B96140E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2424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28718" name="Text Box 174">
            <a:extLst>
              <a:ext uri="{FF2B5EF4-FFF2-40B4-BE49-F238E27FC236}">
                <a16:creationId xmlns:a16="http://schemas.microsoft.com/office/drawing/2014/main" xmlns="" id="{6A0164A7-A6DB-4060-8E99-5C26A50C4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28719" name="Text Box 175">
            <a:extLst>
              <a:ext uri="{FF2B5EF4-FFF2-40B4-BE49-F238E27FC236}">
                <a16:creationId xmlns:a16="http://schemas.microsoft.com/office/drawing/2014/main" xmlns="" id="{93A11F98-0F5F-4126-AF38-5DB92F8C3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92513"/>
            <a:ext cx="18081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 = {0,1,2,3}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  <a:r>
              <a:rPr lang="en-US" altLang="en-US" sz="2400" baseline="-25000"/>
              <a:t>0</a:t>
            </a:r>
            <a:r>
              <a:rPr lang="en-US" altLang="en-US" sz="2400"/>
              <a:t>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/>
              <a:t> = {a,b}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 = {3}</a:t>
            </a:r>
          </a:p>
        </p:txBody>
      </p:sp>
      <p:sp>
        <p:nvSpPr>
          <p:cNvPr id="28720" name="Text Box 177">
            <a:extLst>
              <a:ext uri="{FF2B5EF4-FFF2-40B4-BE49-F238E27FC236}">
                <a16:creationId xmlns:a16="http://schemas.microsoft.com/office/drawing/2014/main" xmlns="" id="{ADBD5631-2A68-4AA1-A9BC-89A1262E1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762000"/>
            <a:ext cx="2543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Example NFA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>
            <a:extLst>
              <a:ext uri="{FF2B5EF4-FFF2-40B4-BE49-F238E27FC236}">
                <a16:creationId xmlns:a16="http://schemas.microsoft.com/office/drawing/2014/main" xmlns="" id="{F102CC8D-58D6-42DE-85AB-318D4C071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xmlns="" id="{C2194D94-6760-4FDD-AFD7-78014821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C0ABFB-2226-4D0D-A597-5887DD3B9C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xmlns="" id="{EC5F96DD-44AE-427B-A862-F0E78D74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80772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30725" name="Rectangle 2">
            <a:extLst>
              <a:ext uri="{FF2B5EF4-FFF2-40B4-BE49-F238E27FC236}">
                <a16:creationId xmlns:a16="http://schemas.microsoft.com/office/drawing/2014/main" xmlns="" id="{A37E0D0A-C5EB-4D7C-8031-FE2088784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NFA Execution</a:t>
            </a:r>
          </a:p>
        </p:txBody>
      </p:sp>
      <p:sp>
        <p:nvSpPr>
          <p:cNvPr id="30726" name="Text Box 3">
            <a:extLst>
              <a:ext uri="{FF2B5EF4-FFF2-40B4-BE49-F238E27FC236}">
                <a16:creationId xmlns:a16="http://schemas.microsoft.com/office/drawing/2014/main" xmlns="" id="{AA7F649C-55C7-4831-999D-C7DC4023C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8001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An NFA says ‘yes’ for an input string if there is some path from the start state to some final state where all input has been processed.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NFA(int s0, int input)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if (all input processed &amp;&amp;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is a final state) return Yes;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if (all input processed &amp;&amp;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not a final state) return No;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for all states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where transition(s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,table[input]) =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NFA(s</a:t>
            </a:r>
            <a:r>
              <a:rPr lang="en-US" altLang="en-US" sz="1600" b="1" baseline="-2500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,input_element+1)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== Yes) return Yes;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for all states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where transition(s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b="1">
                <a:latin typeface="Symbol" panose="05050102010706020507" pitchFamily="18" charset="2"/>
                <a:cs typeface="Courier New" panose="02070309020205020404" pitchFamily="49" charset="0"/>
              </a:rPr>
              <a:t>e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= s</a:t>
            </a:r>
            <a:r>
              <a:rPr lang="en-US" altLang="en-US" sz="16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NFA(s</a:t>
            </a:r>
            <a:r>
              <a:rPr lang="en-US" altLang="en-US" sz="1600" b="1" baseline="-2500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,input_element)</a:t>
            </a: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== Yes) return Yes;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return No;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27" name="Text Box 4">
            <a:extLst>
              <a:ext uri="{FF2B5EF4-FFF2-40B4-BE49-F238E27FC236}">
                <a16:creationId xmlns:a16="http://schemas.microsoft.com/office/drawing/2014/main" xmlns="" id="{DC34C8A5-03A0-42A3-A997-E59AC4B49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Uses backtracking to search all possible paths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xmlns="" id="{A8942457-CB13-4F92-9BD9-BEF37337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xmlns="" id="{5E086CBE-C0AD-46B0-B20C-12D9414E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82E55-44BA-4883-A9E0-EA1B6746EC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xmlns="" id="{03B87167-E929-42BC-B1DF-FE593B06E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Deterministic Finite Automata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xmlns="" id="{08798C82-3A39-4FC8-A809-72433B265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</a:t>
            </a:r>
            <a:r>
              <a:rPr lang="en-US" altLang="en-US" sz="2400" b="1"/>
              <a:t>deterministic finite automaton</a:t>
            </a:r>
            <a:r>
              <a:rPr lang="en-US" altLang="en-US" sz="2400"/>
              <a:t> (DFA) is a mathematical model that consists of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states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input symbols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transition function that maps state/symbol pairs to a state: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S x </a:t>
            </a:r>
            <a:r>
              <a:rPr lang="en-US" altLang="en-US" sz="2000" b="1">
                <a:latin typeface="Symbol" panose="05050102010706020507" pitchFamily="18" charset="2"/>
              </a:rPr>
              <a:t>S</a:t>
            </a:r>
            <a:r>
              <a:rPr lang="en-US" altLang="en-US" sz="2000" b="1"/>
              <a:t> </a:t>
            </a:r>
            <a:r>
              <a:rPr lang="en-US" altLang="en-US" sz="2000" b="1">
                <a:sym typeface="Wingdings" panose="05000000000000000000" pitchFamily="2" charset="2"/>
              </a:rPr>
              <a:t>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special state s</a:t>
            </a:r>
            <a:r>
              <a:rPr lang="en-US" altLang="en-US" sz="2400" baseline="-25000"/>
              <a:t>0</a:t>
            </a:r>
            <a:r>
              <a:rPr lang="en-US" altLang="en-US" sz="2400"/>
              <a:t> called the start state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 set of states F (subset of S) of final states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INPUT: string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OUTPUT: yes or no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>
            <a:extLst>
              <a:ext uri="{FF2B5EF4-FFF2-40B4-BE49-F238E27FC236}">
                <a16:creationId xmlns:a16="http://schemas.microsoft.com/office/drawing/2014/main" xmlns="" id="{6C07A24E-BD8F-467E-AA20-0C24FACD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xmlns="" id="{26958F19-C28D-49D4-8340-2454D70C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1F12E8-0022-4977-A706-962A970B9F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4820" name="Rectangle 1026">
            <a:extLst>
              <a:ext uri="{FF2B5EF4-FFF2-40B4-BE49-F238E27FC236}">
                <a16:creationId xmlns:a16="http://schemas.microsoft.com/office/drawing/2014/main" xmlns="" id="{60DA4C7B-87F3-4F4E-8BC0-03FCD5107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DFA Execution</a:t>
            </a:r>
          </a:p>
        </p:txBody>
      </p:sp>
      <p:sp>
        <p:nvSpPr>
          <p:cNvPr id="34821" name="Text Box 1027">
            <a:extLst>
              <a:ext uri="{FF2B5EF4-FFF2-40B4-BE49-F238E27FC236}">
                <a16:creationId xmlns:a16="http://schemas.microsoft.com/office/drawing/2014/main" xmlns="" id="{7567A5FA-9A63-495B-9635-01CBB13C4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98675"/>
            <a:ext cx="76200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DFA(int start_state)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state current = start_state;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input_element = next_token();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while (input to be processed)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current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      transition(current,table[input_element])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if current is an error state return No;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input_element = next_token();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if current is a final state return Yes;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else return No;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xmlns="" id="{AA03627E-D7F3-4C80-A91A-983DFD32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xmlns="" id="{1029DABA-F801-42A5-B861-E157DEBE7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50BE2-F743-42E3-BA48-36C40B95061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xmlns="" id="{AFD071D8-7D64-4D22-9404-A41EF93F6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Languages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xmlns="" id="{F61C4F75-70DB-465B-AC2A-833FC9449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There is an algorithm for converting any RE into an NFA.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There is an algorithm for converting any NFA to a DFA.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There is an algorithm for converting any DFA to a RE.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These facts tell us that REs, NFAs and  DFAs have equivalent expressive power.  All three describe the class of regular languages.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xmlns="" id="{22659780-DE93-4F74-9A85-512E39C0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xmlns="" id="{D484DF29-3234-42C5-B191-28767D2B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12361C-BC8E-4983-BD1D-751F7CBB01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xmlns="" id="{4A7F2745-2833-4471-9FF0-5C0212D41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Converting Regular Expressions to NFAs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xmlns="" id="{99B5E8C3-E6EA-488C-AF2A-547154435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/>
              <a:t>The </a:t>
            </a:r>
            <a:r>
              <a:rPr lang="en-US" altLang="en-US" sz="2800" b="1"/>
              <a:t>regular expressions</a:t>
            </a:r>
            <a:r>
              <a:rPr lang="en-US" altLang="en-US" sz="2800"/>
              <a:t> over finite </a:t>
            </a:r>
            <a:r>
              <a:rPr lang="en-US" altLang="en-US" sz="2800">
                <a:latin typeface="Symbol" panose="05050102010706020507" pitchFamily="18" charset="2"/>
              </a:rPr>
              <a:t>S</a:t>
            </a:r>
            <a:r>
              <a:rPr lang="en-US" altLang="en-US" sz="2800"/>
              <a:t> are the strings over the alphabet </a:t>
            </a:r>
            <a:r>
              <a:rPr lang="en-US" altLang="en-US" sz="2800">
                <a:latin typeface="Symbol" panose="05050102010706020507" pitchFamily="18" charset="2"/>
              </a:rPr>
              <a:t>S</a:t>
            </a:r>
            <a:r>
              <a:rPr lang="en-US" altLang="en-US" sz="2800"/>
              <a:t> + { ), (, |, *} such that:</a:t>
            </a:r>
          </a:p>
          <a:p>
            <a:pPr marL="609600" indent="-609600" eaLnBrk="1" hangingPunct="1"/>
            <a:r>
              <a:rPr lang="en-US" altLang="en-US" sz="2400"/>
              <a:t>{ } (empty set) is a regular expression for the empty set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    </a:t>
            </a:r>
          </a:p>
          <a:p>
            <a:pPr marL="609600" indent="-609600" eaLnBrk="1" hangingPunct="1"/>
            <a:r>
              <a:rPr lang="en-US" altLang="en-US" sz="2400"/>
              <a:t> Empty string </a:t>
            </a:r>
            <a:r>
              <a:rPr lang="en-US" altLang="en-US" sz="2400">
                <a:latin typeface="Symbol" panose="05050102010706020507" pitchFamily="18" charset="2"/>
              </a:rPr>
              <a:t>e </a:t>
            </a:r>
            <a:r>
              <a:rPr lang="en-US" altLang="en-US" sz="2400"/>
              <a:t>is a regular expression denoting </a:t>
            </a:r>
            <a:r>
              <a:rPr lang="en-US" altLang="en-US" sz="2400">
                <a:latin typeface="Symbol" panose="05050102010706020507" pitchFamily="18" charset="2"/>
              </a:rPr>
              <a:t> </a:t>
            </a:r>
            <a:r>
              <a:rPr lang="en-US" altLang="en-US" sz="2400"/>
              <a:t>{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 } </a:t>
            </a:r>
          </a:p>
          <a:p>
            <a:pPr marL="609600" indent="-609600" eaLnBrk="1" hangingPunct="1"/>
            <a:endParaRPr lang="en-US" altLang="en-US" sz="2400" i="1"/>
          </a:p>
          <a:p>
            <a:pPr marL="609600" indent="-609600" eaLnBrk="1" hangingPunct="1"/>
            <a:r>
              <a:rPr lang="en-US" altLang="en-US" sz="2400" i="1"/>
              <a:t>a</a:t>
            </a:r>
            <a:r>
              <a:rPr lang="en-US" altLang="en-US" sz="2400"/>
              <a:t> is a regular expression denoting {</a:t>
            </a:r>
            <a:r>
              <a:rPr lang="en-US" altLang="en-US" sz="2400" i="1"/>
              <a:t>a</a:t>
            </a:r>
            <a:r>
              <a:rPr lang="en-US" altLang="en-US" sz="2400"/>
              <a:t> } for any </a:t>
            </a:r>
            <a:r>
              <a:rPr lang="en-US" altLang="en-US" sz="2400" i="1"/>
              <a:t>a</a:t>
            </a:r>
            <a:r>
              <a:rPr lang="en-US" altLang="en-US" sz="2400"/>
              <a:t> in </a:t>
            </a:r>
            <a:r>
              <a:rPr lang="en-US" altLang="en-US" sz="2800">
                <a:latin typeface="Symbol" panose="05050102010706020507" pitchFamily="18" charset="2"/>
              </a:rPr>
              <a:t>S</a:t>
            </a:r>
            <a:endParaRPr lang="en-US" altLang="en-US" sz="2400"/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38918" name="Oval 4">
            <a:extLst>
              <a:ext uri="{FF2B5EF4-FFF2-40B4-BE49-F238E27FC236}">
                <a16:creationId xmlns:a16="http://schemas.microsoft.com/office/drawing/2014/main" xmlns="" id="{1447A100-B9CB-48B7-9FF6-0DCE8EEC3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052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38919" name="Oval 5">
            <a:extLst>
              <a:ext uri="{FF2B5EF4-FFF2-40B4-BE49-F238E27FC236}">
                <a16:creationId xmlns:a16="http://schemas.microsoft.com/office/drawing/2014/main" xmlns="" id="{AAD6F808-8E29-4311-9F53-E6BAB0D0C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38920" name="Oval 6">
            <a:extLst>
              <a:ext uri="{FF2B5EF4-FFF2-40B4-BE49-F238E27FC236}">
                <a16:creationId xmlns:a16="http://schemas.microsoft.com/office/drawing/2014/main" xmlns="" id="{869BC919-2E5E-4F46-A47B-1326F8FE0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864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xmlns="" id="{E59B529A-D7EC-4B4B-8C54-27DF2925D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xmlns="" id="{EA7FFB64-2EC8-4C77-99EB-32B609C54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xmlns="" id="{77D1B4A4-1939-4954-8D13-6BA7741C8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xmlns="" id="{CA7E0DB5-7D37-4C7E-96D3-A0917BEE3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a</a:t>
            </a:r>
          </a:p>
        </p:txBody>
      </p:sp>
      <p:sp>
        <p:nvSpPr>
          <p:cNvPr id="38925" name="Oval 12">
            <a:extLst>
              <a:ext uri="{FF2B5EF4-FFF2-40B4-BE49-F238E27FC236}">
                <a16:creationId xmlns:a16="http://schemas.microsoft.com/office/drawing/2014/main" xmlns="" id="{7DA3C86C-D0F8-4F3B-AEBB-D8667C454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38926" name="Oval 13">
            <a:extLst>
              <a:ext uri="{FF2B5EF4-FFF2-40B4-BE49-F238E27FC236}">
                <a16:creationId xmlns:a16="http://schemas.microsoft.com/office/drawing/2014/main" xmlns="" id="{94D603F7-A7AE-42C0-828F-250225CD7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48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xmlns="" id="{DC27EDB2-3A66-465C-AEE5-B3D4681E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xmlns="" id="{10D48345-F121-4017-B11B-70FAC7B0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0553D-378A-4932-B140-F03AA2D9BC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xmlns="" id="{26694D0C-DABF-4D61-8054-6AA600214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Converting Regular Expressions to NFAs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xmlns="" id="{1804B4F6-C7F3-4109-AA92-AD425A195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400"/>
              <a:t>If P and Q are regular expressions with NFAs</a:t>
            </a:r>
            <a:r>
              <a:rPr lang="en-US" altLang="en-US" sz="2400">
                <a:latin typeface="Symbol" panose="05050102010706020507" pitchFamily="18" charset="2"/>
              </a:rPr>
              <a:t> </a:t>
            </a:r>
            <a:r>
              <a:rPr lang="en-US" altLang="en-US" sz="2400"/>
              <a:t>N</a:t>
            </a:r>
            <a:r>
              <a:rPr lang="en-US" altLang="en-US" sz="2400" baseline="-25000"/>
              <a:t>p</a:t>
            </a:r>
            <a:r>
              <a:rPr lang="en-US" altLang="en-US" sz="2400"/>
              <a:t>, N</a:t>
            </a:r>
            <a:r>
              <a:rPr lang="en-US" altLang="en-US" sz="2400" baseline="-25000"/>
              <a:t>q</a:t>
            </a:r>
            <a:r>
              <a:rPr lang="en-US" altLang="en-US" sz="2400"/>
              <a:t>: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400"/>
              <a:t>P | Q (union)</a:t>
            </a:r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r>
              <a:rPr lang="en-US" altLang="en-US" sz="2400"/>
              <a:t>PQ (concatenation)</a:t>
            </a:r>
          </a:p>
          <a:p>
            <a:pPr marL="990600" lvl="1" indent="-533400" eaLnBrk="1" hangingPunct="1">
              <a:buFontTx/>
              <a:buNone/>
            </a:pPr>
            <a:endParaRPr lang="en-US" altLang="en-US" sz="2000"/>
          </a:p>
        </p:txBody>
      </p:sp>
      <p:sp>
        <p:nvSpPr>
          <p:cNvPr id="40966" name="Oval 4">
            <a:extLst>
              <a:ext uri="{FF2B5EF4-FFF2-40B4-BE49-F238E27FC236}">
                <a16:creationId xmlns:a16="http://schemas.microsoft.com/office/drawing/2014/main" xmlns="" id="{4EF2189B-7B10-429B-B67B-B7851E59F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18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67" name="Text Box 6">
            <a:extLst>
              <a:ext uri="{FF2B5EF4-FFF2-40B4-BE49-F238E27FC236}">
                <a16:creationId xmlns:a16="http://schemas.microsoft.com/office/drawing/2014/main" xmlns="" id="{31B20FD0-87D4-4289-ADF0-966A77924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555875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p</a:t>
            </a:r>
          </a:p>
        </p:txBody>
      </p:sp>
      <p:sp>
        <p:nvSpPr>
          <p:cNvPr id="40968" name="Oval 7">
            <a:extLst>
              <a:ext uri="{FF2B5EF4-FFF2-40B4-BE49-F238E27FC236}">
                <a16:creationId xmlns:a16="http://schemas.microsoft.com/office/drawing/2014/main" xmlns="" id="{37970E43-2569-4CA0-86BD-EAECD8EC3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69" name="Oval 8">
            <a:extLst>
              <a:ext uri="{FF2B5EF4-FFF2-40B4-BE49-F238E27FC236}">
                <a16:creationId xmlns:a16="http://schemas.microsoft.com/office/drawing/2014/main" xmlns="" id="{9D987BDE-B9CC-4CF0-9FFA-BE9C748FD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4102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0" name="Oval 9">
            <a:extLst>
              <a:ext uri="{FF2B5EF4-FFF2-40B4-BE49-F238E27FC236}">
                <a16:creationId xmlns:a16="http://schemas.microsoft.com/office/drawing/2014/main" xmlns="" id="{CEC836A7-9A95-4F1E-A20A-C5825CB10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4102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1" name="Text Box 10">
            <a:extLst>
              <a:ext uri="{FF2B5EF4-FFF2-40B4-BE49-F238E27FC236}">
                <a16:creationId xmlns:a16="http://schemas.microsoft.com/office/drawing/2014/main" xmlns="" id="{0976AB02-1453-41D1-A292-2DF85C29B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148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q</a:t>
            </a:r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xmlns="" id="{664E79F9-976E-4F49-BA7D-0DC98927D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9530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q</a:t>
            </a:r>
          </a:p>
        </p:txBody>
      </p:sp>
      <p:sp>
        <p:nvSpPr>
          <p:cNvPr id="40973" name="Text Box 12">
            <a:extLst>
              <a:ext uri="{FF2B5EF4-FFF2-40B4-BE49-F238E27FC236}">
                <a16:creationId xmlns:a16="http://schemas.microsoft.com/office/drawing/2014/main" xmlns="" id="{F59E4BEA-31CB-404C-B8BA-D99488C48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9530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p</a:t>
            </a:r>
          </a:p>
        </p:txBody>
      </p:sp>
      <p:sp>
        <p:nvSpPr>
          <p:cNvPr id="40974" name="Oval 13">
            <a:extLst>
              <a:ext uri="{FF2B5EF4-FFF2-40B4-BE49-F238E27FC236}">
                <a16:creationId xmlns:a16="http://schemas.microsoft.com/office/drawing/2014/main" xmlns="" id="{80FAE317-1366-4A8E-915D-C9B361CFF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5" name="Oval 14">
            <a:extLst>
              <a:ext uri="{FF2B5EF4-FFF2-40B4-BE49-F238E27FC236}">
                <a16:creationId xmlns:a16="http://schemas.microsoft.com/office/drawing/2014/main" xmlns="" id="{B1A5D577-DEFE-4F9E-B8E2-E80EBC8F6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638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6" name="Oval 15">
            <a:extLst>
              <a:ext uri="{FF2B5EF4-FFF2-40B4-BE49-F238E27FC236}">
                <a16:creationId xmlns:a16="http://schemas.microsoft.com/office/drawing/2014/main" xmlns="" id="{F2DD1ECF-F43B-493E-9BEC-94BBF9741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62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7" name="Oval 16">
            <a:extLst>
              <a:ext uri="{FF2B5EF4-FFF2-40B4-BE49-F238E27FC236}">
                <a16:creationId xmlns:a16="http://schemas.microsoft.com/office/drawing/2014/main" xmlns="" id="{8516DF4F-3FDC-4237-81A9-1E34B728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638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8" name="Oval 17">
            <a:extLst>
              <a:ext uri="{FF2B5EF4-FFF2-40B4-BE49-F238E27FC236}">
                <a16:creationId xmlns:a16="http://schemas.microsoft.com/office/drawing/2014/main" xmlns="" id="{34ABDA91-A809-47A8-B7AE-22480F8C2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79" name="Oval 18">
            <a:extLst>
              <a:ext uri="{FF2B5EF4-FFF2-40B4-BE49-F238E27FC236}">
                <a16:creationId xmlns:a16="http://schemas.microsoft.com/office/drawing/2014/main" xmlns="" id="{15AC29F4-E23C-45D1-A7CB-C898DE6B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0" name="Oval 19">
            <a:extLst>
              <a:ext uri="{FF2B5EF4-FFF2-40B4-BE49-F238E27FC236}">
                <a16:creationId xmlns:a16="http://schemas.microsoft.com/office/drawing/2014/main" xmlns="" id="{76700063-CC55-4CE9-8D79-6CCD9455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1" name="Oval 20">
            <a:extLst>
              <a:ext uri="{FF2B5EF4-FFF2-40B4-BE49-F238E27FC236}">
                <a16:creationId xmlns:a16="http://schemas.microsoft.com/office/drawing/2014/main" xmlns="" id="{D7D500E8-1EF3-4EFE-BA60-4B687ADF2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2" name="Oval 21">
            <a:extLst>
              <a:ext uri="{FF2B5EF4-FFF2-40B4-BE49-F238E27FC236}">
                <a16:creationId xmlns:a16="http://schemas.microsoft.com/office/drawing/2014/main" xmlns="" id="{A6498ED1-DC72-48D8-8826-7839583D5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3528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3" name="Oval 22">
            <a:extLst>
              <a:ext uri="{FF2B5EF4-FFF2-40B4-BE49-F238E27FC236}">
                <a16:creationId xmlns:a16="http://schemas.microsoft.com/office/drawing/2014/main" xmlns="" id="{D30DCE5A-6E28-4DAF-97AB-CA6FCD55A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4" name="Oval 23">
            <a:extLst>
              <a:ext uri="{FF2B5EF4-FFF2-40B4-BE49-F238E27FC236}">
                <a16:creationId xmlns:a16="http://schemas.microsoft.com/office/drawing/2014/main" xmlns="" id="{91772829-D2ED-4591-A109-2A06689D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5" name="Oval 24">
            <a:extLst>
              <a:ext uri="{FF2B5EF4-FFF2-40B4-BE49-F238E27FC236}">
                <a16:creationId xmlns:a16="http://schemas.microsoft.com/office/drawing/2014/main" xmlns="" id="{EB17C292-31E4-4A9C-9F72-F2C4E7A44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864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xmlns="" id="{EF623216-900B-4C93-8BE4-DC019CC2B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8">
            <a:extLst>
              <a:ext uri="{FF2B5EF4-FFF2-40B4-BE49-F238E27FC236}">
                <a16:creationId xmlns:a16="http://schemas.microsoft.com/office/drawing/2014/main" xmlns="" id="{61AB3325-EDEC-4BA1-BCAE-DA279C579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Line 30">
            <a:extLst>
              <a:ext uri="{FF2B5EF4-FFF2-40B4-BE49-F238E27FC236}">
                <a16:creationId xmlns:a16="http://schemas.microsoft.com/office/drawing/2014/main" xmlns="" id="{1F1CB888-8FEC-4D13-A795-D59F106A6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31">
            <a:extLst>
              <a:ext uri="{FF2B5EF4-FFF2-40B4-BE49-F238E27FC236}">
                <a16:creationId xmlns:a16="http://schemas.microsoft.com/office/drawing/2014/main" xmlns="" id="{AC58CED8-4742-4C07-AF54-7D2AAC464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276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32">
            <a:extLst>
              <a:ext uri="{FF2B5EF4-FFF2-40B4-BE49-F238E27FC236}">
                <a16:creationId xmlns:a16="http://schemas.microsoft.com/office/drawing/2014/main" xmlns="" id="{36B093D4-0FE8-4409-9A1F-DFF9B6F8E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6576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3">
            <a:extLst>
              <a:ext uri="{FF2B5EF4-FFF2-40B4-BE49-F238E27FC236}">
                <a16:creationId xmlns:a16="http://schemas.microsoft.com/office/drawing/2014/main" xmlns="" id="{97A0CC0B-77ED-44E6-B599-B3401EAA6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657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34">
            <a:extLst>
              <a:ext uri="{FF2B5EF4-FFF2-40B4-BE49-F238E27FC236}">
                <a16:creationId xmlns:a16="http://schemas.microsoft.com/office/drawing/2014/main" xmlns="" id="{5317CB53-C30E-4B5B-9175-34CA4C2D7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276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Text Box 37">
            <a:extLst>
              <a:ext uri="{FF2B5EF4-FFF2-40B4-BE49-F238E27FC236}">
                <a16:creationId xmlns:a16="http://schemas.microsoft.com/office/drawing/2014/main" xmlns="" id="{22E74D5B-522C-47B8-9886-D8D623C6F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006725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4" name="Text Box 38">
            <a:extLst>
              <a:ext uri="{FF2B5EF4-FFF2-40B4-BE49-F238E27FC236}">
                <a16:creationId xmlns:a16="http://schemas.microsoft.com/office/drawing/2014/main" xmlns="" id="{9B5B8620-BD49-464C-9694-F8F75EF54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33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5" name="Text Box 39">
            <a:extLst>
              <a:ext uri="{FF2B5EF4-FFF2-40B4-BE49-F238E27FC236}">
                <a16:creationId xmlns:a16="http://schemas.microsoft.com/office/drawing/2014/main" xmlns="" id="{B231BB0D-5B6D-4DC9-A390-E095F8485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7338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6" name="Text Box 40">
            <a:extLst>
              <a:ext uri="{FF2B5EF4-FFF2-40B4-BE49-F238E27FC236}">
                <a16:creationId xmlns:a16="http://schemas.microsoft.com/office/drawing/2014/main" xmlns="" id="{2A2D5D36-E012-4D02-9B32-FCA72F9EC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971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7" name="Text Box 41">
            <a:extLst>
              <a:ext uri="{FF2B5EF4-FFF2-40B4-BE49-F238E27FC236}">
                <a16:creationId xmlns:a16="http://schemas.microsoft.com/office/drawing/2014/main" xmlns="" id="{03F0D242-9860-451B-AF99-8C5EECD7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8" name="Text Box 42">
            <a:extLst>
              <a:ext uri="{FF2B5EF4-FFF2-40B4-BE49-F238E27FC236}">
                <a16:creationId xmlns:a16="http://schemas.microsoft.com/office/drawing/2014/main" xmlns="" id="{86ADC983-16D5-4EC7-8CE5-6DE4859F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34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0999" name="Text Box 43">
            <a:extLst>
              <a:ext uri="{FF2B5EF4-FFF2-40B4-BE49-F238E27FC236}">
                <a16:creationId xmlns:a16="http://schemas.microsoft.com/office/drawing/2014/main" xmlns="" id="{3A8BA1BB-9358-4955-8BD4-3CD1580D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xmlns="" id="{349CCAD5-FBDD-4794-8EF9-FBAF865B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xmlns="" id="{45FE5576-D9CC-4BFC-BD06-D79FE256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F8006D-FB5C-48BB-9763-CB00346EC7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xmlns="" id="{951CC6A2-16BA-4181-8F6E-131626D9B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Compiler Design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xmlns="" id="{0EAEA3CF-4453-4DD1-B3A7-46608115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</a:t>
            </a:r>
          </a:p>
          <a:p>
            <a:pPr eaLnBrk="1" hangingPunct="1"/>
            <a:r>
              <a:rPr lang="en-US" altLang="en-US"/>
              <a:t>Speed (runtime and compile time)</a:t>
            </a:r>
          </a:p>
          <a:p>
            <a:pPr lvl="1" eaLnBrk="1" hangingPunct="1"/>
            <a:r>
              <a:rPr lang="en-US" altLang="en-US"/>
              <a:t>Degrees of optimization </a:t>
            </a:r>
          </a:p>
          <a:p>
            <a:pPr lvl="1" eaLnBrk="1" hangingPunct="1"/>
            <a:r>
              <a:rPr lang="en-US" altLang="en-US"/>
              <a:t>Multiple passes</a:t>
            </a:r>
          </a:p>
          <a:p>
            <a:pPr eaLnBrk="1" hangingPunct="1"/>
            <a:r>
              <a:rPr lang="en-US" altLang="en-US"/>
              <a:t>Space</a:t>
            </a:r>
          </a:p>
          <a:p>
            <a:pPr eaLnBrk="1" hangingPunct="1"/>
            <a:r>
              <a:rPr lang="en-US" altLang="en-US"/>
              <a:t>Feedback to user</a:t>
            </a:r>
          </a:p>
          <a:p>
            <a:pPr eaLnBrk="1" hangingPunct="1"/>
            <a:r>
              <a:rPr lang="en-US" altLang="en-US"/>
              <a:t>Debugging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xmlns="" id="{7AA0B2FB-607A-4A73-991B-782E0E24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xmlns="" id="{E1CCD8F0-6CE1-46CB-B224-5864A56B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67C6DE-F866-43E5-A4AA-0C2BF1D6DA4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6E402191-FD73-4893-A576-B3EC264CA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en-US"/>
              <a:t>Converting Regular Expressions to NFAs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F333F59E-815B-4DB8-8D33-3E30FE5D4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400"/>
              <a:t>If Q is a regular expression with NFA N</a:t>
            </a:r>
            <a:r>
              <a:rPr lang="en-US" altLang="en-US" sz="2400" baseline="-25000"/>
              <a:t>q</a:t>
            </a:r>
            <a:r>
              <a:rPr lang="en-US" altLang="en-US" sz="2400"/>
              <a:t>: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400"/>
              <a:t>Q* (closure)</a:t>
            </a:r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400"/>
          </a:p>
          <a:p>
            <a:pPr marL="990600" lvl="1" indent="-533400" eaLnBrk="1" hangingPunct="1">
              <a:buFontTx/>
              <a:buNone/>
            </a:pPr>
            <a:endParaRPr lang="en-US" altLang="en-US" sz="2000"/>
          </a:p>
        </p:txBody>
      </p:sp>
      <p:sp>
        <p:nvSpPr>
          <p:cNvPr id="43014" name="Oval 6">
            <a:extLst>
              <a:ext uri="{FF2B5EF4-FFF2-40B4-BE49-F238E27FC236}">
                <a16:creationId xmlns:a16="http://schemas.microsoft.com/office/drawing/2014/main" xmlns="" id="{CED402F8-AC70-4489-935C-012A28813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76600"/>
            <a:ext cx="1066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3015" name="Text Box 9">
            <a:extLst>
              <a:ext uri="{FF2B5EF4-FFF2-40B4-BE49-F238E27FC236}">
                <a16:creationId xmlns:a16="http://schemas.microsoft.com/office/drawing/2014/main" xmlns="" id="{49F129B6-4C3C-4ADC-A312-58EE69B4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</a:t>
            </a:r>
            <a:r>
              <a:rPr lang="en-US" altLang="en-US" sz="2400" baseline="-25000"/>
              <a:t>q</a:t>
            </a:r>
          </a:p>
        </p:txBody>
      </p:sp>
      <p:sp>
        <p:nvSpPr>
          <p:cNvPr id="43016" name="Oval 17">
            <a:extLst>
              <a:ext uri="{FF2B5EF4-FFF2-40B4-BE49-F238E27FC236}">
                <a16:creationId xmlns:a16="http://schemas.microsoft.com/office/drawing/2014/main" xmlns="" id="{145D288F-1A64-47AF-AA5A-08E4BB192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3017" name="Oval 18">
            <a:extLst>
              <a:ext uri="{FF2B5EF4-FFF2-40B4-BE49-F238E27FC236}">
                <a16:creationId xmlns:a16="http://schemas.microsoft.com/office/drawing/2014/main" xmlns="" id="{5031A525-92F1-4DF2-970F-D37299259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3018" name="Oval 20">
            <a:extLst>
              <a:ext uri="{FF2B5EF4-FFF2-40B4-BE49-F238E27FC236}">
                <a16:creationId xmlns:a16="http://schemas.microsoft.com/office/drawing/2014/main" xmlns="" id="{742E0AB4-AF46-4D1B-8890-66C0A31FF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352800"/>
            <a:ext cx="3810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3019" name="Oval 21">
            <a:extLst>
              <a:ext uri="{FF2B5EF4-FFF2-40B4-BE49-F238E27FC236}">
                <a16:creationId xmlns:a16="http://schemas.microsoft.com/office/drawing/2014/main" xmlns="" id="{0AA69081-2166-4E98-B1FD-58B7D5AB7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3020" name="Text Box 32">
            <a:extLst>
              <a:ext uri="{FF2B5EF4-FFF2-40B4-BE49-F238E27FC236}">
                <a16:creationId xmlns:a16="http://schemas.microsoft.com/office/drawing/2014/main" xmlns="" id="{13A8C926-D1FB-4EC4-A50A-482541786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1242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3021" name="Text Box 33">
            <a:extLst>
              <a:ext uri="{FF2B5EF4-FFF2-40B4-BE49-F238E27FC236}">
                <a16:creationId xmlns:a16="http://schemas.microsoft.com/office/drawing/2014/main" xmlns="" id="{0772706A-5B37-49A9-A540-433566E1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3022" name="Text Box 36">
            <a:extLst>
              <a:ext uri="{FF2B5EF4-FFF2-40B4-BE49-F238E27FC236}">
                <a16:creationId xmlns:a16="http://schemas.microsoft.com/office/drawing/2014/main" xmlns="" id="{C5FFAD67-AF7C-4139-B94E-A48E658A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33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3023" name="Text Box 37">
            <a:extLst>
              <a:ext uri="{FF2B5EF4-FFF2-40B4-BE49-F238E27FC236}">
                <a16:creationId xmlns:a16="http://schemas.microsoft.com/office/drawing/2014/main" xmlns="" id="{B8431580-7D9C-4C6B-B0F1-06389B34B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90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3024" name="Line 39">
            <a:extLst>
              <a:ext uri="{FF2B5EF4-FFF2-40B4-BE49-F238E27FC236}">
                <a16:creationId xmlns:a16="http://schemas.microsoft.com/office/drawing/2014/main" xmlns="" id="{BB4EDCC8-FEE9-4314-B463-1FB2916F1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41">
            <a:extLst>
              <a:ext uri="{FF2B5EF4-FFF2-40B4-BE49-F238E27FC236}">
                <a16:creationId xmlns:a16="http://schemas.microsoft.com/office/drawing/2014/main" xmlns="" id="{302EB8D3-D265-4D4D-A7C1-1F6C9083E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Freeform 42">
            <a:extLst>
              <a:ext uri="{FF2B5EF4-FFF2-40B4-BE49-F238E27FC236}">
                <a16:creationId xmlns:a16="http://schemas.microsoft.com/office/drawing/2014/main" xmlns="" id="{05FE218A-C169-4829-98DE-A9436FFBEB02}"/>
              </a:ext>
            </a:extLst>
          </p:cNvPr>
          <p:cNvSpPr>
            <a:spLocks/>
          </p:cNvSpPr>
          <p:nvPr/>
        </p:nvSpPr>
        <p:spPr bwMode="auto">
          <a:xfrm>
            <a:off x="2133600" y="2971800"/>
            <a:ext cx="2667000" cy="381000"/>
          </a:xfrm>
          <a:custGeom>
            <a:avLst/>
            <a:gdLst>
              <a:gd name="T0" fmla="*/ 0 w 1680"/>
              <a:gd name="T1" fmla="*/ 2147483646 h 240"/>
              <a:gd name="T2" fmla="*/ 2147483646 w 1680"/>
              <a:gd name="T3" fmla="*/ 0 h 240"/>
              <a:gd name="T4" fmla="*/ 2147483646 w 1680"/>
              <a:gd name="T5" fmla="*/ 2147483646 h 240"/>
              <a:gd name="T6" fmla="*/ 0 60000 65536"/>
              <a:gd name="T7" fmla="*/ 0 60000 65536"/>
              <a:gd name="T8" fmla="*/ 0 60000 65536"/>
              <a:gd name="T9" fmla="*/ 0 w 1680"/>
              <a:gd name="T10" fmla="*/ 0 h 240"/>
              <a:gd name="T11" fmla="*/ 1680 w 168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240">
                <a:moveTo>
                  <a:pt x="0" y="240"/>
                </a:moveTo>
                <a:cubicBezTo>
                  <a:pt x="244" y="120"/>
                  <a:pt x="488" y="0"/>
                  <a:pt x="768" y="0"/>
                </a:cubicBezTo>
                <a:cubicBezTo>
                  <a:pt x="1048" y="0"/>
                  <a:pt x="1364" y="120"/>
                  <a:pt x="168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Freeform 44">
            <a:extLst>
              <a:ext uri="{FF2B5EF4-FFF2-40B4-BE49-F238E27FC236}">
                <a16:creationId xmlns:a16="http://schemas.microsoft.com/office/drawing/2014/main" xmlns="" id="{6F3A5D59-870C-4BD5-AEEB-8BBD9C280B0B}"/>
              </a:ext>
            </a:extLst>
          </p:cNvPr>
          <p:cNvSpPr>
            <a:spLocks/>
          </p:cNvSpPr>
          <p:nvPr/>
        </p:nvSpPr>
        <p:spPr bwMode="auto">
          <a:xfrm>
            <a:off x="2971800" y="3581400"/>
            <a:ext cx="685800" cy="609600"/>
          </a:xfrm>
          <a:custGeom>
            <a:avLst/>
            <a:gdLst>
              <a:gd name="T0" fmla="*/ 2147483646 w 432"/>
              <a:gd name="T1" fmla="*/ 0 h 384"/>
              <a:gd name="T2" fmla="*/ 2147483646 w 432"/>
              <a:gd name="T3" fmla="*/ 2147483646 h 384"/>
              <a:gd name="T4" fmla="*/ 0 w 432"/>
              <a:gd name="T5" fmla="*/ 0 h 384"/>
              <a:gd name="T6" fmla="*/ 0 60000 65536"/>
              <a:gd name="T7" fmla="*/ 0 60000 65536"/>
              <a:gd name="T8" fmla="*/ 0 60000 65536"/>
              <a:gd name="T9" fmla="*/ 0 w 432"/>
              <a:gd name="T10" fmla="*/ 0 h 384"/>
              <a:gd name="T11" fmla="*/ 432 w 43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84">
                <a:moveTo>
                  <a:pt x="432" y="0"/>
                </a:moveTo>
                <a:cubicBezTo>
                  <a:pt x="372" y="192"/>
                  <a:pt x="312" y="384"/>
                  <a:pt x="240" y="384"/>
                </a:cubicBezTo>
                <a:cubicBezTo>
                  <a:pt x="168" y="384"/>
                  <a:pt x="40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>
            <a:extLst>
              <a:ext uri="{FF2B5EF4-FFF2-40B4-BE49-F238E27FC236}">
                <a16:creationId xmlns:a16="http://schemas.microsoft.com/office/drawing/2014/main" xmlns="" id="{F43343F0-5BB1-4013-B87E-9B91CED6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45059" name="Slide Number Placeholder 4">
            <a:extLst>
              <a:ext uri="{FF2B5EF4-FFF2-40B4-BE49-F238E27FC236}">
                <a16:creationId xmlns:a16="http://schemas.microsoft.com/office/drawing/2014/main" xmlns="" id="{1046EE4F-CD3E-41E8-B633-7EED7D02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3F86E0-CD42-46DC-8920-B77C6A569D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xmlns="" id="{F6642F12-C887-46A1-9E6C-56009D50B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 (ab* | a*b)*</a:t>
            </a:r>
          </a:p>
        </p:txBody>
      </p:sp>
      <p:sp>
        <p:nvSpPr>
          <p:cNvPr id="45061" name="Text Box 3">
            <a:extLst>
              <a:ext uri="{FF2B5EF4-FFF2-40B4-BE49-F238E27FC236}">
                <a16:creationId xmlns:a16="http://schemas.microsoft.com/office/drawing/2014/main" xmlns="" id="{355AC4B6-3D00-4AEF-88A8-57D35BFEA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2022475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ab*</a:t>
            </a:r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xmlns="" id="{E5D09305-3AD8-4ADD-9BDB-C3FEE941D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xmlns="" id="{DB707EC0-C35F-4855-AC5B-1D596DEDB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5064" name="Oval 6">
            <a:extLst>
              <a:ext uri="{FF2B5EF4-FFF2-40B4-BE49-F238E27FC236}">
                <a16:creationId xmlns:a16="http://schemas.microsoft.com/office/drawing/2014/main" xmlns="" id="{ACF91AB5-F7D0-42F0-89AD-5C6B6D4D6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5065" name="Oval 7">
            <a:extLst>
              <a:ext uri="{FF2B5EF4-FFF2-40B4-BE49-F238E27FC236}">
                <a16:creationId xmlns:a16="http://schemas.microsoft.com/office/drawing/2014/main" xmlns="" id="{9D154166-2A44-4653-B99F-CFE677A0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45066" name="Text Box 8">
            <a:extLst>
              <a:ext uri="{FF2B5EF4-FFF2-40B4-BE49-F238E27FC236}">
                <a16:creationId xmlns:a16="http://schemas.microsoft.com/office/drawing/2014/main" xmlns="" id="{0708E31F-A22F-423B-828B-8318D5444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a*b</a:t>
            </a:r>
          </a:p>
        </p:txBody>
      </p:sp>
      <p:sp>
        <p:nvSpPr>
          <p:cNvPr id="45067" name="Line 9">
            <a:extLst>
              <a:ext uri="{FF2B5EF4-FFF2-40B4-BE49-F238E27FC236}">
                <a16:creationId xmlns:a16="http://schemas.microsoft.com/office/drawing/2014/main" xmlns="" id="{5B820068-641D-41C6-97C1-1B4276A9A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0">
            <a:extLst>
              <a:ext uri="{FF2B5EF4-FFF2-40B4-BE49-F238E27FC236}">
                <a16:creationId xmlns:a16="http://schemas.microsoft.com/office/drawing/2014/main" xmlns="" id="{62920C2C-2521-4D0E-A755-3ECDED61D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Text Box 11">
            <a:extLst>
              <a:ext uri="{FF2B5EF4-FFF2-40B4-BE49-F238E27FC236}">
                <a16:creationId xmlns:a16="http://schemas.microsoft.com/office/drawing/2014/main" xmlns="" id="{EAF9A877-1A44-4EDE-AF44-B2EEFC0FC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5070" name="Text Box 12">
            <a:extLst>
              <a:ext uri="{FF2B5EF4-FFF2-40B4-BE49-F238E27FC236}">
                <a16:creationId xmlns:a16="http://schemas.microsoft.com/office/drawing/2014/main" xmlns="" id="{3F5A2079-F516-4D5A-B8FD-F17E3BE2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2043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5071" name="Freeform 15">
            <a:extLst>
              <a:ext uri="{FF2B5EF4-FFF2-40B4-BE49-F238E27FC236}">
                <a16:creationId xmlns:a16="http://schemas.microsoft.com/office/drawing/2014/main" xmlns="" id="{4BF552E1-5350-4E74-A6B7-705DE79E5D62}"/>
              </a:ext>
            </a:extLst>
          </p:cNvPr>
          <p:cNvSpPr>
            <a:spLocks/>
          </p:cNvSpPr>
          <p:nvPr/>
        </p:nvSpPr>
        <p:spPr bwMode="auto">
          <a:xfrm>
            <a:off x="2768600" y="236220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Freeform 16">
            <a:extLst>
              <a:ext uri="{FF2B5EF4-FFF2-40B4-BE49-F238E27FC236}">
                <a16:creationId xmlns:a16="http://schemas.microsoft.com/office/drawing/2014/main" xmlns="" id="{9298D277-9317-4CAD-8985-62FE85DED154}"/>
              </a:ext>
            </a:extLst>
          </p:cNvPr>
          <p:cNvSpPr>
            <a:spLocks/>
          </p:cNvSpPr>
          <p:nvPr/>
        </p:nvSpPr>
        <p:spPr bwMode="auto">
          <a:xfrm>
            <a:off x="4648200" y="243840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xmlns="" id="{D0A622D6-ABAE-4DA9-89A5-950F98842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728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5074" name="Text Box 18">
            <a:extLst>
              <a:ext uri="{FF2B5EF4-FFF2-40B4-BE49-F238E27FC236}">
                <a16:creationId xmlns:a16="http://schemas.microsoft.com/office/drawing/2014/main" xmlns="" id="{CF90B0DF-1443-408D-8FC7-ADA589392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728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xmlns="" id="{E4466C90-A38D-4678-93FC-254028767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0">
            <a:extLst>
              <a:ext uri="{FF2B5EF4-FFF2-40B4-BE49-F238E27FC236}">
                <a16:creationId xmlns:a16="http://schemas.microsoft.com/office/drawing/2014/main" xmlns="" id="{423ABD0C-0DEB-42EF-9B1F-87A0CF26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489075"/>
            <a:ext cx="192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Starting with: </a:t>
            </a:r>
          </a:p>
        </p:txBody>
      </p:sp>
      <p:sp>
        <p:nvSpPr>
          <p:cNvPr id="45077" name="Oval 21">
            <a:extLst>
              <a:ext uri="{FF2B5EF4-FFF2-40B4-BE49-F238E27FC236}">
                <a16:creationId xmlns:a16="http://schemas.microsoft.com/office/drawing/2014/main" xmlns="" id="{6A61327B-0F3B-461E-9AFB-93BE1138D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3854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45078" name="Oval 22">
            <a:extLst>
              <a:ext uri="{FF2B5EF4-FFF2-40B4-BE49-F238E27FC236}">
                <a16:creationId xmlns:a16="http://schemas.microsoft.com/office/drawing/2014/main" xmlns="" id="{14C08303-0054-48EC-B5C5-189A37A3A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3854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xmlns="" id="{7A8E4AE6-6D25-481E-8859-6A457CA44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075" y="40068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Text Box 24">
            <a:extLst>
              <a:ext uri="{FF2B5EF4-FFF2-40B4-BE49-F238E27FC236}">
                <a16:creationId xmlns:a16="http://schemas.microsoft.com/office/drawing/2014/main" xmlns="" id="{E61EBDDB-7373-4707-B4DB-1992635ED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7020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5081" name="Freeform 25">
            <a:extLst>
              <a:ext uri="{FF2B5EF4-FFF2-40B4-BE49-F238E27FC236}">
                <a16:creationId xmlns:a16="http://schemas.microsoft.com/office/drawing/2014/main" xmlns="" id="{6E8B9765-616E-47A2-8C97-39625845F8EA}"/>
              </a:ext>
            </a:extLst>
          </p:cNvPr>
          <p:cNvSpPr>
            <a:spLocks/>
          </p:cNvSpPr>
          <p:nvPr/>
        </p:nvSpPr>
        <p:spPr bwMode="auto">
          <a:xfrm>
            <a:off x="4689475" y="408305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Oval 26">
            <a:extLst>
              <a:ext uri="{FF2B5EF4-FFF2-40B4-BE49-F238E27FC236}">
                <a16:creationId xmlns:a16="http://schemas.microsoft.com/office/drawing/2014/main" xmlns="" id="{166BC5AC-E7EF-4A94-B023-753A62CE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921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5083" name="Oval 27">
            <a:extLst>
              <a:ext uri="{FF2B5EF4-FFF2-40B4-BE49-F238E27FC236}">
                <a16:creationId xmlns:a16="http://schemas.microsoft.com/office/drawing/2014/main" xmlns="" id="{5D23A58B-217B-4DD4-84D4-812E0BAB1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4921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5084" name="Line 28">
            <a:extLst>
              <a:ext uri="{FF2B5EF4-FFF2-40B4-BE49-F238E27FC236}">
                <a16:creationId xmlns:a16="http://schemas.microsoft.com/office/drawing/2014/main" xmlns="" id="{48DCCA2A-2CB1-423E-9623-B8ED63EA0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075" y="50736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Freeform 29">
            <a:extLst>
              <a:ext uri="{FF2B5EF4-FFF2-40B4-BE49-F238E27FC236}">
                <a16:creationId xmlns:a16="http://schemas.microsoft.com/office/drawing/2014/main" xmlns="" id="{0D67AED5-B142-4010-82EC-7C3B6C4442F5}"/>
              </a:ext>
            </a:extLst>
          </p:cNvPr>
          <p:cNvSpPr>
            <a:spLocks/>
          </p:cNvSpPr>
          <p:nvPr/>
        </p:nvSpPr>
        <p:spPr bwMode="auto">
          <a:xfrm>
            <a:off x="3902075" y="514985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Oval 30">
            <a:extLst>
              <a:ext uri="{FF2B5EF4-FFF2-40B4-BE49-F238E27FC236}">
                <a16:creationId xmlns:a16="http://schemas.microsoft.com/office/drawing/2014/main" xmlns="" id="{2AF2E9F3-8365-40AC-9A40-653A414F1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475" y="438785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45087" name="Oval 31">
            <a:extLst>
              <a:ext uri="{FF2B5EF4-FFF2-40B4-BE49-F238E27FC236}">
                <a16:creationId xmlns:a16="http://schemas.microsoft.com/office/drawing/2014/main" xmlns="" id="{328FAA8E-2B75-47F9-8900-1EF7DF5F8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43878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45088" name="Line 32">
            <a:extLst>
              <a:ext uri="{FF2B5EF4-FFF2-40B4-BE49-F238E27FC236}">
                <a16:creationId xmlns:a16="http://schemas.microsoft.com/office/drawing/2014/main" xmlns="" id="{A01FD4F0-875A-4DFB-8AF3-46BEFEB5AB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1075" y="408305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Line 33">
            <a:extLst>
              <a:ext uri="{FF2B5EF4-FFF2-40B4-BE49-F238E27FC236}">
                <a16:creationId xmlns:a16="http://schemas.microsoft.com/office/drawing/2014/main" xmlns="" id="{C145E21A-53CD-4B01-BF0C-51B925C19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469265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Line 34">
            <a:extLst>
              <a:ext uri="{FF2B5EF4-FFF2-40B4-BE49-F238E27FC236}">
                <a16:creationId xmlns:a16="http://schemas.microsoft.com/office/drawing/2014/main" xmlns="" id="{FF4FF963-5ED2-4B64-A1B8-AF63B70507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5075" y="469265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Line 35">
            <a:extLst>
              <a:ext uri="{FF2B5EF4-FFF2-40B4-BE49-F238E27FC236}">
                <a16:creationId xmlns:a16="http://schemas.microsoft.com/office/drawing/2014/main" xmlns="" id="{6FB5AC84-E66B-46AE-A8F9-0363CCAD8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5075" y="400685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Text Box 66">
            <a:extLst>
              <a:ext uri="{FF2B5EF4-FFF2-40B4-BE49-F238E27FC236}">
                <a16:creationId xmlns:a16="http://schemas.microsoft.com/office/drawing/2014/main" xmlns="" id="{06B2C91B-1EEC-47D8-96E6-A9D734CC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76600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ab* | a*b</a:t>
            </a:r>
          </a:p>
        </p:txBody>
      </p:sp>
      <p:sp>
        <p:nvSpPr>
          <p:cNvPr id="45093" name="Text Box 74">
            <a:extLst>
              <a:ext uri="{FF2B5EF4-FFF2-40B4-BE49-F238E27FC236}">
                <a16:creationId xmlns:a16="http://schemas.microsoft.com/office/drawing/2014/main" xmlns="" id="{2B840ED0-A9DE-4CF0-8A07-5B327A229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323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5094" name="Text Box 75">
            <a:extLst>
              <a:ext uri="{FF2B5EF4-FFF2-40B4-BE49-F238E27FC236}">
                <a16:creationId xmlns:a16="http://schemas.microsoft.com/office/drawing/2014/main" xmlns="" id="{BE0F3023-1C8E-4919-950A-775249DEA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393065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5095" name="Text Box 76">
            <a:extLst>
              <a:ext uri="{FF2B5EF4-FFF2-40B4-BE49-F238E27FC236}">
                <a16:creationId xmlns:a16="http://schemas.microsoft.com/office/drawing/2014/main" xmlns="" id="{B4B77968-A55C-4AA1-BC97-441673BA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525" y="39465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5096" name="Text Box 77">
            <a:extLst>
              <a:ext uri="{FF2B5EF4-FFF2-40B4-BE49-F238E27FC236}">
                <a16:creationId xmlns:a16="http://schemas.microsoft.com/office/drawing/2014/main" xmlns="" id="{2770FA19-CEBF-4785-B7E2-29910356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525" y="4724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5097" name="Text Box 86">
            <a:extLst>
              <a:ext uri="{FF2B5EF4-FFF2-40B4-BE49-F238E27FC236}">
                <a16:creationId xmlns:a16="http://schemas.microsoft.com/office/drawing/2014/main" xmlns="" id="{6AEB180D-5CFE-4A87-8D5B-FDC65CC7C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53784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5098" name="Text Box 87">
            <a:extLst>
              <a:ext uri="{FF2B5EF4-FFF2-40B4-BE49-F238E27FC236}">
                <a16:creationId xmlns:a16="http://schemas.microsoft.com/office/drawing/2014/main" xmlns="" id="{7468D3CE-3D04-41DF-9DA4-036F1E02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48450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5099" name="Text Box 88">
            <a:extLst>
              <a:ext uri="{FF2B5EF4-FFF2-40B4-BE49-F238E27FC236}">
                <a16:creationId xmlns:a16="http://schemas.microsoft.com/office/drawing/2014/main" xmlns="" id="{24C47139-F944-4F16-8748-12F950A6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43116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5100" name="Rectangle 92">
            <a:extLst>
              <a:ext uri="{FF2B5EF4-FFF2-40B4-BE49-F238E27FC236}">
                <a16:creationId xmlns:a16="http://schemas.microsoft.com/office/drawing/2014/main" xmlns="" id="{32636FB7-DD70-4334-93E5-15B2DC5E9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914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5101" name="Rectangle 93">
            <a:extLst>
              <a:ext uri="{FF2B5EF4-FFF2-40B4-BE49-F238E27FC236}">
                <a16:creationId xmlns:a16="http://schemas.microsoft.com/office/drawing/2014/main" xmlns="" id="{9313B436-66EB-4661-932C-722C206C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1524000" cy="990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5102" name="Rectangle 94">
            <a:extLst>
              <a:ext uri="{FF2B5EF4-FFF2-40B4-BE49-F238E27FC236}">
                <a16:creationId xmlns:a16="http://schemas.microsoft.com/office/drawing/2014/main" xmlns="" id="{660404D1-20D9-44F9-A2B9-D6612027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0600"/>
            <a:ext cx="15240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5103" name="Rectangle 95">
            <a:extLst>
              <a:ext uri="{FF2B5EF4-FFF2-40B4-BE49-F238E27FC236}">
                <a16:creationId xmlns:a16="http://schemas.microsoft.com/office/drawing/2014/main" xmlns="" id="{D62F5F39-5A10-4DF9-8DDE-DB3280610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7400"/>
            <a:ext cx="1524000" cy="990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>
            <a:extLst>
              <a:ext uri="{FF2B5EF4-FFF2-40B4-BE49-F238E27FC236}">
                <a16:creationId xmlns:a16="http://schemas.microsoft.com/office/drawing/2014/main" xmlns="" id="{33D64FCC-DC71-4167-BE42-71B354B2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xmlns="" id="{8AA90AE3-03AF-477C-A227-EE838FFA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8E0353-7794-4E38-AEA1-B903FCCC84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xmlns="" id="{DB90592E-F5B1-4779-A8FF-7C31A2181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 (ab* | a*b)*</a:t>
            </a:r>
          </a:p>
        </p:txBody>
      </p:sp>
      <p:sp>
        <p:nvSpPr>
          <p:cNvPr id="47109" name="Oval 19">
            <a:extLst>
              <a:ext uri="{FF2B5EF4-FFF2-40B4-BE49-F238E27FC236}">
                <a16:creationId xmlns:a16="http://schemas.microsoft.com/office/drawing/2014/main" xmlns="" id="{DE52A656-7813-4555-86FB-F5969ACA0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68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47110" name="Oval 20">
            <a:extLst>
              <a:ext uri="{FF2B5EF4-FFF2-40B4-BE49-F238E27FC236}">
                <a16:creationId xmlns:a16="http://schemas.microsoft.com/office/drawing/2014/main" xmlns="" id="{38ECE5D9-16C6-434F-9278-06A827C3A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685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47111" name="Line 21">
            <a:extLst>
              <a:ext uri="{FF2B5EF4-FFF2-40B4-BE49-F238E27FC236}">
                <a16:creationId xmlns:a16="http://schemas.microsoft.com/office/drawing/2014/main" xmlns="" id="{6FFF84A2-F889-4AA5-B929-D9B78871E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20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22">
            <a:extLst>
              <a:ext uri="{FF2B5EF4-FFF2-40B4-BE49-F238E27FC236}">
                <a16:creationId xmlns:a16="http://schemas.microsoft.com/office/drawing/2014/main" xmlns="" id="{DB6A61BE-958B-4568-A6DE-A6ECEE122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016125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7113" name="Freeform 23">
            <a:extLst>
              <a:ext uri="{FF2B5EF4-FFF2-40B4-BE49-F238E27FC236}">
                <a16:creationId xmlns:a16="http://schemas.microsoft.com/office/drawing/2014/main" xmlns="" id="{B5EDCC4B-B922-424A-8E84-CBEE54C66C49}"/>
              </a:ext>
            </a:extLst>
          </p:cNvPr>
          <p:cNvSpPr>
            <a:spLocks/>
          </p:cNvSpPr>
          <p:nvPr/>
        </p:nvSpPr>
        <p:spPr bwMode="auto">
          <a:xfrm>
            <a:off x="2540000" y="2397125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Oval 24">
            <a:extLst>
              <a:ext uri="{FF2B5EF4-FFF2-40B4-BE49-F238E27FC236}">
                <a16:creationId xmlns:a16="http://schemas.microsoft.com/office/drawing/2014/main" xmlns="" id="{4511EB8C-8EC1-4DAE-8E41-03FAA2AE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353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7115" name="Oval 25">
            <a:extLst>
              <a:ext uri="{FF2B5EF4-FFF2-40B4-BE49-F238E27FC236}">
                <a16:creationId xmlns:a16="http://schemas.microsoft.com/office/drawing/2014/main" xmlns="" id="{1EAEFAB9-6AC3-46AA-93A2-23D0DF810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3532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7116" name="Line 26">
            <a:extLst>
              <a:ext uri="{FF2B5EF4-FFF2-40B4-BE49-F238E27FC236}">
                <a16:creationId xmlns:a16="http://schemas.microsoft.com/office/drawing/2014/main" xmlns="" id="{E672E28B-E929-4174-BE00-3A5EEE2D4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877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Freeform 27">
            <a:extLst>
              <a:ext uri="{FF2B5EF4-FFF2-40B4-BE49-F238E27FC236}">
                <a16:creationId xmlns:a16="http://schemas.microsoft.com/office/drawing/2014/main" xmlns="" id="{E2009981-4C6A-4152-A5DE-05217C4A9432}"/>
              </a:ext>
            </a:extLst>
          </p:cNvPr>
          <p:cNvSpPr>
            <a:spLocks/>
          </p:cNvSpPr>
          <p:nvPr/>
        </p:nvSpPr>
        <p:spPr bwMode="auto">
          <a:xfrm>
            <a:off x="1752600" y="3463925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28">
            <a:extLst>
              <a:ext uri="{FF2B5EF4-FFF2-40B4-BE49-F238E27FC236}">
                <a16:creationId xmlns:a16="http://schemas.microsoft.com/office/drawing/2014/main" xmlns="" id="{1ED1348F-3043-4AF6-86C4-2DED95F5D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01925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47119" name="Oval 29">
            <a:extLst>
              <a:ext uri="{FF2B5EF4-FFF2-40B4-BE49-F238E27FC236}">
                <a16:creationId xmlns:a16="http://schemas.microsoft.com/office/drawing/2014/main" xmlns="" id="{3BB5B5B0-E058-4ACA-B62C-1B64B5121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7019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47120" name="Line 30">
            <a:extLst>
              <a:ext uri="{FF2B5EF4-FFF2-40B4-BE49-F238E27FC236}">
                <a16:creationId xmlns:a16="http://schemas.microsoft.com/office/drawing/2014/main" xmlns="" id="{77848C4C-6DF8-4545-A3FA-08D9FDC6B4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39712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31">
            <a:extLst>
              <a:ext uri="{FF2B5EF4-FFF2-40B4-BE49-F238E27FC236}">
                <a16:creationId xmlns:a16="http://schemas.microsoft.com/office/drawing/2014/main" xmlns="" id="{E68BB795-A684-46B2-A94B-934EFC9F8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00672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32">
            <a:extLst>
              <a:ext uri="{FF2B5EF4-FFF2-40B4-BE49-F238E27FC236}">
                <a16:creationId xmlns:a16="http://schemas.microsoft.com/office/drawing/2014/main" xmlns="" id="{EE4E3F40-0860-42D0-85AE-DA6235B01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06725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33">
            <a:extLst>
              <a:ext uri="{FF2B5EF4-FFF2-40B4-BE49-F238E27FC236}">
                <a16:creationId xmlns:a16="http://schemas.microsoft.com/office/drawing/2014/main" xmlns="" id="{B0C55D8E-242D-4EAC-93BD-7A7473A2F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20925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Oval 34">
            <a:extLst>
              <a:ext uri="{FF2B5EF4-FFF2-40B4-BE49-F238E27FC236}">
                <a16:creationId xmlns:a16="http://schemas.microsoft.com/office/drawing/2014/main" xmlns="" id="{C5A0FBE7-79B4-46AD-837E-08CE6B042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47125" name="Oval 35">
            <a:extLst>
              <a:ext uri="{FF2B5EF4-FFF2-40B4-BE49-F238E27FC236}">
                <a16:creationId xmlns:a16="http://schemas.microsoft.com/office/drawing/2014/main" xmlns="" id="{F7F8D339-A03A-434A-9F17-B0530A4B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47126" name="Line 36">
            <a:extLst>
              <a:ext uri="{FF2B5EF4-FFF2-40B4-BE49-F238E27FC236}">
                <a16:creationId xmlns:a16="http://schemas.microsoft.com/office/drawing/2014/main" xmlns="" id="{B9DD5565-FD41-4AC8-A008-94540A4BD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Text Box 37">
            <a:extLst>
              <a:ext uri="{FF2B5EF4-FFF2-40B4-BE49-F238E27FC236}">
                <a16:creationId xmlns:a16="http://schemas.microsoft.com/office/drawing/2014/main" xmlns="" id="{566DC0BA-8F76-4775-8772-0C7E946E3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6576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7128" name="Freeform 38">
            <a:extLst>
              <a:ext uri="{FF2B5EF4-FFF2-40B4-BE49-F238E27FC236}">
                <a16:creationId xmlns:a16="http://schemas.microsoft.com/office/drawing/2014/main" xmlns="" id="{E999A0D3-B498-45C1-89F1-C3C047C6D9D3}"/>
              </a:ext>
            </a:extLst>
          </p:cNvPr>
          <p:cNvSpPr>
            <a:spLocks/>
          </p:cNvSpPr>
          <p:nvPr/>
        </p:nvSpPr>
        <p:spPr bwMode="auto">
          <a:xfrm>
            <a:off x="6578600" y="403860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Oval 39">
            <a:extLst>
              <a:ext uri="{FF2B5EF4-FFF2-40B4-BE49-F238E27FC236}">
                <a16:creationId xmlns:a16="http://schemas.microsoft.com/office/drawing/2014/main" xmlns="" id="{FB23A349-B726-41BA-9C04-5789D748D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47130" name="Oval 40">
            <a:extLst>
              <a:ext uri="{FF2B5EF4-FFF2-40B4-BE49-F238E27FC236}">
                <a16:creationId xmlns:a16="http://schemas.microsoft.com/office/drawing/2014/main" xmlns="" id="{8638E0D6-A996-44F5-9978-31DCED87D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47131" name="Line 41">
            <a:extLst>
              <a:ext uri="{FF2B5EF4-FFF2-40B4-BE49-F238E27FC236}">
                <a16:creationId xmlns:a16="http://schemas.microsoft.com/office/drawing/2014/main" xmlns="" id="{DB8A2ED1-D683-4B8D-A329-379633CDD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Freeform 42">
            <a:extLst>
              <a:ext uri="{FF2B5EF4-FFF2-40B4-BE49-F238E27FC236}">
                <a16:creationId xmlns:a16="http://schemas.microsoft.com/office/drawing/2014/main" xmlns="" id="{07B90241-F442-4195-959F-CAB0D6522C09}"/>
              </a:ext>
            </a:extLst>
          </p:cNvPr>
          <p:cNvSpPr>
            <a:spLocks/>
          </p:cNvSpPr>
          <p:nvPr/>
        </p:nvSpPr>
        <p:spPr bwMode="auto">
          <a:xfrm>
            <a:off x="5791200" y="5105400"/>
            <a:ext cx="406400" cy="355600"/>
          </a:xfrm>
          <a:custGeom>
            <a:avLst/>
            <a:gdLst>
              <a:gd name="T0" fmla="*/ 2147483646 w 256"/>
              <a:gd name="T1" fmla="*/ 0 h 224"/>
              <a:gd name="T2" fmla="*/ 2147483646 w 256"/>
              <a:gd name="T3" fmla="*/ 2147483646 h 224"/>
              <a:gd name="T4" fmla="*/ 2147483646 w 256"/>
              <a:gd name="T5" fmla="*/ 2147483646 h 224"/>
              <a:gd name="T6" fmla="*/ 2147483646 w 256"/>
              <a:gd name="T7" fmla="*/ 0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24"/>
              <a:gd name="T14" fmla="*/ 256 w 256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24">
                <a:moveTo>
                  <a:pt x="32" y="0"/>
                </a:moveTo>
                <a:cubicBezTo>
                  <a:pt x="16" y="80"/>
                  <a:pt x="0" y="160"/>
                  <a:pt x="32" y="192"/>
                </a:cubicBezTo>
                <a:cubicBezTo>
                  <a:pt x="64" y="224"/>
                  <a:pt x="192" y="224"/>
                  <a:pt x="224" y="192"/>
                </a:cubicBezTo>
                <a:cubicBezTo>
                  <a:pt x="256" y="160"/>
                  <a:pt x="240" y="80"/>
                  <a:pt x="22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Oval 43">
            <a:extLst>
              <a:ext uri="{FF2B5EF4-FFF2-40B4-BE49-F238E27FC236}">
                <a16:creationId xmlns:a16="http://schemas.microsoft.com/office/drawing/2014/main" xmlns="" id="{42D1AB19-3380-4808-8649-D17DB419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47134" name="Oval 44">
            <a:extLst>
              <a:ext uri="{FF2B5EF4-FFF2-40B4-BE49-F238E27FC236}">
                <a16:creationId xmlns:a16="http://schemas.microsoft.com/office/drawing/2014/main" xmlns="" id="{FF414686-C45E-4D7E-8E92-1DDF1A3FE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343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47135" name="Line 45">
            <a:extLst>
              <a:ext uri="{FF2B5EF4-FFF2-40B4-BE49-F238E27FC236}">
                <a16:creationId xmlns:a16="http://schemas.microsoft.com/office/drawing/2014/main" xmlns="" id="{0EFB3F7F-A021-4008-AABF-FFC5205D2F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038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46">
            <a:extLst>
              <a:ext uri="{FF2B5EF4-FFF2-40B4-BE49-F238E27FC236}">
                <a16:creationId xmlns:a16="http://schemas.microsoft.com/office/drawing/2014/main" xmlns="" id="{5E00C802-DC02-48DD-8B63-21E09D90D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648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Line 47">
            <a:extLst>
              <a:ext uri="{FF2B5EF4-FFF2-40B4-BE49-F238E27FC236}">
                <a16:creationId xmlns:a16="http://schemas.microsoft.com/office/drawing/2014/main" xmlns="" id="{74FCF3C8-AD0F-4499-98D5-B0EE022965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48">
            <a:extLst>
              <a:ext uri="{FF2B5EF4-FFF2-40B4-BE49-F238E27FC236}">
                <a16:creationId xmlns:a16="http://schemas.microsoft.com/office/drawing/2014/main" xmlns="" id="{31F55FA0-7BE9-4C14-8682-72B73728D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962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Text Box 49">
            <a:extLst>
              <a:ext uri="{FF2B5EF4-FFF2-40B4-BE49-F238E27FC236}">
                <a16:creationId xmlns:a16="http://schemas.microsoft.com/office/drawing/2014/main" xmlns="" id="{D4E71C03-2351-4C05-8E34-BA95AE1F1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127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ab* | a*b</a:t>
            </a:r>
          </a:p>
        </p:txBody>
      </p:sp>
      <p:sp>
        <p:nvSpPr>
          <p:cNvPr id="47140" name="Rectangle 50">
            <a:extLst>
              <a:ext uri="{FF2B5EF4-FFF2-40B4-BE49-F238E27FC236}">
                <a16:creationId xmlns:a16="http://schemas.microsoft.com/office/drawing/2014/main" xmlns="" id="{E6FEF194-11BD-419B-9F55-EBF026F5B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352800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(ab* | a*b)*</a:t>
            </a:r>
          </a:p>
        </p:txBody>
      </p:sp>
      <p:sp>
        <p:nvSpPr>
          <p:cNvPr id="47141" name="Oval 51">
            <a:extLst>
              <a:ext uri="{FF2B5EF4-FFF2-40B4-BE49-F238E27FC236}">
                <a16:creationId xmlns:a16="http://schemas.microsoft.com/office/drawing/2014/main" xmlns="" id="{E9510ED5-3E5B-4A9A-97DA-F3657B366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3434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7</a:t>
            </a:r>
          </a:p>
        </p:txBody>
      </p:sp>
      <p:sp>
        <p:nvSpPr>
          <p:cNvPr id="47142" name="Oval 52">
            <a:extLst>
              <a:ext uri="{FF2B5EF4-FFF2-40B4-BE49-F238E27FC236}">
                <a16:creationId xmlns:a16="http://schemas.microsoft.com/office/drawing/2014/main" xmlns="" id="{127453E3-6647-4530-86AC-4DA068D2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8</a:t>
            </a:r>
          </a:p>
        </p:txBody>
      </p:sp>
      <p:sp>
        <p:nvSpPr>
          <p:cNvPr id="47143" name="Line 53">
            <a:extLst>
              <a:ext uri="{FF2B5EF4-FFF2-40B4-BE49-F238E27FC236}">
                <a16:creationId xmlns:a16="http://schemas.microsoft.com/office/drawing/2014/main" xmlns="" id="{A82B62BC-2B57-4F24-85F6-4039A8BA9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4" name="Line 54">
            <a:extLst>
              <a:ext uri="{FF2B5EF4-FFF2-40B4-BE49-F238E27FC236}">
                <a16:creationId xmlns:a16="http://schemas.microsoft.com/office/drawing/2014/main" xmlns="" id="{7F398782-4634-4AD9-91C4-7C650D60E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Freeform 55">
            <a:extLst>
              <a:ext uri="{FF2B5EF4-FFF2-40B4-BE49-F238E27FC236}">
                <a16:creationId xmlns:a16="http://schemas.microsoft.com/office/drawing/2014/main" xmlns="" id="{EFB02FF3-DFE1-441C-B1C3-98402C999834}"/>
              </a:ext>
            </a:extLst>
          </p:cNvPr>
          <p:cNvSpPr>
            <a:spLocks/>
          </p:cNvSpPr>
          <p:nvPr/>
        </p:nvSpPr>
        <p:spPr bwMode="auto">
          <a:xfrm>
            <a:off x="5105400" y="4648200"/>
            <a:ext cx="2781300" cy="1066800"/>
          </a:xfrm>
          <a:custGeom>
            <a:avLst/>
            <a:gdLst>
              <a:gd name="T0" fmla="*/ 2147483646 w 1752"/>
              <a:gd name="T1" fmla="*/ 0 h 608"/>
              <a:gd name="T2" fmla="*/ 2147483646 w 1752"/>
              <a:gd name="T3" fmla="*/ 2147483646 h 608"/>
              <a:gd name="T4" fmla="*/ 2147483646 w 1752"/>
              <a:gd name="T5" fmla="*/ 2147483646 h 608"/>
              <a:gd name="T6" fmla="*/ 2147483646 w 1752"/>
              <a:gd name="T7" fmla="*/ 0 h 608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608"/>
              <a:gd name="T14" fmla="*/ 1752 w 1752"/>
              <a:gd name="T15" fmla="*/ 608 h 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608">
                <a:moveTo>
                  <a:pt x="1536" y="0"/>
                </a:moveTo>
                <a:cubicBezTo>
                  <a:pt x="1644" y="196"/>
                  <a:pt x="1752" y="392"/>
                  <a:pt x="1536" y="480"/>
                </a:cubicBezTo>
                <a:cubicBezTo>
                  <a:pt x="1320" y="568"/>
                  <a:pt x="480" y="608"/>
                  <a:pt x="240" y="528"/>
                </a:cubicBezTo>
                <a:cubicBezTo>
                  <a:pt x="0" y="448"/>
                  <a:pt x="48" y="224"/>
                  <a:pt x="9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Freeform 56">
            <a:extLst>
              <a:ext uri="{FF2B5EF4-FFF2-40B4-BE49-F238E27FC236}">
                <a16:creationId xmlns:a16="http://schemas.microsoft.com/office/drawing/2014/main" xmlns="" id="{8116F527-4F9C-48C5-883F-0A9EEBADC38A}"/>
              </a:ext>
            </a:extLst>
          </p:cNvPr>
          <p:cNvSpPr>
            <a:spLocks/>
          </p:cNvSpPr>
          <p:nvPr/>
        </p:nvSpPr>
        <p:spPr bwMode="auto">
          <a:xfrm>
            <a:off x="4584700" y="4648200"/>
            <a:ext cx="3568700" cy="1143000"/>
          </a:xfrm>
          <a:custGeom>
            <a:avLst/>
            <a:gdLst>
              <a:gd name="T0" fmla="*/ 2147483646 w 2336"/>
              <a:gd name="T1" fmla="*/ 0 h 840"/>
              <a:gd name="T2" fmla="*/ 2147483646 w 2336"/>
              <a:gd name="T3" fmla="*/ 2147483646 h 840"/>
              <a:gd name="T4" fmla="*/ 2147483646 w 2336"/>
              <a:gd name="T5" fmla="*/ 2147483646 h 840"/>
              <a:gd name="T6" fmla="*/ 2147483646 w 2336"/>
              <a:gd name="T7" fmla="*/ 0 h 840"/>
              <a:gd name="T8" fmla="*/ 0 60000 65536"/>
              <a:gd name="T9" fmla="*/ 0 60000 65536"/>
              <a:gd name="T10" fmla="*/ 0 60000 65536"/>
              <a:gd name="T11" fmla="*/ 0 60000 65536"/>
              <a:gd name="T12" fmla="*/ 0 w 2336"/>
              <a:gd name="T13" fmla="*/ 0 h 840"/>
              <a:gd name="T14" fmla="*/ 2336 w 2336"/>
              <a:gd name="T15" fmla="*/ 840 h 8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36" h="840">
                <a:moveTo>
                  <a:pt x="40" y="0"/>
                </a:moveTo>
                <a:cubicBezTo>
                  <a:pt x="20" y="300"/>
                  <a:pt x="0" y="600"/>
                  <a:pt x="328" y="720"/>
                </a:cubicBezTo>
                <a:cubicBezTo>
                  <a:pt x="656" y="840"/>
                  <a:pt x="1680" y="840"/>
                  <a:pt x="2008" y="720"/>
                </a:cubicBezTo>
                <a:cubicBezTo>
                  <a:pt x="2336" y="600"/>
                  <a:pt x="2316" y="300"/>
                  <a:pt x="229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Text Box 57">
            <a:extLst>
              <a:ext uri="{FF2B5EF4-FFF2-40B4-BE49-F238E27FC236}">
                <a16:creationId xmlns:a16="http://schemas.microsoft.com/office/drawing/2014/main" xmlns="" id="{8B6BE4FD-AD26-4A4D-951D-2AA1C15DB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781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48" name="Text Box 58">
            <a:extLst>
              <a:ext uri="{FF2B5EF4-FFF2-40B4-BE49-F238E27FC236}">
                <a16:creationId xmlns:a16="http://schemas.microsoft.com/office/drawing/2014/main" xmlns="" id="{90FEF57B-D9E0-450F-AA0F-A718F8F6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447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49" name="Text Box 59">
            <a:extLst>
              <a:ext uri="{FF2B5EF4-FFF2-40B4-BE49-F238E27FC236}">
                <a16:creationId xmlns:a16="http://schemas.microsoft.com/office/drawing/2014/main" xmlns="" id="{B5926439-39B1-4707-A140-0F190215A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1685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0" name="Text Box 60">
            <a:extLst>
              <a:ext uri="{FF2B5EF4-FFF2-40B4-BE49-F238E27FC236}">
                <a16:creationId xmlns:a16="http://schemas.microsoft.com/office/drawing/2014/main" xmlns="" id="{1395732A-FA00-4831-AAA9-B31F2FA44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1591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1" name="Text Box 61">
            <a:extLst>
              <a:ext uri="{FF2B5EF4-FFF2-40B4-BE49-F238E27FC236}">
                <a16:creationId xmlns:a16="http://schemas.microsoft.com/office/drawing/2014/main" xmlns="" id="{923EF0E1-CE6D-4351-9D63-90E705070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7244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2" name="Text Box 62">
            <a:extLst>
              <a:ext uri="{FF2B5EF4-FFF2-40B4-BE49-F238E27FC236}">
                <a16:creationId xmlns:a16="http://schemas.microsoft.com/office/drawing/2014/main" xmlns="" id="{2A1ACE8F-617E-4040-9FE6-ED8DA9CF9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8768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3" name="Text Box 63">
            <a:extLst>
              <a:ext uri="{FF2B5EF4-FFF2-40B4-BE49-F238E27FC236}">
                <a16:creationId xmlns:a16="http://schemas.microsoft.com/office/drawing/2014/main" xmlns="" id="{4C7107C3-8D93-4A0E-8B61-6D12246BD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0989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4" name="Text Box 64">
            <a:extLst>
              <a:ext uri="{FF2B5EF4-FFF2-40B4-BE49-F238E27FC236}">
                <a16:creationId xmlns:a16="http://schemas.microsoft.com/office/drawing/2014/main" xmlns="" id="{6F6F412D-B5A6-405C-95A8-67D68BEA3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098925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5" name="Text Box 65">
            <a:extLst>
              <a:ext uri="{FF2B5EF4-FFF2-40B4-BE49-F238E27FC236}">
                <a16:creationId xmlns:a16="http://schemas.microsoft.com/office/drawing/2014/main" xmlns="" id="{05FF8F68-037F-468F-BF32-3FB0CD809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6" name="Text Box 66">
            <a:extLst>
              <a:ext uri="{FF2B5EF4-FFF2-40B4-BE49-F238E27FC236}">
                <a16:creationId xmlns:a16="http://schemas.microsoft.com/office/drawing/2014/main" xmlns="" id="{9A954FB4-ED3A-428C-B929-E7EF8BBCF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196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7" name="Text Box 67">
            <a:extLst>
              <a:ext uri="{FF2B5EF4-FFF2-40B4-BE49-F238E27FC236}">
                <a16:creationId xmlns:a16="http://schemas.microsoft.com/office/drawing/2014/main" xmlns="" id="{0F35F21F-92D0-48B5-8F96-06108AA42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958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8" name="Text Box 68">
            <a:extLst>
              <a:ext uri="{FF2B5EF4-FFF2-40B4-BE49-F238E27FC236}">
                <a16:creationId xmlns:a16="http://schemas.microsoft.com/office/drawing/2014/main" xmlns="" id="{9B783BB3-E250-4EB9-A47F-4052965B7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0"/>
            <a:ext cx="29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47159" name="Text Box 69">
            <a:extLst>
              <a:ext uri="{FF2B5EF4-FFF2-40B4-BE49-F238E27FC236}">
                <a16:creationId xmlns:a16="http://schemas.microsoft.com/office/drawing/2014/main" xmlns="" id="{822601D5-7036-490D-AE8F-25E5BC0C5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92525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7160" name="Text Box 70">
            <a:extLst>
              <a:ext uri="{FF2B5EF4-FFF2-40B4-BE49-F238E27FC236}">
                <a16:creationId xmlns:a16="http://schemas.microsoft.com/office/drawing/2014/main" xmlns="" id="{1E7B8339-A8A4-4C42-A617-93730922E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5912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7161" name="Text Box 71">
            <a:extLst>
              <a:ext uri="{FF2B5EF4-FFF2-40B4-BE49-F238E27FC236}">
                <a16:creationId xmlns:a16="http://schemas.microsoft.com/office/drawing/2014/main" xmlns="" id="{25DC7162-A43C-4B5E-80D1-1BBC6DDB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62572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7162" name="Text Box 72">
            <a:extLst>
              <a:ext uri="{FF2B5EF4-FFF2-40B4-BE49-F238E27FC236}">
                <a16:creationId xmlns:a16="http://schemas.microsoft.com/office/drawing/2014/main" xmlns="" id="{E4FD4612-077E-473B-9653-5620DB542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267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7163" name="Text Box 73">
            <a:extLst>
              <a:ext uri="{FF2B5EF4-FFF2-40B4-BE49-F238E27FC236}">
                <a16:creationId xmlns:a16="http://schemas.microsoft.com/office/drawing/2014/main" xmlns="" id="{21B06B3E-E62E-4B19-81DE-8AAD04182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47164" name="Text Box 74">
            <a:extLst>
              <a:ext uri="{FF2B5EF4-FFF2-40B4-BE49-F238E27FC236}">
                <a16:creationId xmlns:a16="http://schemas.microsoft.com/office/drawing/2014/main" xmlns="" id="{4B2A504F-CAB6-4899-A136-874B9B925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47165" name="Rectangle 75">
            <a:extLst>
              <a:ext uri="{FF2B5EF4-FFF2-40B4-BE49-F238E27FC236}">
                <a16:creationId xmlns:a16="http://schemas.microsoft.com/office/drawing/2014/main" xmlns="" id="{43BB5849-DB9E-49BA-B396-8AC2E68A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2819400" cy="1905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47166" name="Rectangle 76">
            <a:extLst>
              <a:ext uri="{FF2B5EF4-FFF2-40B4-BE49-F238E27FC236}">
                <a16:creationId xmlns:a16="http://schemas.microsoft.com/office/drawing/2014/main" xmlns="" id="{20F0D6DA-1C52-43BF-BE2D-71A09813C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2819400" cy="167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xmlns="" id="{6118E983-87AB-4CC6-84F7-D6FEEFBA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xmlns="" id="{7620CCB9-2DB1-49D9-8123-31D663CF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DE16A0-BA36-4290-9EA5-8C8014F40E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xmlns="" id="{BDFFB089-3884-498D-994B-35BE63ED2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NFAs to DFAs</a:t>
            </a:r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xmlns="" id="{EF6DBC22-5F45-4656-81CE-C5C07C639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Idea</a:t>
            </a:r>
            <a:r>
              <a:rPr lang="en-US" altLang="en-US" sz="2800"/>
              <a:t>: Each state in the new DFA will correspond to some set of states from the NFA.  The DFA will be in state {s</a:t>
            </a:r>
            <a:r>
              <a:rPr lang="en-US" altLang="en-US" sz="2800" baseline="-25000"/>
              <a:t>0</a:t>
            </a:r>
            <a:r>
              <a:rPr lang="en-US" altLang="en-US" sz="2800"/>
              <a:t>,s</a:t>
            </a:r>
            <a:r>
              <a:rPr lang="en-US" altLang="en-US" sz="2800" baseline="-25000"/>
              <a:t>1</a:t>
            </a:r>
            <a:r>
              <a:rPr lang="en-US" altLang="en-US" sz="2800"/>
              <a:t>,…} after input if the NFA could be in </a:t>
            </a:r>
            <a:r>
              <a:rPr lang="en-US" altLang="en-US" sz="2800" i="1"/>
              <a:t>any</a:t>
            </a:r>
            <a:r>
              <a:rPr lang="en-US" altLang="en-US" sz="2800"/>
              <a:t> of these states for the same input.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Input</a:t>
            </a:r>
            <a:r>
              <a:rPr lang="en-US" altLang="en-US" sz="2400"/>
              <a:t>: NFA N with state set S</a:t>
            </a:r>
            <a:r>
              <a:rPr lang="en-US" altLang="en-US" sz="2400" baseline="-25000"/>
              <a:t>N</a:t>
            </a:r>
            <a:r>
              <a:rPr lang="en-US" altLang="en-US" sz="2400"/>
              <a:t>, alphabet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/>
              <a:t>, start state s</a:t>
            </a:r>
            <a:r>
              <a:rPr lang="en-US" altLang="en-US" sz="2400" baseline="-25000"/>
              <a:t>N</a:t>
            </a:r>
            <a:r>
              <a:rPr lang="en-US" altLang="en-US" sz="2400"/>
              <a:t>, final states F</a:t>
            </a:r>
            <a:r>
              <a:rPr lang="en-US" altLang="en-US" sz="2400" baseline="-25000"/>
              <a:t>N</a:t>
            </a:r>
            <a:r>
              <a:rPr lang="en-US" altLang="en-US" sz="2400"/>
              <a:t>, transition function T</a:t>
            </a:r>
            <a:r>
              <a:rPr lang="en-US" altLang="en-US" sz="2400" baseline="-25000"/>
              <a:t>N</a:t>
            </a:r>
            <a:r>
              <a:rPr lang="en-US" altLang="en-US" sz="2400"/>
              <a:t>: S</a:t>
            </a:r>
            <a:r>
              <a:rPr lang="en-US" altLang="en-US" sz="2400" baseline="-25000"/>
              <a:t>N</a:t>
            </a:r>
            <a:r>
              <a:rPr lang="en-US" altLang="en-US" sz="2400"/>
              <a:t> x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/>
              <a:t> + {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} </a:t>
            </a:r>
            <a:r>
              <a:rPr lang="en-US" altLang="en-US" sz="2400">
                <a:sym typeface="Wingdings" panose="05000000000000000000" pitchFamily="2" charset="2"/>
              </a:rPr>
              <a:t> set of </a:t>
            </a:r>
            <a:r>
              <a:rPr lang="en-US" altLang="en-US" sz="2400"/>
              <a:t>S</a:t>
            </a:r>
            <a:r>
              <a:rPr lang="en-US" altLang="en-US" sz="2400" baseline="-25000"/>
              <a:t>N</a:t>
            </a:r>
            <a:endParaRPr lang="en-US" altLang="en-US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ym typeface="Wingdings" panose="05000000000000000000" pitchFamily="2" charset="2"/>
              </a:rPr>
              <a:t>Output</a:t>
            </a:r>
            <a:r>
              <a:rPr lang="en-US" altLang="en-US" sz="2400">
                <a:sym typeface="Wingdings" panose="05000000000000000000" pitchFamily="2" charset="2"/>
              </a:rPr>
              <a:t>: DFA D with state set S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r>
              <a:rPr lang="en-US" altLang="en-US" sz="2400">
                <a:sym typeface="Wingdings" panose="05000000000000000000" pitchFamily="2" charset="2"/>
              </a:rPr>
              <a:t>, alphabet </a:t>
            </a:r>
            <a:r>
              <a:rPr lang="en-US" altLang="en-US" sz="2400"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en-US" altLang="en-US" sz="2400">
                <a:sym typeface="Wingdings" panose="05000000000000000000" pitchFamily="2" charset="2"/>
              </a:rPr>
              <a:t>,  start state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Wingdings" panose="05000000000000000000" pitchFamily="2" charset="2"/>
              </a:rPr>
              <a:t>s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r>
              <a:rPr lang="en-US" altLang="en-US" sz="2400">
                <a:sym typeface="Wingdings" panose="05000000000000000000" pitchFamily="2" charset="2"/>
              </a:rPr>
              <a:t> = </a:t>
            </a:r>
            <a:r>
              <a:rPr lang="en-US" altLang="en-US" sz="2400"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  <a:r>
              <a:rPr lang="en-US" altLang="en-US" sz="2400">
                <a:sym typeface="Wingdings" panose="05000000000000000000" pitchFamily="2" charset="2"/>
              </a:rPr>
              <a:t>-closure(s</a:t>
            </a:r>
            <a:r>
              <a:rPr lang="en-US" altLang="en-US" sz="2400" baseline="-25000">
                <a:sym typeface="Wingdings" panose="05000000000000000000" pitchFamily="2" charset="2"/>
              </a:rPr>
              <a:t>N</a:t>
            </a:r>
            <a:r>
              <a:rPr lang="en-US" altLang="en-US" sz="2400">
                <a:sym typeface="Wingdings" panose="05000000000000000000" pitchFamily="2" charset="2"/>
              </a:rPr>
              <a:t>), final states F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r>
              <a:rPr lang="en-US" altLang="en-US" sz="2400">
                <a:sym typeface="Wingdings" panose="05000000000000000000" pitchFamily="2" charset="2"/>
              </a:rPr>
              <a:t>, transition function          T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r>
              <a:rPr lang="en-US" altLang="en-US" sz="2400">
                <a:sym typeface="Wingdings" panose="05000000000000000000" pitchFamily="2" charset="2"/>
              </a:rPr>
              <a:t>: S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r>
              <a:rPr lang="en-US" altLang="en-US" sz="2400">
                <a:sym typeface="Wingdings" panose="05000000000000000000" pitchFamily="2" charset="2"/>
              </a:rPr>
              <a:t> x </a:t>
            </a:r>
            <a:r>
              <a:rPr lang="en-US" altLang="en-US" sz="2400"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en-US" altLang="en-US" sz="2400">
                <a:sym typeface="Wingdings" panose="05000000000000000000" pitchFamily="2" charset="2"/>
              </a:rPr>
              <a:t>  S</a:t>
            </a:r>
            <a:r>
              <a:rPr lang="en-US" altLang="en-US" sz="2400" baseline="-25000">
                <a:sym typeface="Wingdings" panose="05000000000000000000" pitchFamily="2" charset="2"/>
              </a:rPr>
              <a:t>D</a:t>
            </a:r>
            <a:endParaRPr lang="en-US" altLang="en-US" sz="24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>
            <a:extLst>
              <a:ext uri="{FF2B5EF4-FFF2-40B4-BE49-F238E27FC236}">
                <a16:creationId xmlns:a16="http://schemas.microsoft.com/office/drawing/2014/main" xmlns="" id="{DF346236-4AD1-47A0-9DF7-A2E07C79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xmlns="" id="{D8B61349-5C53-4DEC-A80A-C2B62B87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1BE0EC-FA80-43AE-8764-B9FD96C0E08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xmlns="" id="{7BBDDC40-E700-48CB-9524-FA4D34E9B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</a:rPr>
              <a:t>e</a:t>
            </a:r>
            <a:r>
              <a:rPr lang="en-US" altLang="en-US">
                <a:solidFill>
                  <a:schemeClr val="tx1"/>
                </a:solidFill>
              </a:rPr>
              <a:t>-closure()</a:t>
            </a:r>
          </a:p>
        </p:txBody>
      </p:sp>
      <p:sp>
        <p:nvSpPr>
          <p:cNvPr id="51205" name="Text Box 3">
            <a:extLst>
              <a:ext uri="{FF2B5EF4-FFF2-40B4-BE49-F238E27FC236}">
                <a16:creationId xmlns:a16="http://schemas.microsoft.com/office/drawing/2014/main" xmlns="" id="{BF4546F0-E49C-4540-B423-6CEC38AE0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Defn</a:t>
            </a:r>
            <a:r>
              <a:rPr lang="en-US" altLang="en-US" sz="2400"/>
              <a:t>: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-closure(T) = T + all NFA states reachable from any state in T using only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 transitions.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xmlns="" id="{8CB08054-EFF9-4396-A537-1079C98F8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xmlns="" id="{793E0E7B-86A0-4977-B370-7B25C0456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xmlns="" id="{ACC82A51-44FB-4514-8C56-F7CF90DD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xmlns="" id="{450D25EC-D369-40A4-B949-B52814243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xmlns="" id="{897B151D-24C8-41C3-A5C0-B885542C4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51211" name="Line 14">
            <a:extLst>
              <a:ext uri="{FF2B5EF4-FFF2-40B4-BE49-F238E27FC236}">
                <a16:creationId xmlns:a16="http://schemas.microsoft.com/office/drawing/2014/main" xmlns="" id="{1D3F2A62-CB2E-478C-BE8A-76E1A5149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5">
            <a:extLst>
              <a:ext uri="{FF2B5EF4-FFF2-40B4-BE49-F238E27FC236}">
                <a16:creationId xmlns:a16="http://schemas.microsoft.com/office/drawing/2014/main" xmlns="" id="{F1E357F9-CC0C-47C9-8647-62B54FC0F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6">
            <a:extLst>
              <a:ext uri="{FF2B5EF4-FFF2-40B4-BE49-F238E27FC236}">
                <a16:creationId xmlns:a16="http://schemas.microsoft.com/office/drawing/2014/main" xmlns="" id="{F35A4D73-C3E4-497D-B7C1-41EC41A2D7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2766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7">
            <a:extLst>
              <a:ext uri="{FF2B5EF4-FFF2-40B4-BE49-F238E27FC236}">
                <a16:creationId xmlns:a16="http://schemas.microsoft.com/office/drawing/2014/main" xmlns="" id="{625C63A8-C874-4D11-836F-4987DBE12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8">
            <a:extLst>
              <a:ext uri="{FF2B5EF4-FFF2-40B4-BE49-F238E27FC236}">
                <a16:creationId xmlns:a16="http://schemas.microsoft.com/office/drawing/2014/main" xmlns="" id="{14FB12BD-502F-4FB2-9C5F-7550336F0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9">
            <a:extLst>
              <a:ext uri="{FF2B5EF4-FFF2-40B4-BE49-F238E27FC236}">
                <a16:creationId xmlns:a16="http://schemas.microsoft.com/office/drawing/2014/main" xmlns="" id="{35145C29-B60A-4FC1-9352-FC0FD8AE9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20">
            <a:extLst>
              <a:ext uri="{FF2B5EF4-FFF2-40B4-BE49-F238E27FC236}">
                <a16:creationId xmlns:a16="http://schemas.microsoft.com/office/drawing/2014/main" xmlns="" id="{E3245C08-8172-4B8F-AFE4-5227BDB5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Text Box 21">
            <a:extLst>
              <a:ext uri="{FF2B5EF4-FFF2-40B4-BE49-F238E27FC236}">
                <a16:creationId xmlns:a16="http://schemas.microsoft.com/office/drawing/2014/main" xmlns="" id="{105B760B-C511-4311-938A-24CFCD66D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805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1219" name="Text Box 22">
            <a:extLst>
              <a:ext uri="{FF2B5EF4-FFF2-40B4-BE49-F238E27FC236}">
                <a16:creationId xmlns:a16="http://schemas.microsoft.com/office/drawing/2014/main" xmlns="" id="{E470A775-0A9E-42C4-B11C-B2BDDD1CA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4324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1220" name="Text Box 23">
            <a:extLst>
              <a:ext uri="{FF2B5EF4-FFF2-40B4-BE49-F238E27FC236}">
                <a16:creationId xmlns:a16="http://schemas.microsoft.com/office/drawing/2014/main" xmlns="" id="{1D45F829-DBA5-49DB-8A07-B68B77C6D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51221" name="Text Box 24">
            <a:extLst>
              <a:ext uri="{FF2B5EF4-FFF2-40B4-BE49-F238E27FC236}">
                <a16:creationId xmlns:a16="http://schemas.microsoft.com/office/drawing/2014/main" xmlns="" id="{20E39E2D-775F-4867-A984-B8418C6A2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62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1222" name="Text Box 25">
            <a:extLst>
              <a:ext uri="{FF2B5EF4-FFF2-40B4-BE49-F238E27FC236}">
                <a16:creationId xmlns:a16="http://schemas.microsoft.com/office/drawing/2014/main" xmlns="" id="{8F42B443-BA32-4872-8A8D-271D6538B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1223" name="Text Box 26">
            <a:extLst>
              <a:ext uri="{FF2B5EF4-FFF2-40B4-BE49-F238E27FC236}">
                <a16:creationId xmlns:a16="http://schemas.microsoft.com/office/drawing/2014/main" xmlns="" id="{D39BB33D-234E-44CB-A395-A5CD9DC86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3033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1224" name="Text Box 27">
            <a:extLst>
              <a:ext uri="{FF2B5EF4-FFF2-40B4-BE49-F238E27FC236}">
                <a16:creationId xmlns:a16="http://schemas.microsoft.com/office/drawing/2014/main" xmlns="" id="{9C47D9BA-1A23-4D47-A7D4-98E82C04B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9481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51225" name="Text Box 29">
            <a:extLst>
              <a:ext uri="{FF2B5EF4-FFF2-40B4-BE49-F238E27FC236}">
                <a16:creationId xmlns:a16="http://schemas.microsoft.com/office/drawing/2014/main" xmlns="" id="{3E442039-AF73-4F47-BD28-5A6A3668C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528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-closure({1,2,5}) = {1,2,5}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-closure({4}) = {1,4}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-closure({3}) = {1,3,4}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-closure({3,5}) = {1,3,4,5}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xmlns="" id="{1118A8A3-C528-404C-80B0-50A08FDF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xmlns="" id="{005544F0-CF68-43EB-ACC7-B364C51E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2C09E2-7CD7-4293-8E22-0DBC487BEE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xmlns="" id="{DD04771A-A79E-4654-89CA-C377DBA05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Algorithm: Subset Construction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xmlns="" id="{36AAE7BE-1823-417C-9001-4B70DC65C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 =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</a:t>
            </a:r>
            <a:r>
              <a:rPr lang="en-US" altLang="en-US" sz="2000"/>
              <a:t>s</a:t>
            </a:r>
            <a:r>
              <a:rPr lang="en-US" altLang="en-US" sz="2000" baseline="-25000"/>
              <a:t>N</a:t>
            </a:r>
            <a:r>
              <a:rPr lang="en-US" altLang="en-US" sz="2400"/>
              <a:t>)                    -- create start state for DFA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 = {</a:t>
            </a: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} (unmarked)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while there is some unmarked state </a:t>
            </a:r>
            <a:r>
              <a:rPr lang="en-US" altLang="en-US" sz="2400" b="1"/>
              <a:t>R</a:t>
            </a:r>
            <a:r>
              <a:rPr lang="en-US" altLang="en-US" sz="2400"/>
              <a:t> in </a:t>
            </a: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mark state </a:t>
            </a:r>
            <a:r>
              <a:rPr lang="en-US" altLang="en-US" sz="2400" b="1"/>
              <a:t>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for all </a:t>
            </a:r>
            <a:r>
              <a:rPr lang="en-US" altLang="en-US" sz="2400" i="1"/>
              <a:t>a</a:t>
            </a:r>
            <a:r>
              <a:rPr lang="en-US" altLang="en-US" sz="2400"/>
              <a:t> in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/>
              <a:t> do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 s = </a:t>
            </a:r>
            <a:r>
              <a:rPr lang="en-US" altLang="en-US" sz="2400">
                <a:latin typeface="Symbol" panose="05050102010706020507" pitchFamily="18" charset="2"/>
              </a:rPr>
              <a:t>e</a:t>
            </a:r>
            <a:r>
              <a:rPr lang="en-US" altLang="en-US" sz="2400"/>
              <a:t>-closure(</a:t>
            </a:r>
            <a:r>
              <a:rPr lang="en-US" altLang="en-US" sz="2400">
                <a:latin typeface="Symbol" panose="05050102010706020507" pitchFamily="18" charset="2"/>
              </a:rPr>
              <a:t>T</a:t>
            </a:r>
            <a:r>
              <a:rPr lang="en-US" altLang="en-US" sz="2400" baseline="-25000">
                <a:latin typeface="Symbol" panose="05050102010706020507" pitchFamily="18" charset="2"/>
              </a:rPr>
              <a:t>N</a:t>
            </a:r>
            <a:r>
              <a:rPr lang="en-US" altLang="en-US" sz="2400"/>
              <a:t>(</a:t>
            </a:r>
            <a:r>
              <a:rPr lang="en-US" altLang="en-US" sz="2400" b="1"/>
              <a:t>R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));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 if s not already in </a:t>
            </a: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 then add it (unmarked)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 T</a:t>
            </a:r>
            <a:r>
              <a:rPr lang="en-US" altLang="en-US" sz="2400" baseline="-25000"/>
              <a:t>D</a:t>
            </a:r>
            <a:r>
              <a:rPr lang="en-US" altLang="en-US" sz="2400"/>
              <a:t>(</a:t>
            </a:r>
            <a:r>
              <a:rPr lang="en-US" altLang="en-US" sz="2400" b="1"/>
              <a:t>R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) = s;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end for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end while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Wingdings" panose="05000000000000000000" pitchFamily="2" charset="2"/>
              </a:rPr>
              <a:t>F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 = any element of </a:t>
            </a:r>
            <a:r>
              <a:rPr lang="en-US" altLang="en-US" sz="2000">
                <a:sym typeface="Wingdings" panose="05000000000000000000" pitchFamily="2" charset="2"/>
              </a:rPr>
              <a:t>S</a:t>
            </a:r>
            <a:r>
              <a:rPr lang="en-US" altLang="en-US" sz="2000" baseline="-25000">
                <a:sym typeface="Wingdings" panose="05000000000000000000" pitchFamily="2" charset="2"/>
              </a:rPr>
              <a:t>D</a:t>
            </a:r>
            <a:r>
              <a:rPr lang="en-US" altLang="en-US" sz="2400"/>
              <a:t> that contains a state in </a:t>
            </a:r>
            <a:r>
              <a:rPr lang="en-US" altLang="en-US" sz="2000">
                <a:sym typeface="Wingdings" panose="05000000000000000000" pitchFamily="2" charset="2"/>
              </a:rPr>
              <a:t>F</a:t>
            </a:r>
            <a:r>
              <a:rPr lang="en-US" altLang="en-US" sz="2000" baseline="-25000">
                <a:sym typeface="Wingdings" panose="05000000000000000000" pitchFamily="2" charset="2"/>
              </a:rPr>
              <a:t>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>
            <a:extLst>
              <a:ext uri="{FF2B5EF4-FFF2-40B4-BE49-F238E27FC236}">
                <a16:creationId xmlns:a16="http://schemas.microsoft.com/office/drawing/2014/main" xmlns="" id="{6EC2B33B-702B-43DE-88C9-911BB770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xmlns="" id="{FEF6C380-289F-4070-81DD-DCEE8AEE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CA727-4CB9-45D2-8C5A-C25F9D4FCD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xmlns="" id="{606C8CC0-7F54-4107-94AD-677B5E67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xmlns="" id="{1A45CC55-EBE8-4744-B6E3-D1709D08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xmlns="" id="{7699409A-17D3-42AF-B035-0B9566F5F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xmlns="" id="{429D808D-0624-4C83-A6ED-1CD5F4EC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xmlns="" id="{B402F2DD-605C-4C02-8991-5E45416F9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xmlns="" id="{DD4CB6DB-AE21-4C09-9046-097340108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55306" name="Line 9">
            <a:extLst>
              <a:ext uri="{FF2B5EF4-FFF2-40B4-BE49-F238E27FC236}">
                <a16:creationId xmlns:a16="http://schemas.microsoft.com/office/drawing/2014/main" xmlns="" id="{C1B05FF1-9758-461F-8124-180BE0C94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0">
            <a:extLst>
              <a:ext uri="{FF2B5EF4-FFF2-40B4-BE49-F238E27FC236}">
                <a16:creationId xmlns:a16="http://schemas.microsoft.com/office/drawing/2014/main" xmlns="" id="{8B46AB93-BF04-45A5-8F86-7AE6DA54B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xmlns="" id="{8A5241EE-C2D8-4211-AC39-8B4AC9460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xmlns="" id="{04901FEB-9DC8-404E-BDAA-3091EB679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xmlns="" id="{B862431B-A79B-4B59-956A-443A7C046B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xmlns="" id="{28E37A79-0E1A-4B59-AB1B-947011165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Text Box 16">
            <a:extLst>
              <a:ext uri="{FF2B5EF4-FFF2-40B4-BE49-F238E27FC236}">
                <a16:creationId xmlns:a16="http://schemas.microsoft.com/office/drawing/2014/main" xmlns="" id="{03C5DF92-5C1E-4CBC-9F71-678A7373B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5313" name="Text Box 17">
            <a:extLst>
              <a:ext uri="{FF2B5EF4-FFF2-40B4-BE49-F238E27FC236}">
                <a16:creationId xmlns:a16="http://schemas.microsoft.com/office/drawing/2014/main" xmlns="" id="{92023EF4-0182-40AE-90E0-383302A79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xmlns="" id="{3B577FFB-D0E8-462A-9E4D-2429B56C7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55315" name="Text Box 20">
            <a:extLst>
              <a:ext uri="{FF2B5EF4-FFF2-40B4-BE49-F238E27FC236}">
                <a16:creationId xmlns:a16="http://schemas.microsoft.com/office/drawing/2014/main" xmlns="" id="{B4649F77-2A2E-4CEC-9458-592D35AED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5316" name="Text Box 21">
            <a:extLst>
              <a:ext uri="{FF2B5EF4-FFF2-40B4-BE49-F238E27FC236}">
                <a16:creationId xmlns:a16="http://schemas.microsoft.com/office/drawing/2014/main" xmlns="" id="{099572A1-E2C1-48F9-9C48-213BC5A4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5317" name="Text Box 22">
            <a:extLst>
              <a:ext uri="{FF2B5EF4-FFF2-40B4-BE49-F238E27FC236}">
                <a16:creationId xmlns:a16="http://schemas.microsoft.com/office/drawing/2014/main" xmlns="" id="{5A7C574E-A9A5-4B23-B528-8295F5CA6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5318" name="Text Box 38">
            <a:extLst>
              <a:ext uri="{FF2B5EF4-FFF2-40B4-BE49-F238E27FC236}">
                <a16:creationId xmlns:a16="http://schemas.microsoft.com/office/drawing/2014/main" xmlns="" id="{E4CB5106-2C5E-42B1-A063-4DA7DBB4A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55319" name="Text Box 41">
            <a:extLst>
              <a:ext uri="{FF2B5EF4-FFF2-40B4-BE49-F238E27FC236}">
                <a16:creationId xmlns:a16="http://schemas.microsoft.com/office/drawing/2014/main" xmlns="" id="{E7105E8D-0FDF-4105-8291-877575A2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>
            <a:extLst>
              <a:ext uri="{FF2B5EF4-FFF2-40B4-BE49-F238E27FC236}">
                <a16:creationId xmlns:a16="http://schemas.microsoft.com/office/drawing/2014/main" xmlns="" id="{F393A429-0733-441D-A451-56693E58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xmlns="" id="{0E00FC55-15BF-4071-9C8E-13E2DD11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E578E3-7B16-4465-830D-7AD186F174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xmlns="" id="{96BD03A7-D2B7-494F-865B-EEB2621E1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57349" name="Oval 3">
            <a:extLst>
              <a:ext uri="{FF2B5EF4-FFF2-40B4-BE49-F238E27FC236}">
                <a16:creationId xmlns:a16="http://schemas.microsoft.com/office/drawing/2014/main" xmlns="" id="{8E5DD0B6-EE2F-4A9F-8DBD-1FDF6A8F3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7350" name="Oval 4">
            <a:extLst>
              <a:ext uri="{FF2B5EF4-FFF2-40B4-BE49-F238E27FC236}">
                <a16:creationId xmlns:a16="http://schemas.microsoft.com/office/drawing/2014/main" xmlns="" id="{385F1E9F-3D29-4B7E-8AE1-460D64D21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57351" name="Oval 5">
            <a:extLst>
              <a:ext uri="{FF2B5EF4-FFF2-40B4-BE49-F238E27FC236}">
                <a16:creationId xmlns:a16="http://schemas.microsoft.com/office/drawing/2014/main" xmlns="" id="{01098AF7-903D-4548-A445-BFEE2B626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57352" name="Oval 6">
            <a:extLst>
              <a:ext uri="{FF2B5EF4-FFF2-40B4-BE49-F238E27FC236}">
                <a16:creationId xmlns:a16="http://schemas.microsoft.com/office/drawing/2014/main" xmlns="" id="{CAB0CDB6-C644-43F0-908B-4BC7C6CAB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7353" name="Oval 7">
            <a:extLst>
              <a:ext uri="{FF2B5EF4-FFF2-40B4-BE49-F238E27FC236}">
                <a16:creationId xmlns:a16="http://schemas.microsoft.com/office/drawing/2014/main" xmlns="" id="{BF6142DD-2AF7-49FC-8BA3-B8F7227E9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57354" name="Line 8">
            <a:extLst>
              <a:ext uri="{FF2B5EF4-FFF2-40B4-BE49-F238E27FC236}">
                <a16:creationId xmlns:a16="http://schemas.microsoft.com/office/drawing/2014/main" xmlns="" id="{ADAA3AD9-8E6C-4FE6-B39D-A3A2AB50D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9">
            <a:extLst>
              <a:ext uri="{FF2B5EF4-FFF2-40B4-BE49-F238E27FC236}">
                <a16:creationId xmlns:a16="http://schemas.microsoft.com/office/drawing/2014/main" xmlns="" id="{2F4194E4-E19E-4337-84BA-A6A89431E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0">
            <a:extLst>
              <a:ext uri="{FF2B5EF4-FFF2-40B4-BE49-F238E27FC236}">
                <a16:creationId xmlns:a16="http://schemas.microsoft.com/office/drawing/2014/main" xmlns="" id="{F10776D7-83C1-419B-AF09-FA70B2AB4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1">
            <a:extLst>
              <a:ext uri="{FF2B5EF4-FFF2-40B4-BE49-F238E27FC236}">
                <a16:creationId xmlns:a16="http://schemas.microsoft.com/office/drawing/2014/main" xmlns="" id="{EDAFEC56-E42E-485F-9D6E-4A0B2F443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2">
            <a:extLst>
              <a:ext uri="{FF2B5EF4-FFF2-40B4-BE49-F238E27FC236}">
                <a16:creationId xmlns:a16="http://schemas.microsoft.com/office/drawing/2014/main" xmlns="" id="{15EED3E5-05BA-4206-B056-2EAA1E5FB4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3">
            <a:extLst>
              <a:ext uri="{FF2B5EF4-FFF2-40B4-BE49-F238E27FC236}">
                <a16:creationId xmlns:a16="http://schemas.microsoft.com/office/drawing/2014/main" xmlns="" id="{D560CF7B-EA27-42F7-B646-EF97C0F08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4">
            <a:extLst>
              <a:ext uri="{FF2B5EF4-FFF2-40B4-BE49-F238E27FC236}">
                <a16:creationId xmlns:a16="http://schemas.microsoft.com/office/drawing/2014/main" xmlns="" id="{4CDB3623-3ACA-4393-9987-61A607D52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7361" name="Text Box 15">
            <a:extLst>
              <a:ext uri="{FF2B5EF4-FFF2-40B4-BE49-F238E27FC236}">
                <a16:creationId xmlns:a16="http://schemas.microsoft.com/office/drawing/2014/main" xmlns="" id="{A949FEF2-264D-422E-A453-25A6E4F15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7362" name="Text Box 16">
            <a:extLst>
              <a:ext uri="{FF2B5EF4-FFF2-40B4-BE49-F238E27FC236}">
                <a16:creationId xmlns:a16="http://schemas.microsoft.com/office/drawing/2014/main" xmlns="" id="{52397AA2-9CFF-4572-9265-B7836EC85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57363" name="Text Box 17">
            <a:extLst>
              <a:ext uri="{FF2B5EF4-FFF2-40B4-BE49-F238E27FC236}">
                <a16:creationId xmlns:a16="http://schemas.microsoft.com/office/drawing/2014/main" xmlns="" id="{0CA0566E-F27A-4E23-8CC8-712221D09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7364" name="Text Box 18">
            <a:extLst>
              <a:ext uri="{FF2B5EF4-FFF2-40B4-BE49-F238E27FC236}">
                <a16:creationId xmlns:a16="http://schemas.microsoft.com/office/drawing/2014/main" xmlns="" id="{9C9A080F-3F64-4B98-BD1A-6CCB43F0F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7365" name="Text Box 19">
            <a:extLst>
              <a:ext uri="{FF2B5EF4-FFF2-40B4-BE49-F238E27FC236}">
                <a16:creationId xmlns:a16="http://schemas.microsoft.com/office/drawing/2014/main" xmlns="" id="{B0CD66E1-24C1-4693-A9A7-1AEE367A0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7366" name="Text Box 20">
            <a:extLst>
              <a:ext uri="{FF2B5EF4-FFF2-40B4-BE49-F238E27FC236}">
                <a16:creationId xmlns:a16="http://schemas.microsoft.com/office/drawing/2014/main" xmlns="" id="{64A64382-9032-4BCE-AAA3-F295D8D8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57367" name="Text Box 21">
            <a:extLst>
              <a:ext uri="{FF2B5EF4-FFF2-40B4-BE49-F238E27FC236}">
                <a16:creationId xmlns:a16="http://schemas.microsoft.com/office/drawing/2014/main" xmlns="" id="{274EC24C-DA00-4C48-8141-B3E3653FC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57368" name="Oval 22">
            <a:extLst>
              <a:ext uri="{FF2B5EF4-FFF2-40B4-BE49-F238E27FC236}">
                <a16:creationId xmlns:a16="http://schemas.microsoft.com/office/drawing/2014/main" xmlns="" id="{36F8091B-9AF0-42B3-9EB3-0FD0CFE15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</a:t>
            </a:r>
          </a:p>
        </p:txBody>
      </p:sp>
      <p:graphicFrame>
        <p:nvGraphicFramePr>
          <p:cNvPr id="140365" name="Group 77">
            <a:extLst>
              <a:ext uri="{FF2B5EF4-FFF2-40B4-BE49-F238E27FC236}">
                <a16:creationId xmlns:a16="http://schemas.microsoft.com/office/drawing/2014/main" xmlns="" id="{E3FC688D-24F0-467E-A83F-6382456A18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0" y="4038600"/>
          <a:ext cx="2971800" cy="219392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{1,2}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xmlns="" id="{792FF6EE-C51F-41FD-A3C4-893D1FD5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xmlns="" id="{F0803FD8-D382-4105-8C22-352C4A09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334789-82F3-4685-BE7F-77BDABBD4F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xmlns="" id="{4206DE11-77F9-44F3-A7BA-25E59EB892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59397" name="Oval 3">
            <a:extLst>
              <a:ext uri="{FF2B5EF4-FFF2-40B4-BE49-F238E27FC236}">
                <a16:creationId xmlns:a16="http://schemas.microsoft.com/office/drawing/2014/main" xmlns="" id="{6225AB76-AF49-4605-826F-2A68DEBD5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59398" name="Oval 4">
            <a:extLst>
              <a:ext uri="{FF2B5EF4-FFF2-40B4-BE49-F238E27FC236}">
                <a16:creationId xmlns:a16="http://schemas.microsoft.com/office/drawing/2014/main" xmlns="" id="{3600141E-5CBA-47FD-B37C-81DFE24CE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59399" name="Oval 5">
            <a:extLst>
              <a:ext uri="{FF2B5EF4-FFF2-40B4-BE49-F238E27FC236}">
                <a16:creationId xmlns:a16="http://schemas.microsoft.com/office/drawing/2014/main" xmlns="" id="{734E5262-7C28-4265-807A-BCEBE730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59400" name="Oval 6">
            <a:extLst>
              <a:ext uri="{FF2B5EF4-FFF2-40B4-BE49-F238E27FC236}">
                <a16:creationId xmlns:a16="http://schemas.microsoft.com/office/drawing/2014/main" xmlns="" id="{8AAC15CD-7C7E-493B-8828-5D03A1C9A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59401" name="Oval 7">
            <a:extLst>
              <a:ext uri="{FF2B5EF4-FFF2-40B4-BE49-F238E27FC236}">
                <a16:creationId xmlns:a16="http://schemas.microsoft.com/office/drawing/2014/main" xmlns="" id="{98A78837-83A5-42EB-84AE-41C66EFB1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59402" name="Line 8">
            <a:extLst>
              <a:ext uri="{FF2B5EF4-FFF2-40B4-BE49-F238E27FC236}">
                <a16:creationId xmlns:a16="http://schemas.microsoft.com/office/drawing/2014/main" xmlns="" id="{CC08087C-D5CD-46D9-A161-8C96117D7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9">
            <a:extLst>
              <a:ext uri="{FF2B5EF4-FFF2-40B4-BE49-F238E27FC236}">
                <a16:creationId xmlns:a16="http://schemas.microsoft.com/office/drawing/2014/main" xmlns="" id="{6561F8A2-B7B3-417D-AEEB-FE34E72C3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0">
            <a:extLst>
              <a:ext uri="{FF2B5EF4-FFF2-40B4-BE49-F238E27FC236}">
                <a16:creationId xmlns:a16="http://schemas.microsoft.com/office/drawing/2014/main" xmlns="" id="{53441662-D5A0-47CC-B0A1-6011C4DFB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Line 11">
            <a:extLst>
              <a:ext uri="{FF2B5EF4-FFF2-40B4-BE49-F238E27FC236}">
                <a16:creationId xmlns:a16="http://schemas.microsoft.com/office/drawing/2014/main" xmlns="" id="{BB793EFC-D978-4A6E-8340-968A52DB1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Line 12">
            <a:extLst>
              <a:ext uri="{FF2B5EF4-FFF2-40B4-BE49-F238E27FC236}">
                <a16:creationId xmlns:a16="http://schemas.microsoft.com/office/drawing/2014/main" xmlns="" id="{64F4758E-B07B-4514-926A-8A9BBF4B5F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3">
            <a:extLst>
              <a:ext uri="{FF2B5EF4-FFF2-40B4-BE49-F238E27FC236}">
                <a16:creationId xmlns:a16="http://schemas.microsoft.com/office/drawing/2014/main" xmlns="" id="{6A1F3AB2-C901-43CC-9441-DC710114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14">
            <a:extLst>
              <a:ext uri="{FF2B5EF4-FFF2-40B4-BE49-F238E27FC236}">
                <a16:creationId xmlns:a16="http://schemas.microsoft.com/office/drawing/2014/main" xmlns="" id="{EB4F27A5-F261-4E13-B726-35181349A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59409" name="Text Box 15">
            <a:extLst>
              <a:ext uri="{FF2B5EF4-FFF2-40B4-BE49-F238E27FC236}">
                <a16:creationId xmlns:a16="http://schemas.microsoft.com/office/drawing/2014/main" xmlns="" id="{B34C4F09-B0A8-4ECF-B263-47844FEC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9410" name="Text Box 16">
            <a:extLst>
              <a:ext uri="{FF2B5EF4-FFF2-40B4-BE49-F238E27FC236}">
                <a16:creationId xmlns:a16="http://schemas.microsoft.com/office/drawing/2014/main" xmlns="" id="{F237F1AA-08BE-4EE3-8D2F-4268009EC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59411" name="Text Box 17">
            <a:extLst>
              <a:ext uri="{FF2B5EF4-FFF2-40B4-BE49-F238E27FC236}">
                <a16:creationId xmlns:a16="http://schemas.microsoft.com/office/drawing/2014/main" xmlns="" id="{8A345DC3-ACB8-4B8F-BEBD-1FDD7D304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9412" name="Text Box 18">
            <a:extLst>
              <a:ext uri="{FF2B5EF4-FFF2-40B4-BE49-F238E27FC236}">
                <a16:creationId xmlns:a16="http://schemas.microsoft.com/office/drawing/2014/main" xmlns="" id="{8289761A-B225-41B6-B4D7-57856153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9413" name="Text Box 19">
            <a:extLst>
              <a:ext uri="{FF2B5EF4-FFF2-40B4-BE49-F238E27FC236}">
                <a16:creationId xmlns:a16="http://schemas.microsoft.com/office/drawing/2014/main" xmlns="" id="{6408B444-F6E9-4AC3-ACF0-05882B2E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59414" name="Text Box 20">
            <a:extLst>
              <a:ext uri="{FF2B5EF4-FFF2-40B4-BE49-F238E27FC236}">
                <a16:creationId xmlns:a16="http://schemas.microsoft.com/office/drawing/2014/main" xmlns="" id="{8D001C13-EE08-4A6F-9337-96E5314FE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59415" name="Text Box 21">
            <a:extLst>
              <a:ext uri="{FF2B5EF4-FFF2-40B4-BE49-F238E27FC236}">
                <a16:creationId xmlns:a16="http://schemas.microsoft.com/office/drawing/2014/main" xmlns="" id="{87759572-91F2-4E42-9766-06363A45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59416" name="Oval 22">
            <a:extLst>
              <a:ext uri="{FF2B5EF4-FFF2-40B4-BE49-F238E27FC236}">
                <a16:creationId xmlns:a16="http://schemas.microsoft.com/office/drawing/2014/main" xmlns="" id="{32F9982E-6300-4131-A15A-2F2FBB985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</a:t>
            </a:r>
          </a:p>
        </p:txBody>
      </p:sp>
      <p:sp>
        <p:nvSpPr>
          <p:cNvPr id="59417" name="Line 23">
            <a:extLst>
              <a:ext uri="{FF2B5EF4-FFF2-40B4-BE49-F238E27FC236}">
                <a16:creationId xmlns:a16="http://schemas.microsoft.com/office/drawing/2014/main" xmlns="" id="{1798F321-C8F5-490F-B511-589A614DF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Oval 24">
            <a:extLst>
              <a:ext uri="{FF2B5EF4-FFF2-40B4-BE49-F238E27FC236}">
                <a16:creationId xmlns:a16="http://schemas.microsoft.com/office/drawing/2014/main" xmlns="" id="{7A36FFF3-2116-4FAD-84DF-2874FFB0C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4,5</a:t>
            </a:r>
          </a:p>
        </p:txBody>
      </p:sp>
      <p:sp>
        <p:nvSpPr>
          <p:cNvPr id="59419" name="Oval 26">
            <a:extLst>
              <a:ext uri="{FF2B5EF4-FFF2-40B4-BE49-F238E27FC236}">
                <a16:creationId xmlns:a16="http://schemas.microsoft.com/office/drawing/2014/main" xmlns="" id="{C237BB79-CF0B-461E-BCDA-50171E20D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3,5</a:t>
            </a:r>
          </a:p>
        </p:txBody>
      </p:sp>
      <p:sp>
        <p:nvSpPr>
          <p:cNvPr id="59420" name="Line 29">
            <a:extLst>
              <a:ext uri="{FF2B5EF4-FFF2-40B4-BE49-F238E27FC236}">
                <a16:creationId xmlns:a16="http://schemas.microsoft.com/office/drawing/2014/main" xmlns="" id="{7FF5A06C-2D28-437F-B041-EF89E3642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Text Box 34">
            <a:extLst>
              <a:ext uri="{FF2B5EF4-FFF2-40B4-BE49-F238E27FC236}">
                <a16:creationId xmlns:a16="http://schemas.microsoft.com/office/drawing/2014/main" xmlns="" id="{CC1E5B68-8504-420D-A215-506E35A8F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2209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59422" name="Text Box 35">
            <a:extLst>
              <a:ext uri="{FF2B5EF4-FFF2-40B4-BE49-F238E27FC236}">
                <a16:creationId xmlns:a16="http://schemas.microsoft.com/office/drawing/2014/main" xmlns="" id="{4EE93AAA-E791-4D76-957E-41CE495A0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638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graphicFrame>
        <p:nvGraphicFramePr>
          <p:cNvPr id="144421" name="Group 37">
            <a:extLst>
              <a:ext uri="{FF2B5EF4-FFF2-40B4-BE49-F238E27FC236}">
                <a16:creationId xmlns:a16="http://schemas.microsoft.com/office/drawing/2014/main" xmlns="" id="{DA7611B1-C700-4A53-B051-A3BD7CC66A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0" y="4038600"/>
          <a:ext cx="2971800" cy="219392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{1,2}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9453" name="Oval 67">
            <a:extLst>
              <a:ext uri="{FF2B5EF4-FFF2-40B4-BE49-F238E27FC236}">
                <a16:creationId xmlns:a16="http://schemas.microsoft.com/office/drawing/2014/main" xmlns="" id="{A811FA65-AA82-44D5-BCB2-F15A56B0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819400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xmlns="" id="{A75A299F-01D1-4221-B1AA-E5E3557C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xmlns="" id="{E6431C6B-A9BE-4393-A552-6A7DB59B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FF6570-1BAD-4F1F-82BE-43296133DF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xmlns="" id="{AE447E2A-6195-4DE1-B1FD-3BB6F3DB7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61445" name="Oval 3">
            <a:extLst>
              <a:ext uri="{FF2B5EF4-FFF2-40B4-BE49-F238E27FC236}">
                <a16:creationId xmlns:a16="http://schemas.microsoft.com/office/drawing/2014/main" xmlns="" id="{3D889ED7-18A6-4F9D-85C1-8D0957C09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1446" name="Oval 4">
            <a:extLst>
              <a:ext uri="{FF2B5EF4-FFF2-40B4-BE49-F238E27FC236}">
                <a16:creationId xmlns:a16="http://schemas.microsoft.com/office/drawing/2014/main" xmlns="" id="{0FC80361-0AF3-43A2-B48A-508CF7220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1447" name="Oval 5">
            <a:extLst>
              <a:ext uri="{FF2B5EF4-FFF2-40B4-BE49-F238E27FC236}">
                <a16:creationId xmlns:a16="http://schemas.microsoft.com/office/drawing/2014/main" xmlns="" id="{D50E8598-EEB5-49A1-B467-B0026729B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1448" name="Oval 6">
            <a:extLst>
              <a:ext uri="{FF2B5EF4-FFF2-40B4-BE49-F238E27FC236}">
                <a16:creationId xmlns:a16="http://schemas.microsoft.com/office/drawing/2014/main" xmlns="" id="{BC29812A-D4FD-4041-A106-36F053D4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1449" name="Oval 7">
            <a:extLst>
              <a:ext uri="{FF2B5EF4-FFF2-40B4-BE49-F238E27FC236}">
                <a16:creationId xmlns:a16="http://schemas.microsoft.com/office/drawing/2014/main" xmlns="" id="{98E502EB-0B23-4A69-BEAD-E63FE2F2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1450" name="Line 8">
            <a:extLst>
              <a:ext uri="{FF2B5EF4-FFF2-40B4-BE49-F238E27FC236}">
                <a16:creationId xmlns:a16="http://schemas.microsoft.com/office/drawing/2014/main" xmlns="" id="{B5B275D3-6547-4AF6-BFB2-7AC92E910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9">
            <a:extLst>
              <a:ext uri="{FF2B5EF4-FFF2-40B4-BE49-F238E27FC236}">
                <a16:creationId xmlns:a16="http://schemas.microsoft.com/office/drawing/2014/main" xmlns="" id="{B1D21B65-B007-4D88-A585-75F31BFCA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0">
            <a:extLst>
              <a:ext uri="{FF2B5EF4-FFF2-40B4-BE49-F238E27FC236}">
                <a16:creationId xmlns:a16="http://schemas.microsoft.com/office/drawing/2014/main" xmlns="" id="{9AAACA0C-7D6A-46AF-AC75-68C515DF2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1">
            <a:extLst>
              <a:ext uri="{FF2B5EF4-FFF2-40B4-BE49-F238E27FC236}">
                <a16:creationId xmlns:a16="http://schemas.microsoft.com/office/drawing/2014/main" xmlns="" id="{86AA4068-BC7B-4DFF-ABA3-A9CF469A4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2">
            <a:extLst>
              <a:ext uri="{FF2B5EF4-FFF2-40B4-BE49-F238E27FC236}">
                <a16:creationId xmlns:a16="http://schemas.microsoft.com/office/drawing/2014/main" xmlns="" id="{632DEB08-6338-4564-816E-D76F024E2C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3">
            <a:extLst>
              <a:ext uri="{FF2B5EF4-FFF2-40B4-BE49-F238E27FC236}">
                <a16:creationId xmlns:a16="http://schemas.microsoft.com/office/drawing/2014/main" xmlns="" id="{83F3648B-B29B-4C8B-8E23-0103AAD5B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Text Box 14">
            <a:extLst>
              <a:ext uri="{FF2B5EF4-FFF2-40B4-BE49-F238E27FC236}">
                <a16:creationId xmlns:a16="http://schemas.microsoft.com/office/drawing/2014/main" xmlns="" id="{15408A68-F789-4209-BDB4-30C0C4FAF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1457" name="Text Box 15">
            <a:extLst>
              <a:ext uri="{FF2B5EF4-FFF2-40B4-BE49-F238E27FC236}">
                <a16:creationId xmlns:a16="http://schemas.microsoft.com/office/drawing/2014/main" xmlns="" id="{AEF57B7C-818D-425B-ABBC-7498D29D7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1458" name="Text Box 16">
            <a:extLst>
              <a:ext uri="{FF2B5EF4-FFF2-40B4-BE49-F238E27FC236}">
                <a16:creationId xmlns:a16="http://schemas.microsoft.com/office/drawing/2014/main" xmlns="" id="{B70BA84A-FCCE-427C-9F82-18833B639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1459" name="Text Box 17">
            <a:extLst>
              <a:ext uri="{FF2B5EF4-FFF2-40B4-BE49-F238E27FC236}">
                <a16:creationId xmlns:a16="http://schemas.microsoft.com/office/drawing/2014/main" xmlns="" id="{5874B2B2-489F-4DF1-B837-9BE6C96EE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1460" name="Text Box 18">
            <a:extLst>
              <a:ext uri="{FF2B5EF4-FFF2-40B4-BE49-F238E27FC236}">
                <a16:creationId xmlns:a16="http://schemas.microsoft.com/office/drawing/2014/main" xmlns="" id="{C8CFCB77-CF1F-4D55-88EC-B4C07E9DE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1461" name="Text Box 19">
            <a:extLst>
              <a:ext uri="{FF2B5EF4-FFF2-40B4-BE49-F238E27FC236}">
                <a16:creationId xmlns:a16="http://schemas.microsoft.com/office/drawing/2014/main" xmlns="" id="{4744B63F-43BA-4B37-9A64-C493976E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1462" name="Text Box 20">
            <a:extLst>
              <a:ext uri="{FF2B5EF4-FFF2-40B4-BE49-F238E27FC236}">
                <a16:creationId xmlns:a16="http://schemas.microsoft.com/office/drawing/2014/main" xmlns="" id="{F3F13D53-63FD-4E81-9384-F44DE04D8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61463" name="Text Box 21">
            <a:extLst>
              <a:ext uri="{FF2B5EF4-FFF2-40B4-BE49-F238E27FC236}">
                <a16:creationId xmlns:a16="http://schemas.microsoft.com/office/drawing/2014/main" xmlns="" id="{E2980ED4-9E6C-4556-8F83-ECED4D6CA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1464" name="Oval 22">
            <a:extLst>
              <a:ext uri="{FF2B5EF4-FFF2-40B4-BE49-F238E27FC236}">
                <a16:creationId xmlns:a16="http://schemas.microsoft.com/office/drawing/2014/main" xmlns="" id="{F6D8D73F-52F3-4535-B6A0-AD41886F0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</a:t>
            </a:r>
          </a:p>
        </p:txBody>
      </p:sp>
      <p:sp>
        <p:nvSpPr>
          <p:cNvPr id="61465" name="Line 23">
            <a:extLst>
              <a:ext uri="{FF2B5EF4-FFF2-40B4-BE49-F238E27FC236}">
                <a16:creationId xmlns:a16="http://schemas.microsoft.com/office/drawing/2014/main" xmlns="" id="{FDE627AB-D9CA-40C8-810D-E05FEC662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Oval 24">
            <a:extLst>
              <a:ext uri="{FF2B5EF4-FFF2-40B4-BE49-F238E27FC236}">
                <a16:creationId xmlns:a16="http://schemas.microsoft.com/office/drawing/2014/main" xmlns="" id="{2985B029-C67E-4E37-AB5A-1FD49B944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4,5</a:t>
            </a:r>
          </a:p>
        </p:txBody>
      </p:sp>
      <p:sp>
        <p:nvSpPr>
          <p:cNvPr id="61467" name="Oval 26">
            <a:extLst>
              <a:ext uri="{FF2B5EF4-FFF2-40B4-BE49-F238E27FC236}">
                <a16:creationId xmlns:a16="http://schemas.microsoft.com/office/drawing/2014/main" xmlns="" id="{EC8C11F2-69DB-4F6C-ABC9-E8A5C6B15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3,5</a:t>
            </a:r>
          </a:p>
        </p:txBody>
      </p:sp>
      <p:sp>
        <p:nvSpPr>
          <p:cNvPr id="61468" name="Oval 27">
            <a:extLst>
              <a:ext uri="{FF2B5EF4-FFF2-40B4-BE49-F238E27FC236}">
                <a16:creationId xmlns:a16="http://schemas.microsoft.com/office/drawing/2014/main" xmlns="" id="{FC132BCF-781C-4B3D-9ACE-898EFA1FE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1469" name="Line 29">
            <a:extLst>
              <a:ext uri="{FF2B5EF4-FFF2-40B4-BE49-F238E27FC236}">
                <a16:creationId xmlns:a16="http://schemas.microsoft.com/office/drawing/2014/main" xmlns="" id="{F78F92BE-5361-404A-A750-227D394FC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Line 30">
            <a:extLst>
              <a:ext uri="{FF2B5EF4-FFF2-40B4-BE49-F238E27FC236}">
                <a16:creationId xmlns:a16="http://schemas.microsoft.com/office/drawing/2014/main" xmlns="" id="{C456B078-58A8-4FF6-8305-C049A8CB1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1" name="Text Box 34">
            <a:extLst>
              <a:ext uri="{FF2B5EF4-FFF2-40B4-BE49-F238E27FC236}">
                <a16:creationId xmlns:a16="http://schemas.microsoft.com/office/drawing/2014/main" xmlns="" id="{1FF53A9D-4A8E-4986-98A7-3C1D2763D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2209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1472" name="Text Box 35">
            <a:extLst>
              <a:ext uri="{FF2B5EF4-FFF2-40B4-BE49-F238E27FC236}">
                <a16:creationId xmlns:a16="http://schemas.microsoft.com/office/drawing/2014/main" xmlns="" id="{93A34592-827E-417D-9371-9A9057132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638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1473" name="Text Box 36">
            <a:extLst>
              <a:ext uri="{FF2B5EF4-FFF2-40B4-BE49-F238E27FC236}">
                <a16:creationId xmlns:a16="http://schemas.microsoft.com/office/drawing/2014/main" xmlns="" id="{D9B8B5CF-8075-457A-9D72-704964525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33210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graphicFrame>
        <p:nvGraphicFramePr>
          <p:cNvPr id="146469" name="Group 37">
            <a:extLst>
              <a:ext uri="{FF2B5EF4-FFF2-40B4-BE49-F238E27FC236}">
                <a16:creationId xmlns:a16="http://schemas.microsoft.com/office/drawing/2014/main" xmlns="" id="{CC8EB03B-745B-4E83-984B-A1BD35312B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0" y="4038600"/>
          <a:ext cx="2971800" cy="219392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{1,2}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1504" name="Oval 67">
            <a:extLst>
              <a:ext uri="{FF2B5EF4-FFF2-40B4-BE49-F238E27FC236}">
                <a16:creationId xmlns:a16="http://schemas.microsoft.com/office/drawing/2014/main" xmlns="" id="{C91EE752-8DDF-4085-B613-959F8712A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86200"/>
            <a:ext cx="533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1505" name="Oval 68">
            <a:extLst>
              <a:ext uri="{FF2B5EF4-FFF2-40B4-BE49-F238E27FC236}">
                <a16:creationId xmlns:a16="http://schemas.microsoft.com/office/drawing/2014/main" xmlns="" id="{E4179FE3-4982-474A-ABA3-82765834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00400"/>
            <a:ext cx="533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xmlns="" id="{A825C83D-5328-4267-A9DE-60FBC013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xmlns="" id="{5822C04C-9B83-4CB8-8A47-F6D6DC77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EF4946-E2BC-4D28-8D84-02705B6974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xmlns="" id="{0727C699-E323-4B0F-8E51-95180E0FC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Related to Compilers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xmlns="" id="{550FB110-4C67-4289-BB08-B10054AF7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Interpreters (direct execution)</a:t>
            </a:r>
          </a:p>
          <a:p>
            <a:pPr eaLnBrk="1" hangingPunct="1"/>
            <a:r>
              <a:rPr lang="en-US" altLang="en-US"/>
              <a:t>Assemblers</a:t>
            </a:r>
          </a:p>
          <a:p>
            <a:pPr eaLnBrk="1" hangingPunct="1"/>
            <a:r>
              <a:rPr lang="en-US" altLang="en-US"/>
              <a:t>Preprocessors</a:t>
            </a:r>
          </a:p>
          <a:p>
            <a:pPr eaLnBrk="1" hangingPunct="1"/>
            <a:r>
              <a:rPr lang="en-US" altLang="en-US"/>
              <a:t>Text formatters (non-WYSIWYG)</a:t>
            </a:r>
          </a:p>
          <a:p>
            <a:pPr eaLnBrk="1" hangingPunct="1"/>
            <a:r>
              <a:rPr lang="en-US" altLang="en-US"/>
              <a:t>Analysis tools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xmlns="" id="{A8D484AD-926E-4FC6-9173-350824D7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xmlns="" id="{22A5EBE5-9FA8-4034-B969-A068C102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B1E88-1124-4026-AD25-868449DC15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xmlns="" id="{2D437C6C-15E6-400A-B0E4-8B51541ED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63493" name="Oval 3">
            <a:extLst>
              <a:ext uri="{FF2B5EF4-FFF2-40B4-BE49-F238E27FC236}">
                <a16:creationId xmlns:a16="http://schemas.microsoft.com/office/drawing/2014/main" xmlns="" id="{549048A5-A50E-4DF4-882D-1C6D7F1E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3494" name="Oval 4">
            <a:extLst>
              <a:ext uri="{FF2B5EF4-FFF2-40B4-BE49-F238E27FC236}">
                <a16:creationId xmlns:a16="http://schemas.microsoft.com/office/drawing/2014/main" xmlns="" id="{53F69915-C5F0-470E-941F-B814EE6A5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3495" name="Oval 5">
            <a:extLst>
              <a:ext uri="{FF2B5EF4-FFF2-40B4-BE49-F238E27FC236}">
                <a16:creationId xmlns:a16="http://schemas.microsoft.com/office/drawing/2014/main" xmlns="" id="{1C2C376A-C4C4-443C-B191-1970FDB5F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3496" name="Oval 6">
            <a:extLst>
              <a:ext uri="{FF2B5EF4-FFF2-40B4-BE49-F238E27FC236}">
                <a16:creationId xmlns:a16="http://schemas.microsoft.com/office/drawing/2014/main" xmlns="" id="{C92F23CC-F8CF-4AB4-BEA4-D5DE35BB5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3497" name="Oval 7">
            <a:extLst>
              <a:ext uri="{FF2B5EF4-FFF2-40B4-BE49-F238E27FC236}">
                <a16:creationId xmlns:a16="http://schemas.microsoft.com/office/drawing/2014/main" xmlns="" id="{BEC0A5E2-EE2A-4617-92D4-298C5C37C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3498" name="Line 8">
            <a:extLst>
              <a:ext uri="{FF2B5EF4-FFF2-40B4-BE49-F238E27FC236}">
                <a16:creationId xmlns:a16="http://schemas.microsoft.com/office/drawing/2014/main" xmlns="" id="{B9CC1D17-BA74-4622-B2CC-7C23A9017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9">
            <a:extLst>
              <a:ext uri="{FF2B5EF4-FFF2-40B4-BE49-F238E27FC236}">
                <a16:creationId xmlns:a16="http://schemas.microsoft.com/office/drawing/2014/main" xmlns="" id="{42879CD2-2660-4A09-9ADC-0E32937B1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0">
            <a:extLst>
              <a:ext uri="{FF2B5EF4-FFF2-40B4-BE49-F238E27FC236}">
                <a16:creationId xmlns:a16="http://schemas.microsoft.com/office/drawing/2014/main" xmlns="" id="{8D94D49A-C05A-4E0E-BAA7-B14BBDA8D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1">
            <a:extLst>
              <a:ext uri="{FF2B5EF4-FFF2-40B4-BE49-F238E27FC236}">
                <a16:creationId xmlns:a16="http://schemas.microsoft.com/office/drawing/2014/main" xmlns="" id="{5CC73DFD-DA47-41CD-A71F-137A7CD28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Line 12">
            <a:extLst>
              <a:ext uri="{FF2B5EF4-FFF2-40B4-BE49-F238E27FC236}">
                <a16:creationId xmlns:a16="http://schemas.microsoft.com/office/drawing/2014/main" xmlns="" id="{4C173590-4B77-44F6-9993-BCC695F3AF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Line 13">
            <a:extLst>
              <a:ext uri="{FF2B5EF4-FFF2-40B4-BE49-F238E27FC236}">
                <a16:creationId xmlns:a16="http://schemas.microsoft.com/office/drawing/2014/main" xmlns="" id="{9DF9DD20-0AF7-44BF-9711-4A024ECF1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Text Box 14">
            <a:extLst>
              <a:ext uri="{FF2B5EF4-FFF2-40B4-BE49-F238E27FC236}">
                <a16:creationId xmlns:a16="http://schemas.microsoft.com/office/drawing/2014/main" xmlns="" id="{16DBE1F8-4CEA-44FD-B6DA-5E6C3D822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3505" name="Text Box 15">
            <a:extLst>
              <a:ext uri="{FF2B5EF4-FFF2-40B4-BE49-F238E27FC236}">
                <a16:creationId xmlns:a16="http://schemas.microsoft.com/office/drawing/2014/main" xmlns="" id="{5922E840-C3DB-434C-ABDC-B77684C0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3506" name="Text Box 16">
            <a:extLst>
              <a:ext uri="{FF2B5EF4-FFF2-40B4-BE49-F238E27FC236}">
                <a16:creationId xmlns:a16="http://schemas.microsoft.com/office/drawing/2014/main" xmlns="" id="{642A03A9-961C-46E8-B84C-E176C525B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3507" name="Text Box 17">
            <a:extLst>
              <a:ext uri="{FF2B5EF4-FFF2-40B4-BE49-F238E27FC236}">
                <a16:creationId xmlns:a16="http://schemas.microsoft.com/office/drawing/2014/main" xmlns="" id="{D5D04D3D-7E1A-4754-B077-C7A63A4F4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3508" name="Text Box 18">
            <a:extLst>
              <a:ext uri="{FF2B5EF4-FFF2-40B4-BE49-F238E27FC236}">
                <a16:creationId xmlns:a16="http://schemas.microsoft.com/office/drawing/2014/main" xmlns="" id="{B34388A4-0DFC-47FB-BC99-7EDA7EF3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3509" name="Text Box 19">
            <a:extLst>
              <a:ext uri="{FF2B5EF4-FFF2-40B4-BE49-F238E27FC236}">
                <a16:creationId xmlns:a16="http://schemas.microsoft.com/office/drawing/2014/main" xmlns="" id="{57F66557-9DC7-4F6E-BC12-FC4455C9C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3510" name="Text Box 20">
            <a:extLst>
              <a:ext uri="{FF2B5EF4-FFF2-40B4-BE49-F238E27FC236}">
                <a16:creationId xmlns:a16="http://schemas.microsoft.com/office/drawing/2014/main" xmlns="" id="{63EF538F-BEA8-44E1-AC92-97552852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63511" name="Text Box 21">
            <a:extLst>
              <a:ext uri="{FF2B5EF4-FFF2-40B4-BE49-F238E27FC236}">
                <a16:creationId xmlns:a16="http://schemas.microsoft.com/office/drawing/2014/main" xmlns="" id="{AC56A978-4755-4F22-B816-506085DDD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3512" name="Oval 22">
            <a:extLst>
              <a:ext uri="{FF2B5EF4-FFF2-40B4-BE49-F238E27FC236}">
                <a16:creationId xmlns:a16="http://schemas.microsoft.com/office/drawing/2014/main" xmlns="" id="{ABF1B8A9-E600-4713-B54B-B19495CCF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</a:t>
            </a:r>
          </a:p>
        </p:txBody>
      </p:sp>
      <p:sp>
        <p:nvSpPr>
          <p:cNvPr id="63513" name="Line 23">
            <a:extLst>
              <a:ext uri="{FF2B5EF4-FFF2-40B4-BE49-F238E27FC236}">
                <a16:creationId xmlns:a16="http://schemas.microsoft.com/office/drawing/2014/main" xmlns="" id="{87F91327-E072-4025-8797-D331150FB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4" name="Oval 24">
            <a:extLst>
              <a:ext uri="{FF2B5EF4-FFF2-40B4-BE49-F238E27FC236}">
                <a16:creationId xmlns:a16="http://schemas.microsoft.com/office/drawing/2014/main" xmlns="" id="{61BF7B80-6F5F-42EC-B9B7-B8ED1EDA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4,5</a:t>
            </a:r>
          </a:p>
        </p:txBody>
      </p:sp>
      <p:sp>
        <p:nvSpPr>
          <p:cNvPr id="63515" name="Oval 25">
            <a:extLst>
              <a:ext uri="{FF2B5EF4-FFF2-40B4-BE49-F238E27FC236}">
                <a16:creationId xmlns:a16="http://schemas.microsoft.com/office/drawing/2014/main" xmlns="" id="{0FC60994-F613-4B2E-BC86-5852DA99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3516" name="Oval 26">
            <a:extLst>
              <a:ext uri="{FF2B5EF4-FFF2-40B4-BE49-F238E27FC236}">
                <a16:creationId xmlns:a16="http://schemas.microsoft.com/office/drawing/2014/main" xmlns="" id="{E93E130F-A0AB-4D64-B480-0A16DF728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3,5</a:t>
            </a:r>
          </a:p>
        </p:txBody>
      </p:sp>
      <p:sp>
        <p:nvSpPr>
          <p:cNvPr id="63517" name="Oval 27">
            <a:extLst>
              <a:ext uri="{FF2B5EF4-FFF2-40B4-BE49-F238E27FC236}">
                <a16:creationId xmlns:a16="http://schemas.microsoft.com/office/drawing/2014/main" xmlns="" id="{11878277-2C99-4937-B23A-988B186B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3518" name="Line 28">
            <a:extLst>
              <a:ext uri="{FF2B5EF4-FFF2-40B4-BE49-F238E27FC236}">
                <a16:creationId xmlns:a16="http://schemas.microsoft.com/office/drawing/2014/main" xmlns="" id="{B5B60327-8E14-4986-AC12-61D03AE50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Line 29">
            <a:extLst>
              <a:ext uri="{FF2B5EF4-FFF2-40B4-BE49-F238E27FC236}">
                <a16:creationId xmlns:a16="http://schemas.microsoft.com/office/drawing/2014/main" xmlns="" id="{23A5D830-7DA3-4545-BC72-3EBE9F7CD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Line 30">
            <a:extLst>
              <a:ext uri="{FF2B5EF4-FFF2-40B4-BE49-F238E27FC236}">
                <a16:creationId xmlns:a16="http://schemas.microsoft.com/office/drawing/2014/main" xmlns="" id="{857381B0-49D1-4F04-ADA4-1E2EF787F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Text Box 32">
            <a:extLst>
              <a:ext uri="{FF2B5EF4-FFF2-40B4-BE49-F238E27FC236}">
                <a16:creationId xmlns:a16="http://schemas.microsoft.com/office/drawing/2014/main" xmlns="" id="{01DE3CE3-6965-4001-9AAE-CEAC0CAC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209800"/>
            <a:ext cx="427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3522" name="Text Box 34">
            <a:extLst>
              <a:ext uri="{FF2B5EF4-FFF2-40B4-BE49-F238E27FC236}">
                <a16:creationId xmlns:a16="http://schemas.microsoft.com/office/drawing/2014/main" xmlns="" id="{CA62960F-90DF-4B4C-B636-FC9D47A40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2209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3523" name="Text Box 35">
            <a:extLst>
              <a:ext uri="{FF2B5EF4-FFF2-40B4-BE49-F238E27FC236}">
                <a16:creationId xmlns:a16="http://schemas.microsoft.com/office/drawing/2014/main" xmlns="" id="{C7F87D15-28D8-40E5-B64D-CEE8BAE37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638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3524" name="Text Box 36">
            <a:extLst>
              <a:ext uri="{FF2B5EF4-FFF2-40B4-BE49-F238E27FC236}">
                <a16:creationId xmlns:a16="http://schemas.microsoft.com/office/drawing/2014/main" xmlns="" id="{3F734EC2-BB06-4F38-B194-FB6538DED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33210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graphicFrame>
        <p:nvGraphicFramePr>
          <p:cNvPr id="148548" name="Group 68">
            <a:extLst>
              <a:ext uri="{FF2B5EF4-FFF2-40B4-BE49-F238E27FC236}">
                <a16:creationId xmlns:a16="http://schemas.microsoft.com/office/drawing/2014/main" xmlns="" id="{3B1BB725-8B26-4807-8F0F-C7940D6D55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0" y="4038600"/>
          <a:ext cx="2971800" cy="219392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{1,2}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3555" name="Oval 69">
            <a:extLst>
              <a:ext uri="{FF2B5EF4-FFF2-40B4-BE49-F238E27FC236}">
                <a16:creationId xmlns:a16="http://schemas.microsoft.com/office/drawing/2014/main" xmlns="" id="{9CE97252-D6A9-4396-8154-2C0BF2093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962400"/>
            <a:ext cx="457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3556" name="Oval 70">
            <a:extLst>
              <a:ext uri="{FF2B5EF4-FFF2-40B4-BE49-F238E27FC236}">
                <a16:creationId xmlns:a16="http://schemas.microsoft.com/office/drawing/2014/main" xmlns="" id="{95CB5D76-3274-431F-A159-5233B3FF3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76600"/>
            <a:ext cx="457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xmlns="" id="{886DBB74-6C48-46A6-AF0A-2B88B314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xmlns="" id="{226AAFDB-3988-4D73-9DF8-8ADDA9C7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8C732A-55D1-49E7-BF8E-D786C963BA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xmlns="" id="{73C2C20F-56D8-4414-83B6-68774C429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1: Subset Construction</a:t>
            </a:r>
          </a:p>
        </p:txBody>
      </p:sp>
      <p:sp>
        <p:nvSpPr>
          <p:cNvPr id="65541" name="Oval 3">
            <a:extLst>
              <a:ext uri="{FF2B5EF4-FFF2-40B4-BE49-F238E27FC236}">
                <a16:creationId xmlns:a16="http://schemas.microsoft.com/office/drawing/2014/main" xmlns="" id="{0BB5BE82-AAE7-487A-B587-8FD724FE1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5542" name="Oval 4">
            <a:extLst>
              <a:ext uri="{FF2B5EF4-FFF2-40B4-BE49-F238E27FC236}">
                <a16:creationId xmlns:a16="http://schemas.microsoft.com/office/drawing/2014/main" xmlns="" id="{595309DF-1657-4543-A498-0EFDA6381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5543" name="Oval 5">
            <a:extLst>
              <a:ext uri="{FF2B5EF4-FFF2-40B4-BE49-F238E27FC236}">
                <a16:creationId xmlns:a16="http://schemas.microsoft.com/office/drawing/2014/main" xmlns="" id="{FE34B363-6A72-4733-B94C-56843DB68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5544" name="Oval 6">
            <a:extLst>
              <a:ext uri="{FF2B5EF4-FFF2-40B4-BE49-F238E27FC236}">
                <a16:creationId xmlns:a16="http://schemas.microsoft.com/office/drawing/2014/main" xmlns="" id="{C8286D8A-3CA7-495E-A77A-6FC08D930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5545" name="Oval 7">
            <a:extLst>
              <a:ext uri="{FF2B5EF4-FFF2-40B4-BE49-F238E27FC236}">
                <a16:creationId xmlns:a16="http://schemas.microsoft.com/office/drawing/2014/main" xmlns="" id="{B20642A9-8A33-4AE7-8035-D0ED019E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5546" name="Line 8">
            <a:extLst>
              <a:ext uri="{FF2B5EF4-FFF2-40B4-BE49-F238E27FC236}">
                <a16:creationId xmlns:a16="http://schemas.microsoft.com/office/drawing/2014/main" xmlns="" id="{F58BEBDA-6E68-411E-B120-0694C164A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9">
            <a:extLst>
              <a:ext uri="{FF2B5EF4-FFF2-40B4-BE49-F238E27FC236}">
                <a16:creationId xmlns:a16="http://schemas.microsoft.com/office/drawing/2014/main" xmlns="" id="{149911BD-8CAF-41DC-8899-45D94A2A1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>
            <a:extLst>
              <a:ext uri="{FF2B5EF4-FFF2-40B4-BE49-F238E27FC236}">
                <a16:creationId xmlns:a16="http://schemas.microsoft.com/office/drawing/2014/main" xmlns="" id="{1E0AF61C-EFFF-4BC6-B4AE-832F9B3AF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>
            <a:extLst>
              <a:ext uri="{FF2B5EF4-FFF2-40B4-BE49-F238E27FC236}">
                <a16:creationId xmlns:a16="http://schemas.microsoft.com/office/drawing/2014/main" xmlns="" id="{5A572613-A565-4E08-8A77-27A4222A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>
            <a:extLst>
              <a:ext uri="{FF2B5EF4-FFF2-40B4-BE49-F238E27FC236}">
                <a16:creationId xmlns:a16="http://schemas.microsoft.com/office/drawing/2014/main" xmlns="" id="{4994953E-A56E-475B-B9E4-D1EA1F2D5F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3">
            <a:extLst>
              <a:ext uri="{FF2B5EF4-FFF2-40B4-BE49-F238E27FC236}">
                <a16:creationId xmlns:a16="http://schemas.microsoft.com/office/drawing/2014/main" xmlns="" id="{8093600E-9E4B-4F05-AF47-65E9ABD58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Text Box 14">
            <a:extLst>
              <a:ext uri="{FF2B5EF4-FFF2-40B4-BE49-F238E27FC236}">
                <a16:creationId xmlns:a16="http://schemas.microsoft.com/office/drawing/2014/main" xmlns="" id="{F7578D86-516B-4B3B-82C2-5F7EED7CD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5553" name="Text Box 15">
            <a:extLst>
              <a:ext uri="{FF2B5EF4-FFF2-40B4-BE49-F238E27FC236}">
                <a16:creationId xmlns:a16="http://schemas.microsoft.com/office/drawing/2014/main" xmlns="" id="{2B0922A8-7A8A-4709-A8B6-DE7030C94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5554" name="Text Box 16">
            <a:extLst>
              <a:ext uri="{FF2B5EF4-FFF2-40B4-BE49-F238E27FC236}">
                <a16:creationId xmlns:a16="http://schemas.microsoft.com/office/drawing/2014/main" xmlns="" id="{A0DB0C47-39EF-4B11-BA3D-F50200AE1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5555" name="Text Box 17">
            <a:extLst>
              <a:ext uri="{FF2B5EF4-FFF2-40B4-BE49-F238E27FC236}">
                <a16:creationId xmlns:a16="http://schemas.microsoft.com/office/drawing/2014/main" xmlns="" id="{337EBE7E-794D-4F76-8B46-D295A029A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5556" name="Text Box 18">
            <a:extLst>
              <a:ext uri="{FF2B5EF4-FFF2-40B4-BE49-F238E27FC236}">
                <a16:creationId xmlns:a16="http://schemas.microsoft.com/office/drawing/2014/main" xmlns="" id="{E41AF794-367D-42E1-8332-CF2C40212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5" y="3033713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5557" name="Text Box 19">
            <a:extLst>
              <a:ext uri="{FF2B5EF4-FFF2-40B4-BE49-F238E27FC236}">
                <a16:creationId xmlns:a16="http://schemas.microsoft.com/office/drawing/2014/main" xmlns="" id="{812D6C6E-E4EB-4887-8AD2-B5E92EF9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96240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5558" name="Text Box 20">
            <a:extLst>
              <a:ext uri="{FF2B5EF4-FFF2-40B4-BE49-F238E27FC236}">
                <a16:creationId xmlns:a16="http://schemas.microsoft.com/office/drawing/2014/main" xmlns="" id="{AC45E99D-2521-422D-9BCF-5F8C2984C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65559" name="Text Box 21">
            <a:extLst>
              <a:ext uri="{FF2B5EF4-FFF2-40B4-BE49-F238E27FC236}">
                <a16:creationId xmlns:a16="http://schemas.microsoft.com/office/drawing/2014/main" xmlns="" id="{B80EC981-FE3D-4A9E-BF84-00A70FC9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5560" name="Oval 22">
            <a:extLst>
              <a:ext uri="{FF2B5EF4-FFF2-40B4-BE49-F238E27FC236}">
                <a16:creationId xmlns:a16="http://schemas.microsoft.com/office/drawing/2014/main" xmlns="" id="{5255D3F3-B536-48EE-9177-8D6DA0E6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</a:t>
            </a:r>
          </a:p>
        </p:txBody>
      </p:sp>
      <p:sp>
        <p:nvSpPr>
          <p:cNvPr id="65561" name="Line 23">
            <a:extLst>
              <a:ext uri="{FF2B5EF4-FFF2-40B4-BE49-F238E27FC236}">
                <a16:creationId xmlns:a16="http://schemas.microsoft.com/office/drawing/2014/main" xmlns="" id="{2C0784B5-E60D-4092-9BA2-6AC845BB0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Oval 24">
            <a:extLst>
              <a:ext uri="{FF2B5EF4-FFF2-40B4-BE49-F238E27FC236}">
                <a16:creationId xmlns:a16="http://schemas.microsoft.com/office/drawing/2014/main" xmlns="" id="{6560BA1F-99D1-472A-9959-8D9601D44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4,5</a:t>
            </a:r>
          </a:p>
        </p:txBody>
      </p:sp>
      <p:sp>
        <p:nvSpPr>
          <p:cNvPr id="65563" name="Oval 25">
            <a:extLst>
              <a:ext uri="{FF2B5EF4-FFF2-40B4-BE49-F238E27FC236}">
                <a16:creationId xmlns:a16="http://schemas.microsoft.com/office/drawing/2014/main" xmlns="" id="{793C6254-B200-4262-ACA1-E7C51595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5564" name="Oval 26">
            <a:extLst>
              <a:ext uri="{FF2B5EF4-FFF2-40B4-BE49-F238E27FC236}">
                <a16:creationId xmlns:a16="http://schemas.microsoft.com/office/drawing/2014/main" xmlns="" id="{185EF42A-D271-4358-867F-5D627CAA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3,5</a:t>
            </a:r>
          </a:p>
        </p:txBody>
      </p:sp>
      <p:sp>
        <p:nvSpPr>
          <p:cNvPr id="65565" name="Oval 27">
            <a:extLst>
              <a:ext uri="{FF2B5EF4-FFF2-40B4-BE49-F238E27FC236}">
                <a16:creationId xmlns:a16="http://schemas.microsoft.com/office/drawing/2014/main" xmlns="" id="{B7012267-A789-41AF-8D23-CEE825D9B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429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5566" name="Line 28">
            <a:extLst>
              <a:ext uri="{FF2B5EF4-FFF2-40B4-BE49-F238E27FC236}">
                <a16:creationId xmlns:a16="http://schemas.microsoft.com/office/drawing/2014/main" xmlns="" id="{0F9B0563-2387-46E2-987B-94BD994AB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7" name="Line 29">
            <a:extLst>
              <a:ext uri="{FF2B5EF4-FFF2-40B4-BE49-F238E27FC236}">
                <a16:creationId xmlns:a16="http://schemas.microsoft.com/office/drawing/2014/main" xmlns="" id="{C76256EB-70E9-47DE-B025-AA81E1A8B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Line 30">
            <a:extLst>
              <a:ext uri="{FF2B5EF4-FFF2-40B4-BE49-F238E27FC236}">
                <a16:creationId xmlns:a16="http://schemas.microsoft.com/office/drawing/2014/main" xmlns="" id="{286F6CB1-1D57-45A5-A893-F9D69E8A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9" name="Line 31">
            <a:extLst>
              <a:ext uri="{FF2B5EF4-FFF2-40B4-BE49-F238E27FC236}">
                <a16:creationId xmlns:a16="http://schemas.microsoft.com/office/drawing/2014/main" xmlns="" id="{0DA2DE16-8BBB-47D7-B05F-DD4EC736A1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6670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70" name="Text Box 32">
            <a:extLst>
              <a:ext uri="{FF2B5EF4-FFF2-40B4-BE49-F238E27FC236}">
                <a16:creationId xmlns:a16="http://schemas.microsoft.com/office/drawing/2014/main" xmlns="" id="{558C99E7-332C-4C08-B4A1-CD4F6DC4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209800"/>
            <a:ext cx="427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5571" name="Text Box 33">
            <a:extLst>
              <a:ext uri="{FF2B5EF4-FFF2-40B4-BE49-F238E27FC236}">
                <a16:creationId xmlns:a16="http://schemas.microsoft.com/office/drawing/2014/main" xmlns="" id="{92F7A7A6-EA0D-41B9-B3EA-D692B1572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2863850"/>
            <a:ext cx="427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65572" name="Text Box 34">
            <a:extLst>
              <a:ext uri="{FF2B5EF4-FFF2-40B4-BE49-F238E27FC236}">
                <a16:creationId xmlns:a16="http://schemas.microsoft.com/office/drawing/2014/main" xmlns="" id="{21BB9059-52E0-486E-9DC1-3A1539830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2209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5573" name="Text Box 35">
            <a:extLst>
              <a:ext uri="{FF2B5EF4-FFF2-40B4-BE49-F238E27FC236}">
                <a16:creationId xmlns:a16="http://schemas.microsoft.com/office/drawing/2014/main" xmlns="" id="{DB04068A-00F2-409A-8BF3-B44AE0D8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638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5574" name="Text Box 36">
            <a:extLst>
              <a:ext uri="{FF2B5EF4-FFF2-40B4-BE49-F238E27FC236}">
                <a16:creationId xmlns:a16="http://schemas.microsoft.com/office/drawing/2014/main" xmlns="" id="{C3A34F5A-4808-48BE-BE0A-1B5A11A9E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33210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graphicFrame>
        <p:nvGraphicFramePr>
          <p:cNvPr id="150565" name="Group 37">
            <a:extLst>
              <a:ext uri="{FF2B5EF4-FFF2-40B4-BE49-F238E27FC236}">
                <a16:creationId xmlns:a16="http://schemas.microsoft.com/office/drawing/2014/main" xmlns="" id="{86268A34-EF47-4DDE-93B6-ACAC15F6FC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53000" y="4038600"/>
          <a:ext cx="2971800" cy="219392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{1,2}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{3,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{4}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{5}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{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}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5605" name="Oval 67">
            <a:extLst>
              <a:ext uri="{FF2B5EF4-FFF2-40B4-BE49-F238E27FC236}">
                <a16:creationId xmlns:a16="http://schemas.microsoft.com/office/drawing/2014/main" xmlns="" id="{47029327-15BC-4A8D-B0B1-F728792E5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86200"/>
            <a:ext cx="609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5606" name="Text Box 68">
            <a:extLst>
              <a:ext uri="{FF2B5EF4-FFF2-40B4-BE49-F238E27FC236}">
                <a16:creationId xmlns:a16="http://schemas.microsoft.com/office/drawing/2014/main" xmlns="" id="{5BF57268-7E1B-47F4-8F86-C7B1447F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5319713"/>
            <a:ext cx="2379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All final states since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NFA final state is included</a:t>
            </a:r>
          </a:p>
        </p:txBody>
      </p:sp>
      <p:sp>
        <p:nvSpPr>
          <p:cNvPr id="65607" name="Line 69">
            <a:extLst>
              <a:ext uri="{FF2B5EF4-FFF2-40B4-BE49-F238E27FC236}">
                <a16:creationId xmlns:a16="http://schemas.microsoft.com/office/drawing/2014/main" xmlns="" id="{3A070A7F-01D6-4D8B-93E4-3ABD7979C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953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8" name="Line 70">
            <a:extLst>
              <a:ext uri="{FF2B5EF4-FFF2-40B4-BE49-F238E27FC236}">
                <a16:creationId xmlns:a16="http://schemas.microsoft.com/office/drawing/2014/main" xmlns="" id="{4638FD7C-C713-4849-9629-A290B3CEFF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5334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609" name="Line 71">
            <a:extLst>
              <a:ext uri="{FF2B5EF4-FFF2-40B4-BE49-F238E27FC236}">
                <a16:creationId xmlns:a16="http://schemas.microsoft.com/office/drawing/2014/main" xmlns="" id="{CF7D633B-BC2A-4DFF-A53F-A2316F289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86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>
            <a:extLst>
              <a:ext uri="{FF2B5EF4-FFF2-40B4-BE49-F238E27FC236}">
                <a16:creationId xmlns:a16="http://schemas.microsoft.com/office/drawing/2014/main" xmlns="" id="{475051C6-B0A8-4E46-9CFE-2917D18C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7587" name="Slide Number Placeholder 4">
            <a:extLst>
              <a:ext uri="{FF2B5EF4-FFF2-40B4-BE49-F238E27FC236}">
                <a16:creationId xmlns:a16="http://schemas.microsoft.com/office/drawing/2014/main" xmlns="" id="{8C72472D-08CC-46ED-BF70-7FFE0D39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F3219B-3C14-4D60-AF3D-E9E408CF6A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xmlns="" id="{E418F2FD-75BE-4C7E-8F02-238D978DD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2: Subset Construction</a:t>
            </a:r>
          </a:p>
        </p:txBody>
      </p:sp>
      <p:sp>
        <p:nvSpPr>
          <p:cNvPr id="67589" name="Oval 3">
            <a:extLst>
              <a:ext uri="{FF2B5EF4-FFF2-40B4-BE49-F238E27FC236}">
                <a16:creationId xmlns:a16="http://schemas.microsoft.com/office/drawing/2014/main" xmlns="" id="{FE77C1FA-32FC-41D1-A143-42DF87F00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7590" name="Oval 4">
            <a:extLst>
              <a:ext uri="{FF2B5EF4-FFF2-40B4-BE49-F238E27FC236}">
                <a16:creationId xmlns:a16="http://schemas.microsoft.com/office/drawing/2014/main" xmlns="" id="{6816EF77-946D-4DD6-AFDD-6C2AF3FBB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7591" name="Oval 5">
            <a:extLst>
              <a:ext uri="{FF2B5EF4-FFF2-40B4-BE49-F238E27FC236}">
                <a16:creationId xmlns:a16="http://schemas.microsoft.com/office/drawing/2014/main" xmlns="" id="{38FA071D-5A6F-428E-A6E8-1A51E16F5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7592" name="Oval 6">
            <a:extLst>
              <a:ext uri="{FF2B5EF4-FFF2-40B4-BE49-F238E27FC236}">
                <a16:creationId xmlns:a16="http://schemas.microsoft.com/office/drawing/2014/main" xmlns="" id="{026A4CAA-42E2-4209-9670-13BAD6AFE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7593" name="Oval 7">
            <a:extLst>
              <a:ext uri="{FF2B5EF4-FFF2-40B4-BE49-F238E27FC236}">
                <a16:creationId xmlns:a16="http://schemas.microsoft.com/office/drawing/2014/main" xmlns="" id="{62B653FD-BB87-4C4F-BEBA-376BB6F54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7594" name="Line 8">
            <a:extLst>
              <a:ext uri="{FF2B5EF4-FFF2-40B4-BE49-F238E27FC236}">
                <a16:creationId xmlns:a16="http://schemas.microsoft.com/office/drawing/2014/main" xmlns="" id="{C6E59A21-42A3-4DE8-986B-2DD10CD86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9">
            <a:extLst>
              <a:ext uri="{FF2B5EF4-FFF2-40B4-BE49-F238E27FC236}">
                <a16:creationId xmlns:a16="http://schemas.microsoft.com/office/drawing/2014/main" xmlns="" id="{7078F0A7-5FA3-4ED0-A4C3-3C17E5181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>
            <a:extLst>
              <a:ext uri="{FF2B5EF4-FFF2-40B4-BE49-F238E27FC236}">
                <a16:creationId xmlns:a16="http://schemas.microsoft.com/office/drawing/2014/main" xmlns="" id="{E330D5B4-48F1-419B-BD67-E75C230C2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>
            <a:extLst>
              <a:ext uri="{FF2B5EF4-FFF2-40B4-BE49-F238E27FC236}">
                <a16:creationId xmlns:a16="http://schemas.microsoft.com/office/drawing/2014/main" xmlns="" id="{463E425D-59FD-429F-B058-28EE2E47E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>
            <a:extLst>
              <a:ext uri="{FF2B5EF4-FFF2-40B4-BE49-F238E27FC236}">
                <a16:creationId xmlns:a16="http://schemas.microsoft.com/office/drawing/2014/main" xmlns="" id="{FBF693DF-DAD7-4ACE-B3D0-4F7B03D4A5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Line 13">
            <a:extLst>
              <a:ext uri="{FF2B5EF4-FFF2-40B4-BE49-F238E27FC236}">
                <a16:creationId xmlns:a16="http://schemas.microsoft.com/office/drawing/2014/main" xmlns="" id="{DEBA4FD5-F416-4333-B56E-5316A25D0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Text Box 14">
            <a:extLst>
              <a:ext uri="{FF2B5EF4-FFF2-40B4-BE49-F238E27FC236}">
                <a16:creationId xmlns:a16="http://schemas.microsoft.com/office/drawing/2014/main" xmlns="" id="{91BBD96D-4753-49C3-9209-CA82C71B9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805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7601" name="Text Box 15">
            <a:extLst>
              <a:ext uri="{FF2B5EF4-FFF2-40B4-BE49-F238E27FC236}">
                <a16:creationId xmlns:a16="http://schemas.microsoft.com/office/drawing/2014/main" xmlns="" id="{0100630C-6F33-46BB-84B2-010D4370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4324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7602" name="Text Box 16">
            <a:extLst>
              <a:ext uri="{FF2B5EF4-FFF2-40B4-BE49-F238E27FC236}">
                <a16:creationId xmlns:a16="http://schemas.microsoft.com/office/drawing/2014/main" xmlns="" id="{92B54252-0A0C-4662-AC96-088EFC4F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7603" name="Text Box 17">
            <a:extLst>
              <a:ext uri="{FF2B5EF4-FFF2-40B4-BE49-F238E27FC236}">
                <a16:creationId xmlns:a16="http://schemas.microsoft.com/office/drawing/2014/main" xmlns="" id="{06B8DB36-679E-4B63-A71A-FB062C8D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7604" name="Text Box 18">
            <a:extLst>
              <a:ext uri="{FF2B5EF4-FFF2-40B4-BE49-F238E27FC236}">
                <a16:creationId xmlns:a16="http://schemas.microsoft.com/office/drawing/2014/main" xmlns="" id="{0FCAF79B-AD6E-4242-BCB2-961E17685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3033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7605" name="Text Box 19">
            <a:extLst>
              <a:ext uri="{FF2B5EF4-FFF2-40B4-BE49-F238E27FC236}">
                <a16:creationId xmlns:a16="http://schemas.microsoft.com/office/drawing/2014/main" xmlns="" id="{AF01611A-0B17-4F7E-A3AB-B26587701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624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7606" name="Text Box 32">
            <a:extLst>
              <a:ext uri="{FF2B5EF4-FFF2-40B4-BE49-F238E27FC236}">
                <a16:creationId xmlns:a16="http://schemas.microsoft.com/office/drawing/2014/main" xmlns="" id="{1F91BCAA-C055-403C-AC59-CF9EA4D48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67607" name="Text Box 34">
            <a:extLst>
              <a:ext uri="{FF2B5EF4-FFF2-40B4-BE49-F238E27FC236}">
                <a16:creationId xmlns:a16="http://schemas.microsoft.com/office/drawing/2014/main" xmlns="" id="{671B969A-0FBD-41D5-A09A-F79D70FA9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7608" name="Line 35">
            <a:extLst>
              <a:ext uri="{FF2B5EF4-FFF2-40B4-BE49-F238E27FC236}">
                <a16:creationId xmlns:a16="http://schemas.microsoft.com/office/drawing/2014/main" xmlns="" id="{0E052528-E55C-42F5-828C-CA13BCF7BE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2766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36">
            <a:extLst>
              <a:ext uri="{FF2B5EF4-FFF2-40B4-BE49-F238E27FC236}">
                <a16:creationId xmlns:a16="http://schemas.microsoft.com/office/drawing/2014/main" xmlns="" id="{51A9E8A8-D8F1-4958-BAA7-3EBCB8666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4099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xmlns="" id="{8D2521E8-3735-4617-B7CC-49928BB3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xmlns="" id="{528DF37D-D311-43F2-98D9-2E3C806F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14A27-3626-4957-BE0D-5D1B1794C4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xmlns="" id="{23D01033-1046-49F7-809F-6E09C45C9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2: Subset Construction</a:t>
            </a:r>
          </a:p>
        </p:txBody>
      </p:sp>
      <p:sp>
        <p:nvSpPr>
          <p:cNvPr id="69637" name="Oval 3">
            <a:extLst>
              <a:ext uri="{FF2B5EF4-FFF2-40B4-BE49-F238E27FC236}">
                <a16:creationId xmlns:a16="http://schemas.microsoft.com/office/drawing/2014/main" xmlns="" id="{29268CA8-AF9A-4D5C-AE15-6D433A4A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9638" name="Oval 4">
            <a:extLst>
              <a:ext uri="{FF2B5EF4-FFF2-40B4-BE49-F238E27FC236}">
                <a16:creationId xmlns:a16="http://schemas.microsoft.com/office/drawing/2014/main" xmlns="" id="{9C338F68-C0CD-4D1E-8AC9-16C997629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69639" name="Oval 5">
            <a:extLst>
              <a:ext uri="{FF2B5EF4-FFF2-40B4-BE49-F238E27FC236}">
                <a16:creationId xmlns:a16="http://schemas.microsoft.com/office/drawing/2014/main" xmlns="" id="{D40E44A0-C601-49C6-A559-CA67971DC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9640" name="Oval 6">
            <a:extLst>
              <a:ext uri="{FF2B5EF4-FFF2-40B4-BE49-F238E27FC236}">
                <a16:creationId xmlns:a16="http://schemas.microsoft.com/office/drawing/2014/main" xmlns="" id="{2E0F7D10-BF57-46FA-B4E9-839FE87F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9641" name="Oval 7">
            <a:extLst>
              <a:ext uri="{FF2B5EF4-FFF2-40B4-BE49-F238E27FC236}">
                <a16:creationId xmlns:a16="http://schemas.microsoft.com/office/drawing/2014/main" xmlns="" id="{D20F24EF-69A5-4559-A02C-5986C3818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9642" name="Line 8">
            <a:extLst>
              <a:ext uri="{FF2B5EF4-FFF2-40B4-BE49-F238E27FC236}">
                <a16:creationId xmlns:a16="http://schemas.microsoft.com/office/drawing/2014/main" xmlns="" id="{88FAF00B-5EB9-4FDE-A9ED-14D88170D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9">
            <a:extLst>
              <a:ext uri="{FF2B5EF4-FFF2-40B4-BE49-F238E27FC236}">
                <a16:creationId xmlns:a16="http://schemas.microsoft.com/office/drawing/2014/main" xmlns="" id="{817976C4-150C-4C1E-A559-59DD4C5F0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>
            <a:extLst>
              <a:ext uri="{FF2B5EF4-FFF2-40B4-BE49-F238E27FC236}">
                <a16:creationId xmlns:a16="http://schemas.microsoft.com/office/drawing/2014/main" xmlns="" id="{2A806355-A992-45B6-B7F3-D00CF2EEE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>
            <a:extLst>
              <a:ext uri="{FF2B5EF4-FFF2-40B4-BE49-F238E27FC236}">
                <a16:creationId xmlns:a16="http://schemas.microsoft.com/office/drawing/2014/main" xmlns="" id="{AB16D3A3-3EDF-45F1-A842-34FD42177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>
            <a:extLst>
              <a:ext uri="{FF2B5EF4-FFF2-40B4-BE49-F238E27FC236}">
                <a16:creationId xmlns:a16="http://schemas.microsoft.com/office/drawing/2014/main" xmlns="" id="{1D71CB2D-DB4F-4129-ADBE-2ACF09A9B0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Line 13">
            <a:extLst>
              <a:ext uri="{FF2B5EF4-FFF2-40B4-BE49-F238E27FC236}">
                <a16:creationId xmlns:a16="http://schemas.microsoft.com/office/drawing/2014/main" xmlns="" id="{66A07DFB-B069-440B-AD62-6B9D3F1D4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Text Box 14">
            <a:extLst>
              <a:ext uri="{FF2B5EF4-FFF2-40B4-BE49-F238E27FC236}">
                <a16:creationId xmlns:a16="http://schemas.microsoft.com/office/drawing/2014/main" xmlns="" id="{C84FBF73-D5CB-4E71-832C-163CF5F9E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5" y="2805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49" name="Text Box 15">
            <a:extLst>
              <a:ext uri="{FF2B5EF4-FFF2-40B4-BE49-F238E27FC236}">
                <a16:creationId xmlns:a16="http://schemas.microsoft.com/office/drawing/2014/main" xmlns="" id="{8A8357FC-EF61-4B07-9C8F-5E6B8CE66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4324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9650" name="Text Box 16">
            <a:extLst>
              <a:ext uri="{FF2B5EF4-FFF2-40B4-BE49-F238E27FC236}">
                <a16:creationId xmlns:a16="http://schemas.microsoft.com/office/drawing/2014/main" xmlns="" id="{185A699A-1A13-46A6-AB10-4DDEF245A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51" name="Text Box 17">
            <a:extLst>
              <a:ext uri="{FF2B5EF4-FFF2-40B4-BE49-F238E27FC236}">
                <a16:creationId xmlns:a16="http://schemas.microsoft.com/office/drawing/2014/main" xmlns="" id="{26BF6977-F40F-4085-A3DC-7A65E7E9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52" name="Text Box 18">
            <a:extLst>
              <a:ext uri="{FF2B5EF4-FFF2-40B4-BE49-F238E27FC236}">
                <a16:creationId xmlns:a16="http://schemas.microsoft.com/office/drawing/2014/main" xmlns="" id="{D9D88A41-838C-4E51-9034-D3E3E7A5D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3033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53" name="Text Box 19">
            <a:extLst>
              <a:ext uri="{FF2B5EF4-FFF2-40B4-BE49-F238E27FC236}">
                <a16:creationId xmlns:a16="http://schemas.microsoft.com/office/drawing/2014/main" xmlns="" id="{F58E3A74-1133-4F73-BF09-52A5C145F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624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54" name="Oval 20">
            <a:extLst>
              <a:ext uri="{FF2B5EF4-FFF2-40B4-BE49-F238E27FC236}">
                <a16:creationId xmlns:a16="http://schemas.microsoft.com/office/drawing/2014/main" xmlns="" id="{DB8E83BB-133A-4BC4-9F18-3C2F7785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9655" name="Oval 21">
            <a:extLst>
              <a:ext uri="{FF2B5EF4-FFF2-40B4-BE49-F238E27FC236}">
                <a16:creationId xmlns:a16="http://schemas.microsoft.com/office/drawing/2014/main" xmlns="" id="{B0371B71-C5B8-4BB0-A62C-A319E14C2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971800"/>
            <a:ext cx="484188" cy="484188"/>
          </a:xfrm>
          <a:prstGeom prst="ellipse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1,3,4</a:t>
            </a:r>
          </a:p>
        </p:txBody>
      </p:sp>
      <p:sp>
        <p:nvSpPr>
          <p:cNvPr id="69656" name="Line 22">
            <a:extLst>
              <a:ext uri="{FF2B5EF4-FFF2-40B4-BE49-F238E27FC236}">
                <a16:creationId xmlns:a16="http://schemas.microsoft.com/office/drawing/2014/main" xmlns="" id="{8F22D76C-D130-4969-8442-478A56EAD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7" name="Oval 23">
            <a:extLst>
              <a:ext uri="{FF2B5EF4-FFF2-40B4-BE49-F238E27FC236}">
                <a16:creationId xmlns:a16="http://schemas.microsoft.com/office/drawing/2014/main" xmlns="" id="{268E246C-E175-4390-8F38-7C63854A6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86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9658" name="Oval 24">
            <a:extLst>
              <a:ext uri="{FF2B5EF4-FFF2-40B4-BE49-F238E27FC236}">
                <a16:creationId xmlns:a16="http://schemas.microsoft.com/office/drawing/2014/main" xmlns="" id="{2C676210-42D4-46A5-AFA6-0F1E52A52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484188" cy="48418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1,4,5</a:t>
            </a:r>
          </a:p>
        </p:txBody>
      </p:sp>
      <p:sp>
        <p:nvSpPr>
          <p:cNvPr id="69659" name="Line 25">
            <a:extLst>
              <a:ext uri="{FF2B5EF4-FFF2-40B4-BE49-F238E27FC236}">
                <a16:creationId xmlns:a16="http://schemas.microsoft.com/office/drawing/2014/main" xmlns="" id="{DFDD05F7-584C-4427-B076-32EF40E73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0" name="Line 26">
            <a:extLst>
              <a:ext uri="{FF2B5EF4-FFF2-40B4-BE49-F238E27FC236}">
                <a16:creationId xmlns:a16="http://schemas.microsoft.com/office/drawing/2014/main" xmlns="" id="{B8F23F03-6357-4269-958A-07C0877EC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200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1" name="Text Box 27">
            <a:extLst>
              <a:ext uri="{FF2B5EF4-FFF2-40B4-BE49-F238E27FC236}">
                <a16:creationId xmlns:a16="http://schemas.microsoft.com/office/drawing/2014/main" xmlns="" id="{4EE650A2-9B58-41AA-A736-F60FB9CDB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8051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62" name="Text Box 28">
            <a:extLst>
              <a:ext uri="{FF2B5EF4-FFF2-40B4-BE49-F238E27FC236}">
                <a16:creationId xmlns:a16="http://schemas.microsoft.com/office/drawing/2014/main" xmlns="" id="{E8ED414A-FD27-4806-94E4-6BC5B0C5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33385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63" name="Text Box 29">
            <a:extLst>
              <a:ext uri="{FF2B5EF4-FFF2-40B4-BE49-F238E27FC236}">
                <a16:creationId xmlns:a16="http://schemas.microsoft.com/office/drawing/2014/main" xmlns="" id="{3F81DB5B-3CE8-4EAB-900D-6526729E3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414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64" name="Text Box 30">
            <a:extLst>
              <a:ext uri="{FF2B5EF4-FFF2-40B4-BE49-F238E27FC236}">
                <a16:creationId xmlns:a16="http://schemas.microsoft.com/office/drawing/2014/main" xmlns="" id="{F72E6326-205A-41AC-B24E-B7E71E1EF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69665" name="Text Box 31">
            <a:extLst>
              <a:ext uri="{FF2B5EF4-FFF2-40B4-BE49-F238E27FC236}">
                <a16:creationId xmlns:a16="http://schemas.microsoft.com/office/drawing/2014/main" xmlns="" id="{D21C2174-36C7-44C6-95D4-939E5A57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DFA</a:t>
            </a:r>
          </a:p>
        </p:txBody>
      </p:sp>
      <p:sp>
        <p:nvSpPr>
          <p:cNvPr id="69666" name="Text Box 32">
            <a:extLst>
              <a:ext uri="{FF2B5EF4-FFF2-40B4-BE49-F238E27FC236}">
                <a16:creationId xmlns:a16="http://schemas.microsoft.com/office/drawing/2014/main" xmlns="" id="{B8B292E0-301C-4E9B-B4E1-3B5336F37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69667" name="Line 33">
            <a:extLst>
              <a:ext uri="{FF2B5EF4-FFF2-40B4-BE49-F238E27FC236}">
                <a16:creationId xmlns:a16="http://schemas.microsoft.com/office/drawing/2014/main" xmlns="" id="{BEA6BF6D-CE07-45F5-BC83-4FDF3173C5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32766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8" name="Text Box 34">
            <a:extLst>
              <a:ext uri="{FF2B5EF4-FFF2-40B4-BE49-F238E27FC236}">
                <a16:creationId xmlns:a16="http://schemas.microsoft.com/office/drawing/2014/main" xmlns="" id="{55180B2E-C078-4833-8417-7AF78598F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4099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69669" name="Oval 35">
            <a:extLst>
              <a:ext uri="{FF2B5EF4-FFF2-40B4-BE49-F238E27FC236}">
                <a16:creationId xmlns:a16="http://schemas.microsoft.com/office/drawing/2014/main" xmlns="" id="{B76C5FF9-8BE2-49EC-994C-A90D82338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576263" cy="576263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1,3,4,5</a:t>
            </a:r>
          </a:p>
        </p:txBody>
      </p:sp>
      <p:sp>
        <p:nvSpPr>
          <p:cNvPr id="69670" name="Line 36">
            <a:extLst>
              <a:ext uri="{FF2B5EF4-FFF2-40B4-BE49-F238E27FC236}">
                <a16:creationId xmlns:a16="http://schemas.microsoft.com/office/drawing/2014/main" xmlns="" id="{82C44E83-EAAA-47E8-A640-38D2E31D2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1" name="Line 37">
            <a:extLst>
              <a:ext uri="{FF2B5EF4-FFF2-40B4-BE49-F238E27FC236}">
                <a16:creationId xmlns:a16="http://schemas.microsoft.com/office/drawing/2014/main" xmlns="" id="{DF493988-337E-4482-8EDA-7A1C9E8AA2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41148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2" name="Line 38">
            <a:extLst>
              <a:ext uri="{FF2B5EF4-FFF2-40B4-BE49-F238E27FC236}">
                <a16:creationId xmlns:a16="http://schemas.microsoft.com/office/drawing/2014/main" xmlns="" id="{03EA7C75-23FD-4424-A009-8A0A96C1F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495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73" name="AutoShape 39">
            <a:extLst>
              <a:ext uri="{FF2B5EF4-FFF2-40B4-BE49-F238E27FC236}">
                <a16:creationId xmlns:a16="http://schemas.microsoft.com/office/drawing/2014/main" xmlns="" id="{1A081C3C-663E-49DC-8937-3C4EAF9383B3}"/>
              </a:ext>
            </a:extLst>
          </p:cNvPr>
          <p:cNvCxnSpPr>
            <a:cxnSpLocks noChangeShapeType="1"/>
            <a:stCxn id="69669" idx="7"/>
            <a:endCxn id="69669" idx="6"/>
          </p:cNvCxnSpPr>
          <p:nvPr/>
        </p:nvCxnSpPr>
        <p:spPr bwMode="auto">
          <a:xfrm rot="5400000" flipV="1">
            <a:off x="7213600" y="4259263"/>
            <a:ext cx="204787" cy="84138"/>
          </a:xfrm>
          <a:prstGeom prst="curvedConnector4">
            <a:avLst>
              <a:gd name="adj1" fmla="val -152713"/>
              <a:gd name="adj2" fmla="val 37169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74" name="AutoShape 40">
            <a:extLst>
              <a:ext uri="{FF2B5EF4-FFF2-40B4-BE49-F238E27FC236}">
                <a16:creationId xmlns:a16="http://schemas.microsoft.com/office/drawing/2014/main" xmlns="" id="{729F160A-BF8F-4A97-B9BC-DE03BC2067D2}"/>
              </a:ext>
            </a:extLst>
          </p:cNvPr>
          <p:cNvCxnSpPr>
            <a:cxnSpLocks noChangeShapeType="1"/>
            <a:stCxn id="69658" idx="1"/>
            <a:endCxn id="69657" idx="3"/>
          </p:cNvCxnSpPr>
          <p:nvPr/>
        </p:nvCxnSpPr>
        <p:spPr bwMode="auto">
          <a:xfrm rot="5400000" flipH="1">
            <a:off x="4838700" y="4533900"/>
            <a:ext cx="801688" cy="26988"/>
          </a:xfrm>
          <a:prstGeom prst="curvedConnector3">
            <a:avLst>
              <a:gd name="adj1" fmla="val 5168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675" name="AutoShape 41">
            <a:extLst>
              <a:ext uri="{FF2B5EF4-FFF2-40B4-BE49-F238E27FC236}">
                <a16:creationId xmlns:a16="http://schemas.microsoft.com/office/drawing/2014/main" xmlns="" id="{6F1BD250-AA5D-4091-B913-C7F0E84D4DFD}"/>
              </a:ext>
            </a:extLst>
          </p:cNvPr>
          <p:cNvCxnSpPr>
            <a:cxnSpLocks noChangeShapeType="1"/>
            <a:stCxn id="69657" idx="5"/>
            <a:endCxn id="69658" idx="7"/>
          </p:cNvCxnSpPr>
          <p:nvPr/>
        </p:nvCxnSpPr>
        <p:spPr bwMode="auto">
          <a:xfrm rot="16200000" flipH="1">
            <a:off x="5117306" y="4471194"/>
            <a:ext cx="801688" cy="152400"/>
          </a:xfrm>
          <a:prstGeom prst="curvedConnector3">
            <a:avLst>
              <a:gd name="adj1" fmla="val 483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76" name="Text Box 42">
            <a:extLst>
              <a:ext uri="{FF2B5EF4-FFF2-40B4-BE49-F238E27FC236}">
                <a16:creationId xmlns:a16="http://schemas.microsoft.com/office/drawing/2014/main" xmlns="" id="{F0658E25-998A-483F-AF88-2282692F8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35671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77" name="Text Box 43">
            <a:extLst>
              <a:ext uri="{FF2B5EF4-FFF2-40B4-BE49-F238E27FC236}">
                <a16:creationId xmlns:a16="http://schemas.microsoft.com/office/drawing/2014/main" xmlns="" id="{DFAEB126-7683-45A9-90BB-12CF49784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3871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78" name="Text Box 44">
            <a:extLst>
              <a:ext uri="{FF2B5EF4-FFF2-40B4-BE49-F238E27FC236}">
                <a16:creationId xmlns:a16="http://schemas.microsoft.com/office/drawing/2014/main" xmlns="" id="{7DBA6A6D-86CE-4AA9-8CB0-8378C0D72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45577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69679" name="Text Box 45">
            <a:extLst>
              <a:ext uri="{FF2B5EF4-FFF2-40B4-BE49-F238E27FC236}">
                <a16:creationId xmlns:a16="http://schemas.microsoft.com/office/drawing/2014/main" xmlns="" id="{F0B21BC9-D276-4FB8-9BD3-4B5B4B2CA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871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80" name="Text Box 46">
            <a:extLst>
              <a:ext uri="{FF2B5EF4-FFF2-40B4-BE49-F238E27FC236}">
                <a16:creationId xmlns:a16="http://schemas.microsoft.com/office/drawing/2014/main" xmlns="" id="{704146EF-F0DD-4779-9193-D119EA31E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81" name="Text Box 47">
            <a:extLst>
              <a:ext uri="{FF2B5EF4-FFF2-40B4-BE49-F238E27FC236}">
                <a16:creationId xmlns:a16="http://schemas.microsoft.com/office/drawing/2014/main" xmlns="" id="{48F58D06-975D-44EE-BCDF-34D528482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4252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69682" name="Text Box 48">
            <a:extLst>
              <a:ext uri="{FF2B5EF4-FFF2-40B4-BE49-F238E27FC236}">
                <a16:creationId xmlns:a16="http://schemas.microsoft.com/office/drawing/2014/main" xmlns="" id="{4F906191-05F1-4278-9204-E0A1617C7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52435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>
            <a:extLst>
              <a:ext uri="{FF2B5EF4-FFF2-40B4-BE49-F238E27FC236}">
                <a16:creationId xmlns:a16="http://schemas.microsoft.com/office/drawing/2014/main" xmlns="" id="{02169F46-82E4-4F31-B8D6-9C4C78F5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xmlns="" id="{A7195C80-FE4C-4E46-A04A-83D18896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D9892A-6548-46EA-BB49-5B7B1A35DD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xmlns="" id="{F7019E3B-9341-483E-B774-B97202853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3: Subset Construction</a:t>
            </a:r>
          </a:p>
        </p:txBody>
      </p:sp>
      <p:sp>
        <p:nvSpPr>
          <p:cNvPr id="71685" name="Oval 3">
            <a:extLst>
              <a:ext uri="{FF2B5EF4-FFF2-40B4-BE49-F238E27FC236}">
                <a16:creationId xmlns:a16="http://schemas.microsoft.com/office/drawing/2014/main" xmlns="" id="{436B222C-CA69-44F6-B80F-4E45F9B47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71686" name="Oval 5">
            <a:extLst>
              <a:ext uri="{FF2B5EF4-FFF2-40B4-BE49-F238E27FC236}">
                <a16:creationId xmlns:a16="http://schemas.microsoft.com/office/drawing/2014/main" xmlns="" id="{D3710620-4C8D-4F61-9857-E604CC1B2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71687" name="Oval 6">
            <a:extLst>
              <a:ext uri="{FF2B5EF4-FFF2-40B4-BE49-F238E27FC236}">
                <a16:creationId xmlns:a16="http://schemas.microsoft.com/office/drawing/2014/main" xmlns="" id="{1E6D1B18-C39E-489D-A7B0-FF52BC894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1688" name="Oval 7">
            <a:extLst>
              <a:ext uri="{FF2B5EF4-FFF2-40B4-BE49-F238E27FC236}">
                <a16:creationId xmlns:a16="http://schemas.microsoft.com/office/drawing/2014/main" xmlns="" id="{B7C34293-84C1-4038-8A10-51567A8E2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91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1689" name="Line 8">
            <a:extLst>
              <a:ext uri="{FF2B5EF4-FFF2-40B4-BE49-F238E27FC236}">
                <a16:creationId xmlns:a16="http://schemas.microsoft.com/office/drawing/2014/main" xmlns="" id="{EEDFE296-FD40-41CF-90A7-7FBFB2F15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10">
            <a:extLst>
              <a:ext uri="{FF2B5EF4-FFF2-40B4-BE49-F238E27FC236}">
                <a16:creationId xmlns:a16="http://schemas.microsoft.com/office/drawing/2014/main" xmlns="" id="{ADD3B0BA-2EF4-4027-9460-E8C223266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1">
            <a:extLst>
              <a:ext uri="{FF2B5EF4-FFF2-40B4-BE49-F238E27FC236}">
                <a16:creationId xmlns:a16="http://schemas.microsoft.com/office/drawing/2014/main" xmlns="" id="{AD1E454B-9E5F-4EEE-AC75-4DD9631B6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343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Text Box 14">
            <a:extLst>
              <a:ext uri="{FF2B5EF4-FFF2-40B4-BE49-F238E27FC236}">
                <a16:creationId xmlns:a16="http://schemas.microsoft.com/office/drawing/2014/main" xmlns="" id="{F1888E0C-BA05-4B17-9D0F-555071DB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8003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71693" name="Text Box 15">
            <a:extLst>
              <a:ext uri="{FF2B5EF4-FFF2-40B4-BE49-F238E27FC236}">
                <a16:creationId xmlns:a16="http://schemas.microsoft.com/office/drawing/2014/main" xmlns="" id="{8C36E938-3C5B-4DEF-9903-3C8673990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694" name="Text Box 16">
            <a:extLst>
              <a:ext uri="{FF2B5EF4-FFF2-40B4-BE49-F238E27FC236}">
                <a16:creationId xmlns:a16="http://schemas.microsoft.com/office/drawing/2014/main" xmlns="" id="{FD0C3076-F4CB-417F-A5CE-3944BCF9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75" y="3486150"/>
            <a:ext cx="273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71695" name="Oval 20">
            <a:extLst>
              <a:ext uri="{FF2B5EF4-FFF2-40B4-BE49-F238E27FC236}">
                <a16:creationId xmlns:a16="http://schemas.microsoft.com/office/drawing/2014/main" xmlns="" id="{A179F8F1-7454-43E1-B177-B68F2C066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971800"/>
            <a:ext cx="484188" cy="4841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1,2,4</a:t>
            </a:r>
          </a:p>
        </p:txBody>
      </p:sp>
      <p:sp>
        <p:nvSpPr>
          <p:cNvPr id="71696" name="Text Box 30">
            <a:extLst>
              <a:ext uri="{FF2B5EF4-FFF2-40B4-BE49-F238E27FC236}">
                <a16:creationId xmlns:a16="http://schemas.microsoft.com/office/drawing/2014/main" xmlns="" id="{A605F782-02F2-465F-87D9-3D9EE5360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NFA</a:t>
            </a:r>
          </a:p>
        </p:txBody>
      </p:sp>
      <p:sp>
        <p:nvSpPr>
          <p:cNvPr id="71697" name="Text Box 31">
            <a:extLst>
              <a:ext uri="{FF2B5EF4-FFF2-40B4-BE49-F238E27FC236}">
                <a16:creationId xmlns:a16="http://schemas.microsoft.com/office/drawing/2014/main" xmlns="" id="{88D5400A-587F-4CC4-801A-73D4B185C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870075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DFA</a:t>
            </a:r>
          </a:p>
        </p:txBody>
      </p:sp>
      <p:sp>
        <p:nvSpPr>
          <p:cNvPr id="71698" name="Text Box 32">
            <a:extLst>
              <a:ext uri="{FF2B5EF4-FFF2-40B4-BE49-F238E27FC236}">
                <a16:creationId xmlns:a16="http://schemas.microsoft.com/office/drawing/2014/main" xmlns="" id="{BAD1C61E-1A5D-418A-9ADA-DCE4E4E6E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907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1699" name="Text Box 48">
            <a:extLst>
              <a:ext uri="{FF2B5EF4-FFF2-40B4-BE49-F238E27FC236}">
                <a16:creationId xmlns:a16="http://schemas.microsoft.com/office/drawing/2014/main" xmlns="" id="{388EB70E-EFAC-4908-804C-93D5E113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52435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cxnSp>
        <p:nvCxnSpPr>
          <p:cNvPr id="71700" name="AutoShape 51">
            <a:extLst>
              <a:ext uri="{FF2B5EF4-FFF2-40B4-BE49-F238E27FC236}">
                <a16:creationId xmlns:a16="http://schemas.microsoft.com/office/drawing/2014/main" xmlns="" id="{40B8B2C0-D36A-4EB7-88D2-DDF81C87299C}"/>
              </a:ext>
            </a:extLst>
          </p:cNvPr>
          <p:cNvCxnSpPr>
            <a:cxnSpLocks noChangeShapeType="1"/>
            <a:stCxn id="71688" idx="1"/>
            <a:endCxn id="71688" idx="2"/>
          </p:cNvCxnSpPr>
          <p:nvPr/>
        </p:nvCxnSpPr>
        <p:spPr bwMode="auto">
          <a:xfrm rot="-5400000" flipH="1" flipV="1">
            <a:off x="1339850" y="4267200"/>
            <a:ext cx="107950" cy="44450"/>
          </a:xfrm>
          <a:prstGeom prst="curvedConnector4">
            <a:avLst>
              <a:gd name="adj1" fmla="val -252940"/>
              <a:gd name="adj2" fmla="val 6142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01" name="Text Box 52">
            <a:extLst>
              <a:ext uri="{FF2B5EF4-FFF2-40B4-BE49-F238E27FC236}">
                <a16:creationId xmlns:a16="http://schemas.microsoft.com/office/drawing/2014/main" xmlns="" id="{EB92ADBD-9317-4A2D-9C06-2E67EBBA9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41005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1702" name="Line 53">
            <a:extLst>
              <a:ext uri="{FF2B5EF4-FFF2-40B4-BE49-F238E27FC236}">
                <a16:creationId xmlns:a16="http://schemas.microsoft.com/office/drawing/2014/main" xmlns="" id="{1D7B9A38-D4F1-446E-A92C-ADA0CF719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703" name="AutoShape 54">
            <a:extLst>
              <a:ext uri="{FF2B5EF4-FFF2-40B4-BE49-F238E27FC236}">
                <a16:creationId xmlns:a16="http://schemas.microsoft.com/office/drawing/2014/main" xmlns="" id="{B94432A9-F239-4DE1-9A30-D602B89F539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 flipH="1" flipV="1">
            <a:off x="3580606" y="2909094"/>
            <a:ext cx="1588" cy="215900"/>
          </a:xfrm>
          <a:prstGeom prst="curvedConnector3">
            <a:avLst>
              <a:gd name="adj1" fmla="val -172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04" name="Text Box 55">
            <a:extLst>
              <a:ext uri="{FF2B5EF4-FFF2-40B4-BE49-F238E27FC236}">
                <a16:creationId xmlns:a16="http://schemas.microsoft.com/office/drawing/2014/main" xmlns="" id="{04459602-40E5-4F62-9CC8-76D3B84F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2652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05" name="Text Box 56">
            <a:extLst>
              <a:ext uri="{FF2B5EF4-FFF2-40B4-BE49-F238E27FC236}">
                <a16:creationId xmlns:a16="http://schemas.microsoft.com/office/drawing/2014/main" xmlns="" id="{F752486B-674C-4D16-9B28-E238252CA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30337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1706" name="Oval 57">
            <a:extLst>
              <a:ext uri="{FF2B5EF4-FFF2-40B4-BE49-F238E27FC236}">
                <a16:creationId xmlns:a16="http://schemas.microsoft.com/office/drawing/2014/main" xmlns="" id="{B3B73036-9E06-48F9-BCA7-8BEDB1397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0480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1707" name="Line 58">
            <a:extLst>
              <a:ext uri="{FF2B5EF4-FFF2-40B4-BE49-F238E27FC236}">
                <a16:creationId xmlns:a16="http://schemas.microsoft.com/office/drawing/2014/main" xmlns="" id="{F470958B-2756-47EC-995C-560A86227A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Oval 59">
            <a:extLst>
              <a:ext uri="{FF2B5EF4-FFF2-40B4-BE49-F238E27FC236}">
                <a16:creationId xmlns:a16="http://schemas.microsoft.com/office/drawing/2014/main" xmlns="" id="{8EC50F19-8A5F-4194-8E2D-184D0315E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62400"/>
            <a:ext cx="393700" cy="3937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3,4</a:t>
            </a:r>
          </a:p>
        </p:txBody>
      </p:sp>
      <p:sp>
        <p:nvSpPr>
          <p:cNvPr id="71709" name="Oval 60">
            <a:extLst>
              <a:ext uri="{FF2B5EF4-FFF2-40B4-BE49-F238E27FC236}">
                <a16:creationId xmlns:a16="http://schemas.microsoft.com/office/drawing/2014/main" xmlns="" id="{65257825-44D9-4528-8C2B-2849FCA6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962400"/>
            <a:ext cx="393700" cy="3937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3,5</a:t>
            </a:r>
          </a:p>
        </p:txBody>
      </p:sp>
      <p:sp>
        <p:nvSpPr>
          <p:cNvPr id="71710" name="Oval 61">
            <a:extLst>
              <a:ext uri="{FF2B5EF4-FFF2-40B4-BE49-F238E27FC236}">
                <a16:creationId xmlns:a16="http://schemas.microsoft.com/office/drawing/2014/main" xmlns="" id="{843BABAB-BA58-4EB2-995F-4EE78801D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029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1711" name="Line 62">
            <a:extLst>
              <a:ext uri="{FF2B5EF4-FFF2-40B4-BE49-F238E27FC236}">
                <a16:creationId xmlns:a16="http://schemas.microsoft.com/office/drawing/2014/main" xmlns="" id="{0B4F6B8D-BA62-421A-9EBC-89ACB25ED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2" name="Line 63">
            <a:extLst>
              <a:ext uri="{FF2B5EF4-FFF2-40B4-BE49-F238E27FC236}">
                <a16:creationId xmlns:a16="http://schemas.microsoft.com/office/drawing/2014/main" xmlns="" id="{FD40CBD7-F12B-4035-996F-949BA80AE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3" name="Line 64">
            <a:extLst>
              <a:ext uri="{FF2B5EF4-FFF2-40B4-BE49-F238E27FC236}">
                <a16:creationId xmlns:a16="http://schemas.microsoft.com/office/drawing/2014/main" xmlns="" id="{48171EEB-7260-4E44-B658-3B2044A0C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4" name="Line 65">
            <a:extLst>
              <a:ext uri="{FF2B5EF4-FFF2-40B4-BE49-F238E27FC236}">
                <a16:creationId xmlns:a16="http://schemas.microsoft.com/office/drawing/2014/main" xmlns="" id="{30F55EF9-CBC7-4F42-ADC8-FA8B494B30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3352800"/>
            <a:ext cx="838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5" name="Oval 66">
            <a:extLst>
              <a:ext uri="{FF2B5EF4-FFF2-40B4-BE49-F238E27FC236}">
                <a16:creationId xmlns:a16="http://schemas.microsoft.com/office/drawing/2014/main" xmlns="" id="{DD9B08E8-A45F-4FA2-9C73-211BFD87C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1716" name="Oval 67">
            <a:extLst>
              <a:ext uri="{FF2B5EF4-FFF2-40B4-BE49-F238E27FC236}">
                <a16:creationId xmlns:a16="http://schemas.microsoft.com/office/drawing/2014/main" xmlns="" id="{5D470FD7-0268-4AF5-B43F-E9BB6D9FD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962400"/>
            <a:ext cx="304800" cy="304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1717" name="Line 68">
            <a:extLst>
              <a:ext uri="{FF2B5EF4-FFF2-40B4-BE49-F238E27FC236}">
                <a16:creationId xmlns:a16="http://schemas.microsoft.com/office/drawing/2014/main" xmlns="" id="{C423A190-97FD-4D7A-A825-15C40DA28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718" name="AutoShape 69">
            <a:extLst>
              <a:ext uri="{FF2B5EF4-FFF2-40B4-BE49-F238E27FC236}">
                <a16:creationId xmlns:a16="http://schemas.microsoft.com/office/drawing/2014/main" xmlns="" id="{6EF60A44-8B6E-4F03-9720-F3F800A8F1E5}"/>
              </a:ext>
            </a:extLst>
          </p:cNvPr>
          <p:cNvCxnSpPr>
            <a:cxnSpLocks noChangeShapeType="1"/>
            <a:stCxn id="71710" idx="4"/>
            <a:endCxn id="71710" idx="6"/>
          </p:cNvCxnSpPr>
          <p:nvPr/>
        </p:nvCxnSpPr>
        <p:spPr bwMode="auto">
          <a:xfrm rot="5400000" flipH="1" flipV="1">
            <a:off x="6019800" y="5181600"/>
            <a:ext cx="152400" cy="152400"/>
          </a:xfrm>
          <a:prstGeom prst="curvedConnector4">
            <a:avLst>
              <a:gd name="adj1" fmla="val -150000"/>
              <a:gd name="adj2" fmla="val 2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9" name="AutoShape 70">
            <a:extLst>
              <a:ext uri="{FF2B5EF4-FFF2-40B4-BE49-F238E27FC236}">
                <a16:creationId xmlns:a16="http://schemas.microsoft.com/office/drawing/2014/main" xmlns="" id="{402EB018-B005-4971-AFCC-2EFBF76079EE}"/>
              </a:ext>
            </a:extLst>
          </p:cNvPr>
          <p:cNvCxnSpPr>
            <a:cxnSpLocks noChangeShapeType="1"/>
            <a:stCxn id="71716" idx="3"/>
            <a:endCxn id="71716" idx="5"/>
          </p:cNvCxnSpPr>
          <p:nvPr/>
        </p:nvCxnSpPr>
        <p:spPr bwMode="auto">
          <a:xfrm rot="16200000" flipH="1">
            <a:off x="8000206" y="4115594"/>
            <a:ext cx="1588" cy="215900"/>
          </a:xfrm>
          <a:prstGeom prst="curvedConnector3">
            <a:avLst>
              <a:gd name="adj1" fmla="val 172000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20" name="Text Box 71">
            <a:extLst>
              <a:ext uri="{FF2B5EF4-FFF2-40B4-BE49-F238E27FC236}">
                <a16:creationId xmlns:a16="http://schemas.microsoft.com/office/drawing/2014/main" xmlns="" id="{BF114B4E-008C-4AED-9BE8-B57D82988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881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21" name="Text Box 72">
            <a:extLst>
              <a:ext uri="{FF2B5EF4-FFF2-40B4-BE49-F238E27FC236}">
                <a16:creationId xmlns:a16="http://schemas.microsoft.com/office/drawing/2014/main" xmlns="" id="{DA9E6765-7B4F-4145-A137-1880231AD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4024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22" name="Text Box 73">
            <a:extLst>
              <a:ext uri="{FF2B5EF4-FFF2-40B4-BE49-F238E27FC236}">
                <a16:creationId xmlns:a16="http://schemas.microsoft.com/office/drawing/2014/main" xmlns="" id="{717B7D25-EB09-4153-91A3-A73D09492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3490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1723" name="Text Box 74">
            <a:extLst>
              <a:ext uri="{FF2B5EF4-FFF2-40B4-BE49-F238E27FC236}">
                <a16:creationId xmlns:a16="http://schemas.microsoft.com/office/drawing/2014/main" xmlns="" id="{18F682E7-2B8D-4B96-BD06-005F279E2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795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24" name="Text Box 75">
            <a:extLst>
              <a:ext uri="{FF2B5EF4-FFF2-40B4-BE49-F238E27FC236}">
                <a16:creationId xmlns:a16="http://schemas.microsoft.com/office/drawing/2014/main" xmlns="" id="{BA08C2EB-5AB0-4AA5-B809-C95646AEE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44815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1725" name="Text Box 76">
            <a:extLst>
              <a:ext uri="{FF2B5EF4-FFF2-40B4-BE49-F238E27FC236}">
                <a16:creationId xmlns:a16="http://schemas.microsoft.com/office/drawing/2014/main" xmlns="" id="{C1582707-581B-4836-ADA1-E135F32A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3795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26" name="Text Box 77">
            <a:extLst>
              <a:ext uri="{FF2B5EF4-FFF2-40B4-BE49-F238E27FC236}">
                <a16:creationId xmlns:a16="http://schemas.microsoft.com/office/drawing/2014/main" xmlns="" id="{4E4AE75E-DF1C-4D39-918C-202D2FBB7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5" y="4329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1727" name="Text Box 78">
            <a:extLst>
              <a:ext uri="{FF2B5EF4-FFF2-40B4-BE49-F238E27FC236}">
                <a16:creationId xmlns:a16="http://schemas.microsoft.com/office/drawing/2014/main" xmlns="" id="{B87966AB-5954-4C7B-BEF2-B7F5F891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51673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xmlns="" id="{FE27D3D3-BE40-4C7B-874C-983D8098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xmlns="" id="{FC3A7F9D-EDC2-4C3A-93BC-0A89B734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E6EF1-CA9D-45F7-A841-33B4D264CC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xmlns="" id="{090F454B-D2A7-4D34-B0C3-D7A13645E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DFAs to REs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xmlns="" id="{EEAF32E0-A524-4493-A529-07D90D55B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Combine serial links by concatenation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Combine parallel links by alternation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Remove self-loops by Kleene closure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Select a node (other than initial or final) for removal.  Replace it with a set of equivalent links whose path expressions correspond to the in and out links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Repeat steps 1-4 until the graph consists of a single link between the entry and exit nodes.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>
            <a:extLst>
              <a:ext uri="{FF2B5EF4-FFF2-40B4-BE49-F238E27FC236}">
                <a16:creationId xmlns:a16="http://schemas.microsoft.com/office/drawing/2014/main" xmlns="" id="{16433F8B-A988-42FE-9049-EF27637F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75779" name="Slide Number Placeholder 4">
            <a:extLst>
              <a:ext uri="{FF2B5EF4-FFF2-40B4-BE49-F238E27FC236}">
                <a16:creationId xmlns:a16="http://schemas.microsoft.com/office/drawing/2014/main" xmlns="" id="{1AF9D53A-2F17-4546-9199-47E4180D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1F3734-B9CA-4E87-9F37-DFED05CBF85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75780" name="Oval 66">
            <a:extLst>
              <a:ext uri="{FF2B5EF4-FFF2-40B4-BE49-F238E27FC236}">
                <a16:creationId xmlns:a16="http://schemas.microsoft.com/office/drawing/2014/main" xmlns="" id="{54138E33-3951-47EE-BEC5-60A95F704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1676400" cy="914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5781" name="Rectangle 2">
            <a:extLst>
              <a:ext uri="{FF2B5EF4-FFF2-40B4-BE49-F238E27FC236}">
                <a16:creationId xmlns:a16="http://schemas.microsoft.com/office/drawing/2014/main" xmlns="" id="{93F168CD-54F9-44F8-954F-8B31A047B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5782" name="Oval 4">
            <a:extLst>
              <a:ext uri="{FF2B5EF4-FFF2-40B4-BE49-F238E27FC236}">
                <a16:creationId xmlns:a16="http://schemas.microsoft.com/office/drawing/2014/main" xmlns="" id="{14AC4A7F-583E-431C-B6B0-0C8B483DB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75783" name="Oval 5">
            <a:extLst>
              <a:ext uri="{FF2B5EF4-FFF2-40B4-BE49-F238E27FC236}">
                <a16:creationId xmlns:a16="http://schemas.microsoft.com/office/drawing/2014/main" xmlns="" id="{000A67A2-5F30-438D-9F37-350F31D0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75784" name="Oval 6">
            <a:extLst>
              <a:ext uri="{FF2B5EF4-FFF2-40B4-BE49-F238E27FC236}">
                <a16:creationId xmlns:a16="http://schemas.microsoft.com/office/drawing/2014/main" xmlns="" id="{6A7F8924-7C64-4CB9-8690-4D204798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5785" name="Oval 7">
            <a:extLst>
              <a:ext uri="{FF2B5EF4-FFF2-40B4-BE49-F238E27FC236}">
                <a16:creationId xmlns:a16="http://schemas.microsoft.com/office/drawing/2014/main" xmlns="" id="{01ED17EB-6A85-4436-AD57-AAB73E1C9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5786" name="Oval 8">
            <a:extLst>
              <a:ext uri="{FF2B5EF4-FFF2-40B4-BE49-F238E27FC236}">
                <a16:creationId xmlns:a16="http://schemas.microsoft.com/office/drawing/2014/main" xmlns="" id="{870F1577-E666-436E-9522-130881532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5787" name="Oval 9">
            <a:extLst>
              <a:ext uri="{FF2B5EF4-FFF2-40B4-BE49-F238E27FC236}">
                <a16:creationId xmlns:a16="http://schemas.microsoft.com/office/drawing/2014/main" xmlns="" id="{B104010A-CA03-4292-A282-926EF5DD1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75788" name="Oval 10">
            <a:extLst>
              <a:ext uri="{FF2B5EF4-FFF2-40B4-BE49-F238E27FC236}">
                <a16:creationId xmlns:a16="http://schemas.microsoft.com/office/drawing/2014/main" xmlns="" id="{B9C07EA6-339B-4E79-86D3-BFCAB0AD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7</a:t>
            </a:r>
          </a:p>
        </p:txBody>
      </p:sp>
      <p:sp>
        <p:nvSpPr>
          <p:cNvPr id="75789" name="Line 11">
            <a:extLst>
              <a:ext uri="{FF2B5EF4-FFF2-40B4-BE49-F238E27FC236}">
                <a16:creationId xmlns:a16="http://schemas.microsoft.com/office/drawing/2014/main" xmlns="" id="{8F3038B0-A5B4-4CD4-B9F1-864FE16F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2">
            <a:extLst>
              <a:ext uri="{FF2B5EF4-FFF2-40B4-BE49-F238E27FC236}">
                <a16:creationId xmlns:a16="http://schemas.microsoft.com/office/drawing/2014/main" xmlns="" id="{1B05593A-10F0-4FEB-9FD3-C0A994875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98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Line 13">
            <a:extLst>
              <a:ext uri="{FF2B5EF4-FFF2-40B4-BE49-F238E27FC236}">
                <a16:creationId xmlns:a16="http://schemas.microsoft.com/office/drawing/2014/main" xmlns="" id="{AADDE116-CD4F-426A-A844-225423762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4">
            <a:extLst>
              <a:ext uri="{FF2B5EF4-FFF2-40B4-BE49-F238E27FC236}">
                <a16:creationId xmlns:a16="http://schemas.microsoft.com/office/drawing/2014/main" xmlns="" id="{F925842D-9328-49B0-94D6-D70D61FDB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98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Line 15">
            <a:extLst>
              <a:ext uri="{FF2B5EF4-FFF2-40B4-BE49-F238E27FC236}">
                <a16:creationId xmlns:a16="http://schemas.microsoft.com/office/drawing/2014/main" xmlns="" id="{DDD8AB05-0A7A-4042-827A-B34B95012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13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Line 16">
            <a:extLst>
              <a:ext uri="{FF2B5EF4-FFF2-40B4-BE49-F238E27FC236}">
                <a16:creationId xmlns:a16="http://schemas.microsoft.com/office/drawing/2014/main" xmlns="" id="{DA5C6F5A-46FA-4FED-BAAD-37434DE3F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Line 17">
            <a:extLst>
              <a:ext uri="{FF2B5EF4-FFF2-40B4-BE49-F238E27FC236}">
                <a16:creationId xmlns:a16="http://schemas.microsoft.com/office/drawing/2014/main" xmlns="" id="{CAA90F5E-0C2E-473A-A109-3D9B83E28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213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Freeform 19">
            <a:extLst>
              <a:ext uri="{FF2B5EF4-FFF2-40B4-BE49-F238E27FC236}">
                <a16:creationId xmlns:a16="http://schemas.microsoft.com/office/drawing/2014/main" xmlns="" id="{AFE7C2FD-3F68-4112-98D9-3F2A76DA0135}"/>
              </a:ext>
            </a:extLst>
          </p:cNvPr>
          <p:cNvSpPr>
            <a:spLocks/>
          </p:cNvSpPr>
          <p:nvPr/>
        </p:nvSpPr>
        <p:spPr bwMode="auto">
          <a:xfrm>
            <a:off x="2286000" y="1676400"/>
            <a:ext cx="838200" cy="152400"/>
          </a:xfrm>
          <a:custGeom>
            <a:avLst/>
            <a:gdLst>
              <a:gd name="T0" fmla="*/ 0 w 528"/>
              <a:gd name="T1" fmla="*/ 2147483646 h 96"/>
              <a:gd name="T2" fmla="*/ 2147483646 w 528"/>
              <a:gd name="T3" fmla="*/ 0 h 96"/>
              <a:gd name="T4" fmla="*/ 2147483646 w 528"/>
              <a:gd name="T5" fmla="*/ 2147483646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96"/>
                </a:moveTo>
                <a:cubicBezTo>
                  <a:pt x="76" y="48"/>
                  <a:pt x="152" y="0"/>
                  <a:pt x="240" y="0"/>
                </a:cubicBezTo>
                <a:cubicBezTo>
                  <a:pt x="328" y="0"/>
                  <a:pt x="480" y="80"/>
                  <a:pt x="528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Freeform 20">
            <a:extLst>
              <a:ext uri="{FF2B5EF4-FFF2-40B4-BE49-F238E27FC236}">
                <a16:creationId xmlns:a16="http://schemas.microsoft.com/office/drawing/2014/main" xmlns="" id="{C0ABDC72-0EC8-47CF-AE2A-C394832B3AE7}"/>
              </a:ext>
            </a:extLst>
          </p:cNvPr>
          <p:cNvSpPr>
            <a:spLocks/>
          </p:cNvSpPr>
          <p:nvPr/>
        </p:nvSpPr>
        <p:spPr bwMode="auto">
          <a:xfrm>
            <a:off x="2209800" y="2133600"/>
            <a:ext cx="914400" cy="152400"/>
          </a:xfrm>
          <a:custGeom>
            <a:avLst/>
            <a:gdLst>
              <a:gd name="T0" fmla="*/ 0 w 576"/>
              <a:gd name="T1" fmla="*/ 0 h 96"/>
              <a:gd name="T2" fmla="*/ 2147483646 w 576"/>
              <a:gd name="T3" fmla="*/ 2147483646 h 96"/>
              <a:gd name="T4" fmla="*/ 2147483646 w 576"/>
              <a:gd name="T5" fmla="*/ 0 h 96"/>
              <a:gd name="T6" fmla="*/ 0 60000 65536"/>
              <a:gd name="T7" fmla="*/ 0 60000 65536"/>
              <a:gd name="T8" fmla="*/ 0 60000 65536"/>
              <a:gd name="T9" fmla="*/ 0 w 576"/>
              <a:gd name="T10" fmla="*/ 0 h 96"/>
              <a:gd name="T11" fmla="*/ 576 w 57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96">
                <a:moveTo>
                  <a:pt x="0" y="0"/>
                </a:moveTo>
                <a:cubicBezTo>
                  <a:pt x="120" y="48"/>
                  <a:pt x="240" y="96"/>
                  <a:pt x="336" y="96"/>
                </a:cubicBezTo>
                <a:cubicBezTo>
                  <a:pt x="432" y="96"/>
                  <a:pt x="536" y="16"/>
                  <a:pt x="57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Freeform 21">
            <a:extLst>
              <a:ext uri="{FF2B5EF4-FFF2-40B4-BE49-F238E27FC236}">
                <a16:creationId xmlns:a16="http://schemas.microsoft.com/office/drawing/2014/main" xmlns="" id="{81DF10D4-B031-4442-9977-2F00EFA6AF6F}"/>
              </a:ext>
            </a:extLst>
          </p:cNvPr>
          <p:cNvSpPr>
            <a:spLocks/>
          </p:cNvSpPr>
          <p:nvPr/>
        </p:nvSpPr>
        <p:spPr bwMode="auto">
          <a:xfrm>
            <a:off x="4419600" y="2654300"/>
            <a:ext cx="914400" cy="241300"/>
          </a:xfrm>
          <a:custGeom>
            <a:avLst/>
            <a:gdLst>
              <a:gd name="T0" fmla="*/ 2147483646 w 576"/>
              <a:gd name="T1" fmla="*/ 2147483646 h 152"/>
              <a:gd name="T2" fmla="*/ 2147483646 w 576"/>
              <a:gd name="T3" fmla="*/ 2147483646 h 152"/>
              <a:gd name="T4" fmla="*/ 0 w 576"/>
              <a:gd name="T5" fmla="*/ 2147483646 h 152"/>
              <a:gd name="T6" fmla="*/ 0 60000 65536"/>
              <a:gd name="T7" fmla="*/ 0 60000 65536"/>
              <a:gd name="T8" fmla="*/ 0 60000 65536"/>
              <a:gd name="T9" fmla="*/ 0 w 576"/>
              <a:gd name="T10" fmla="*/ 0 h 152"/>
              <a:gd name="T11" fmla="*/ 576 w 576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52">
                <a:moveTo>
                  <a:pt x="576" y="152"/>
                </a:moveTo>
                <a:cubicBezTo>
                  <a:pt x="480" y="84"/>
                  <a:pt x="384" y="16"/>
                  <a:pt x="288" y="8"/>
                </a:cubicBezTo>
                <a:cubicBezTo>
                  <a:pt x="192" y="0"/>
                  <a:pt x="96" y="52"/>
                  <a:pt x="0" y="1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Text Box 22">
            <a:extLst>
              <a:ext uri="{FF2B5EF4-FFF2-40B4-BE49-F238E27FC236}">
                <a16:creationId xmlns:a16="http://schemas.microsoft.com/office/drawing/2014/main" xmlns="" id="{F54A139D-2488-4EA5-BF84-8AAFC2EBF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76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00" name="Text Box 23">
            <a:extLst>
              <a:ext uri="{FF2B5EF4-FFF2-40B4-BE49-F238E27FC236}">
                <a16:creationId xmlns:a16="http://schemas.microsoft.com/office/drawing/2014/main" xmlns="" id="{99FF5C29-F245-49F7-B346-1F2590A77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4478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5801" name="Text Box 24">
            <a:extLst>
              <a:ext uri="{FF2B5EF4-FFF2-40B4-BE49-F238E27FC236}">
                <a16:creationId xmlns:a16="http://schemas.microsoft.com/office/drawing/2014/main" xmlns="" id="{699B3E90-6CB1-4315-94E6-FEE57352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5802" name="Text Box 26">
            <a:extLst>
              <a:ext uri="{FF2B5EF4-FFF2-40B4-BE49-F238E27FC236}">
                <a16:creationId xmlns:a16="http://schemas.microsoft.com/office/drawing/2014/main" xmlns="" id="{2E776DED-2FAA-4D00-87C8-14CF9B59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812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</a:t>
            </a:r>
          </a:p>
        </p:txBody>
      </p:sp>
      <p:sp>
        <p:nvSpPr>
          <p:cNvPr id="75803" name="Text Box 27">
            <a:extLst>
              <a:ext uri="{FF2B5EF4-FFF2-40B4-BE49-F238E27FC236}">
                <a16:creationId xmlns:a16="http://schemas.microsoft.com/office/drawing/2014/main" xmlns="" id="{5CA1F59F-C3F3-496D-9CCD-4DAE8CDE2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6764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04" name="Oval 28">
            <a:extLst>
              <a:ext uri="{FF2B5EF4-FFF2-40B4-BE49-F238E27FC236}">
                <a16:creationId xmlns:a16="http://schemas.microsoft.com/office/drawing/2014/main" xmlns="" id="{B0342A61-D300-4828-8FBF-C6AC8FEC1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8288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5805" name="Line 29">
            <a:extLst>
              <a:ext uri="{FF2B5EF4-FFF2-40B4-BE49-F238E27FC236}">
                <a16:creationId xmlns:a16="http://schemas.microsoft.com/office/drawing/2014/main" xmlns="" id="{899701AB-223B-4D22-B136-6CB4DFD9D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98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Text Box 30">
            <a:extLst>
              <a:ext uri="{FF2B5EF4-FFF2-40B4-BE49-F238E27FC236}">
                <a16:creationId xmlns:a16="http://schemas.microsoft.com/office/drawing/2014/main" xmlns="" id="{2E8A2968-B880-4F2E-84E7-A14FDC7F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662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07" name="Text Box 31">
            <a:extLst>
              <a:ext uri="{FF2B5EF4-FFF2-40B4-BE49-F238E27FC236}">
                <a16:creationId xmlns:a16="http://schemas.microsoft.com/office/drawing/2014/main" xmlns="" id="{A4D37807-05FF-4120-8816-A09F6345B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16621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5808" name="Text Box 32">
            <a:extLst>
              <a:ext uri="{FF2B5EF4-FFF2-40B4-BE49-F238E27FC236}">
                <a16:creationId xmlns:a16="http://schemas.microsoft.com/office/drawing/2014/main" xmlns="" id="{9ECAAA6C-4878-4FEE-A926-B582CA4A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2347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09" name="Text Box 33">
            <a:extLst>
              <a:ext uri="{FF2B5EF4-FFF2-40B4-BE49-F238E27FC236}">
                <a16:creationId xmlns:a16="http://schemas.microsoft.com/office/drawing/2014/main" xmlns="" id="{D15633E5-7673-401B-8817-AC4D69354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271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5810" name="Text Box 34">
            <a:extLst>
              <a:ext uri="{FF2B5EF4-FFF2-40B4-BE49-F238E27FC236}">
                <a16:creationId xmlns:a16="http://schemas.microsoft.com/office/drawing/2014/main" xmlns="" id="{429A923F-7802-428F-8356-CA0B32693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347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5811" name="Text Box 35">
            <a:extLst>
              <a:ext uri="{FF2B5EF4-FFF2-40B4-BE49-F238E27FC236}">
                <a16:creationId xmlns:a16="http://schemas.microsoft.com/office/drawing/2014/main" xmlns="" id="{ECD28E06-F6C0-477C-A51D-C2ADCC79B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2728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c</a:t>
            </a:r>
          </a:p>
        </p:txBody>
      </p:sp>
      <p:sp>
        <p:nvSpPr>
          <p:cNvPr id="75812" name="Text Box 36">
            <a:extLst>
              <a:ext uri="{FF2B5EF4-FFF2-40B4-BE49-F238E27FC236}">
                <a16:creationId xmlns:a16="http://schemas.microsoft.com/office/drawing/2014/main" xmlns="" id="{A6564082-7E4F-4C18-AA51-EB0212268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7101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5813" name="Oval 37">
            <a:extLst>
              <a:ext uri="{FF2B5EF4-FFF2-40B4-BE49-F238E27FC236}">
                <a16:creationId xmlns:a16="http://schemas.microsoft.com/office/drawing/2014/main" xmlns="" id="{C262560A-F966-4A2A-8BA5-D4C6B3F98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75814" name="Oval 38">
            <a:extLst>
              <a:ext uri="{FF2B5EF4-FFF2-40B4-BE49-F238E27FC236}">
                <a16:creationId xmlns:a16="http://schemas.microsoft.com/office/drawing/2014/main" xmlns="" id="{42200C7C-7789-4F5A-BBBB-326946DC5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75815" name="Oval 39">
            <a:extLst>
              <a:ext uri="{FF2B5EF4-FFF2-40B4-BE49-F238E27FC236}">
                <a16:creationId xmlns:a16="http://schemas.microsoft.com/office/drawing/2014/main" xmlns="" id="{61612D59-EADA-4CFD-BF76-E011C10AD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5816" name="Oval 40">
            <a:extLst>
              <a:ext uri="{FF2B5EF4-FFF2-40B4-BE49-F238E27FC236}">
                <a16:creationId xmlns:a16="http://schemas.microsoft.com/office/drawing/2014/main" xmlns="" id="{B4ED8D41-2F31-477A-AF8B-937556426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5817" name="Oval 41">
            <a:extLst>
              <a:ext uri="{FF2B5EF4-FFF2-40B4-BE49-F238E27FC236}">
                <a16:creationId xmlns:a16="http://schemas.microsoft.com/office/drawing/2014/main" xmlns="" id="{4730894E-304D-469E-BF44-5D49242DA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5818" name="Oval 42">
            <a:extLst>
              <a:ext uri="{FF2B5EF4-FFF2-40B4-BE49-F238E27FC236}">
                <a16:creationId xmlns:a16="http://schemas.microsoft.com/office/drawing/2014/main" xmlns="" id="{BE218171-F020-4338-8B0A-55EEAF861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75819" name="Oval 43">
            <a:extLst>
              <a:ext uri="{FF2B5EF4-FFF2-40B4-BE49-F238E27FC236}">
                <a16:creationId xmlns:a16="http://schemas.microsoft.com/office/drawing/2014/main" xmlns="" id="{0E4909C8-094B-42F4-A45D-ED0389F3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7</a:t>
            </a:r>
          </a:p>
        </p:txBody>
      </p:sp>
      <p:sp>
        <p:nvSpPr>
          <p:cNvPr id="75820" name="Line 44">
            <a:extLst>
              <a:ext uri="{FF2B5EF4-FFF2-40B4-BE49-F238E27FC236}">
                <a16:creationId xmlns:a16="http://schemas.microsoft.com/office/drawing/2014/main" xmlns="" id="{83914A69-D82D-4C77-812F-F6E2379DF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>
            <a:extLst>
              <a:ext uri="{FF2B5EF4-FFF2-40B4-BE49-F238E27FC236}">
                <a16:creationId xmlns:a16="http://schemas.microsoft.com/office/drawing/2014/main" xmlns="" id="{7CA00D53-6383-4AF5-968D-4253ED078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>
            <a:extLst>
              <a:ext uri="{FF2B5EF4-FFF2-40B4-BE49-F238E27FC236}">
                <a16:creationId xmlns:a16="http://schemas.microsoft.com/office/drawing/2014/main" xmlns="" id="{3A0C9AB2-507A-4DFE-8CE8-80568FD00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>
            <a:extLst>
              <a:ext uri="{FF2B5EF4-FFF2-40B4-BE49-F238E27FC236}">
                <a16:creationId xmlns:a16="http://schemas.microsoft.com/office/drawing/2014/main" xmlns="" id="{9BF5192B-41E5-4387-BE42-E23BF8032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>
            <a:extLst>
              <a:ext uri="{FF2B5EF4-FFF2-40B4-BE49-F238E27FC236}">
                <a16:creationId xmlns:a16="http://schemas.microsoft.com/office/drawing/2014/main" xmlns="" id="{239B4443-302B-4511-9CED-FE7417B78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>
            <a:extLst>
              <a:ext uri="{FF2B5EF4-FFF2-40B4-BE49-F238E27FC236}">
                <a16:creationId xmlns:a16="http://schemas.microsoft.com/office/drawing/2014/main" xmlns="" id="{FE791AC5-2B8E-4FDE-A2F3-AE4EBAABF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Line 50">
            <a:extLst>
              <a:ext uri="{FF2B5EF4-FFF2-40B4-BE49-F238E27FC236}">
                <a16:creationId xmlns:a16="http://schemas.microsoft.com/office/drawing/2014/main" xmlns="" id="{F216291D-4194-4A70-BD5A-71EDB3A08B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72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7" name="Text Box 54">
            <a:extLst>
              <a:ext uri="{FF2B5EF4-FFF2-40B4-BE49-F238E27FC236}">
                <a16:creationId xmlns:a16="http://schemas.microsoft.com/office/drawing/2014/main" xmlns="" id="{A6A24397-13FC-4BCD-A3AF-E53319ED2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28" name="Text Box 55">
            <a:extLst>
              <a:ext uri="{FF2B5EF4-FFF2-40B4-BE49-F238E27FC236}">
                <a16:creationId xmlns:a16="http://schemas.microsoft.com/office/drawing/2014/main" xmlns="" id="{CF2FBBB8-1F78-44C0-8A0A-5A5EAA522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54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a|b|c</a:t>
            </a:r>
          </a:p>
        </p:txBody>
      </p:sp>
      <p:sp>
        <p:nvSpPr>
          <p:cNvPr id="75829" name="Text Box 57">
            <a:extLst>
              <a:ext uri="{FF2B5EF4-FFF2-40B4-BE49-F238E27FC236}">
                <a16:creationId xmlns:a16="http://schemas.microsoft.com/office/drawing/2014/main" xmlns="" id="{C5023101-DB23-481B-8408-05E886C54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67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30" name="Oval 58">
            <a:extLst>
              <a:ext uri="{FF2B5EF4-FFF2-40B4-BE49-F238E27FC236}">
                <a16:creationId xmlns:a16="http://schemas.microsoft.com/office/drawing/2014/main" xmlns="" id="{018DF2B7-3051-4C18-89B9-F1AFF728D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5831" name="Line 59">
            <a:extLst>
              <a:ext uri="{FF2B5EF4-FFF2-40B4-BE49-F238E27FC236}">
                <a16:creationId xmlns:a16="http://schemas.microsoft.com/office/drawing/2014/main" xmlns="" id="{402AA1FE-FAE0-434B-ACDB-2C274C80C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Text Box 60">
            <a:extLst>
              <a:ext uri="{FF2B5EF4-FFF2-40B4-BE49-F238E27FC236}">
                <a16:creationId xmlns:a16="http://schemas.microsoft.com/office/drawing/2014/main" xmlns="" id="{9AD433F8-5EB3-43B7-B270-DB4D0C46B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252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33" name="Text Box 61">
            <a:extLst>
              <a:ext uri="{FF2B5EF4-FFF2-40B4-BE49-F238E27FC236}">
                <a16:creationId xmlns:a16="http://schemas.microsoft.com/office/drawing/2014/main" xmlns="" id="{F1BEC029-C31B-4F69-B8C6-AED002446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4252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5834" name="Text Box 62">
            <a:extLst>
              <a:ext uri="{FF2B5EF4-FFF2-40B4-BE49-F238E27FC236}">
                <a16:creationId xmlns:a16="http://schemas.microsoft.com/office/drawing/2014/main" xmlns="" id="{1FC9BA71-5378-493E-B92C-94A275B96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938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5835" name="Text Box 63">
            <a:extLst>
              <a:ext uri="{FF2B5EF4-FFF2-40B4-BE49-F238E27FC236}">
                <a16:creationId xmlns:a16="http://schemas.microsoft.com/office/drawing/2014/main" xmlns="" id="{2A5984AF-4CAB-4CB7-BCD6-807F1FAA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8625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5836" name="Text Box 65">
            <a:extLst>
              <a:ext uri="{FF2B5EF4-FFF2-40B4-BE49-F238E27FC236}">
                <a16:creationId xmlns:a16="http://schemas.microsoft.com/office/drawing/2014/main" xmlns="" id="{8D84B555-747E-435F-81AE-24C8E03E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417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b|c</a:t>
            </a:r>
          </a:p>
        </p:txBody>
      </p:sp>
      <p:sp>
        <p:nvSpPr>
          <p:cNvPr id="75837" name="Oval 67">
            <a:extLst>
              <a:ext uri="{FF2B5EF4-FFF2-40B4-BE49-F238E27FC236}">
                <a16:creationId xmlns:a16="http://schemas.microsoft.com/office/drawing/2014/main" xmlns="" id="{EBAE09B2-9685-4F3D-8EDD-1E3ED9BA6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14800"/>
            <a:ext cx="1676400" cy="914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5838" name="Oval 68">
            <a:extLst>
              <a:ext uri="{FF2B5EF4-FFF2-40B4-BE49-F238E27FC236}">
                <a16:creationId xmlns:a16="http://schemas.microsoft.com/office/drawing/2014/main" xmlns="" id="{A8A32A37-DC25-4329-8BA7-FEF3F165D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438400"/>
            <a:ext cx="1676400" cy="914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5839" name="Oval 69">
            <a:extLst>
              <a:ext uri="{FF2B5EF4-FFF2-40B4-BE49-F238E27FC236}">
                <a16:creationId xmlns:a16="http://schemas.microsoft.com/office/drawing/2014/main" xmlns="" id="{B5A25D58-FA09-4663-AE85-8BE062DE4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1676400" cy="914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5840" name="Text Box 70">
            <a:extLst>
              <a:ext uri="{FF2B5EF4-FFF2-40B4-BE49-F238E27FC236}">
                <a16:creationId xmlns:a16="http://schemas.microsoft.com/office/drawing/2014/main" xmlns="" id="{076EC69B-AB97-4BB9-B231-80B9224A5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05200"/>
            <a:ext cx="291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parallel edges become alternation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>
            <a:extLst>
              <a:ext uri="{FF2B5EF4-FFF2-40B4-BE49-F238E27FC236}">
                <a16:creationId xmlns:a16="http://schemas.microsoft.com/office/drawing/2014/main" xmlns="" id="{5150D9E0-FAE7-463E-8AEE-8E922F5D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77827" name="Slide Number Placeholder 4">
            <a:extLst>
              <a:ext uri="{FF2B5EF4-FFF2-40B4-BE49-F238E27FC236}">
                <a16:creationId xmlns:a16="http://schemas.microsoft.com/office/drawing/2014/main" xmlns="" id="{090CC283-BC1D-418C-B26D-F9D8E7ED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2FEB54-AAA6-48CA-ADC0-8539909085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xmlns="" id="{941AB641-E7CD-4EC3-986A-72389F595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7829" name="Text Box 33">
            <a:extLst>
              <a:ext uri="{FF2B5EF4-FFF2-40B4-BE49-F238E27FC236}">
                <a16:creationId xmlns:a16="http://schemas.microsoft.com/office/drawing/2014/main" xmlns="" id="{22E52D7C-CEC2-434F-801E-ED8E010A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1308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30" name="Oval 36">
            <a:extLst>
              <a:ext uri="{FF2B5EF4-FFF2-40B4-BE49-F238E27FC236}">
                <a16:creationId xmlns:a16="http://schemas.microsoft.com/office/drawing/2014/main" xmlns="" id="{41BF0219-2E7D-43EC-BDDE-3D0C59D46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402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7831" name="Oval 37">
            <a:extLst>
              <a:ext uri="{FF2B5EF4-FFF2-40B4-BE49-F238E27FC236}">
                <a16:creationId xmlns:a16="http://schemas.microsoft.com/office/drawing/2014/main" xmlns="" id="{8AACED7A-996B-4568-81D1-427A2935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402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7832" name="Oval 38">
            <a:extLst>
              <a:ext uri="{FF2B5EF4-FFF2-40B4-BE49-F238E27FC236}">
                <a16:creationId xmlns:a16="http://schemas.microsoft.com/office/drawing/2014/main" xmlns="" id="{7C9610E3-3524-4718-911E-EE2D3EAD8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402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7833" name="Line 43">
            <a:extLst>
              <a:ext uri="{FF2B5EF4-FFF2-40B4-BE49-F238E27FC236}">
                <a16:creationId xmlns:a16="http://schemas.microsoft.com/office/drawing/2014/main" xmlns="" id="{C0BE510C-CFBE-4AD9-9A6F-CC28134D7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9926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44">
            <a:extLst>
              <a:ext uri="{FF2B5EF4-FFF2-40B4-BE49-F238E27FC236}">
                <a16:creationId xmlns:a16="http://schemas.microsoft.com/office/drawing/2014/main" xmlns="" id="{8F77EA63-9584-4E30-BD1D-27D11814F8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926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Text Box 48">
            <a:extLst>
              <a:ext uri="{FF2B5EF4-FFF2-40B4-BE49-F238E27FC236}">
                <a16:creationId xmlns:a16="http://schemas.microsoft.com/office/drawing/2014/main" xmlns="" id="{1BF6C4E2-8E16-4BE6-81BB-DA06326C5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4673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77836" name="Text Box 50">
            <a:extLst>
              <a:ext uri="{FF2B5EF4-FFF2-40B4-BE49-F238E27FC236}">
                <a16:creationId xmlns:a16="http://schemas.microsoft.com/office/drawing/2014/main" xmlns="" id="{72562DAB-A9F9-4DC1-BF56-89409A7D8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6878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7837" name="Oval 51">
            <a:extLst>
              <a:ext uri="{FF2B5EF4-FFF2-40B4-BE49-F238E27FC236}">
                <a16:creationId xmlns:a16="http://schemas.microsoft.com/office/drawing/2014/main" xmlns="" id="{21E7D394-50F0-40A1-AD33-FDCAB1670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48260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7838" name="Text Box 54">
            <a:extLst>
              <a:ext uri="{FF2B5EF4-FFF2-40B4-BE49-F238E27FC236}">
                <a16:creationId xmlns:a16="http://schemas.microsoft.com/office/drawing/2014/main" xmlns="" id="{35ADE36D-B4B1-4595-89EB-E6A656EA6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46736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7839" name="Line 60">
            <a:extLst>
              <a:ext uri="{FF2B5EF4-FFF2-40B4-BE49-F238E27FC236}">
                <a16:creationId xmlns:a16="http://schemas.microsoft.com/office/drawing/2014/main" xmlns="" id="{58BE2DAE-4458-4DB0-BD06-9C5415E9F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2925" y="4978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Freeform 61">
            <a:extLst>
              <a:ext uri="{FF2B5EF4-FFF2-40B4-BE49-F238E27FC236}">
                <a16:creationId xmlns:a16="http://schemas.microsoft.com/office/drawing/2014/main" xmlns="" id="{F6FC11AB-855C-4FA7-A541-E2CFB28BDE84}"/>
              </a:ext>
            </a:extLst>
          </p:cNvPr>
          <p:cNvSpPr>
            <a:spLocks/>
          </p:cNvSpPr>
          <p:nvPr/>
        </p:nvSpPr>
        <p:spPr bwMode="auto">
          <a:xfrm>
            <a:off x="3641725" y="5130800"/>
            <a:ext cx="1143000" cy="355600"/>
          </a:xfrm>
          <a:custGeom>
            <a:avLst/>
            <a:gdLst>
              <a:gd name="T0" fmla="*/ 2147483646 w 720"/>
              <a:gd name="T1" fmla="*/ 0 h 224"/>
              <a:gd name="T2" fmla="*/ 2147483646 w 720"/>
              <a:gd name="T3" fmla="*/ 2147483646 h 224"/>
              <a:gd name="T4" fmla="*/ 2147483646 w 720"/>
              <a:gd name="T5" fmla="*/ 2147483646 h 224"/>
              <a:gd name="T6" fmla="*/ 0 w 720"/>
              <a:gd name="T7" fmla="*/ 2147483646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24"/>
              <a:gd name="T14" fmla="*/ 720 w 7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24">
                <a:moveTo>
                  <a:pt x="720" y="0"/>
                </a:moveTo>
                <a:cubicBezTo>
                  <a:pt x="672" y="80"/>
                  <a:pt x="624" y="160"/>
                  <a:pt x="528" y="192"/>
                </a:cubicBezTo>
                <a:cubicBezTo>
                  <a:pt x="432" y="224"/>
                  <a:pt x="232" y="216"/>
                  <a:pt x="144" y="192"/>
                </a:cubicBezTo>
                <a:cubicBezTo>
                  <a:pt x="56" y="168"/>
                  <a:pt x="28" y="108"/>
                  <a:pt x="0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Text Box 62">
            <a:extLst>
              <a:ext uri="{FF2B5EF4-FFF2-40B4-BE49-F238E27FC236}">
                <a16:creationId xmlns:a16="http://schemas.microsoft.com/office/drawing/2014/main" xmlns="" id="{C660C848-FF2C-4806-B2AF-A4D754600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5116513"/>
            <a:ext cx="858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 (b|c) d</a:t>
            </a:r>
          </a:p>
        </p:txBody>
      </p:sp>
      <p:sp>
        <p:nvSpPr>
          <p:cNvPr id="77842" name="Text Box 103">
            <a:extLst>
              <a:ext uri="{FF2B5EF4-FFF2-40B4-BE49-F238E27FC236}">
                <a16:creationId xmlns:a16="http://schemas.microsoft.com/office/drawing/2014/main" xmlns="" id="{09F28B52-3510-41B9-A44B-A1BEEE15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4241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43" name="Oval 104">
            <a:extLst>
              <a:ext uri="{FF2B5EF4-FFF2-40B4-BE49-F238E27FC236}">
                <a16:creationId xmlns:a16="http://schemas.microsoft.com/office/drawing/2014/main" xmlns="" id="{867CFE2D-23E8-4E52-A104-A9BA1E2A9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133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77844" name="Oval 105">
            <a:extLst>
              <a:ext uri="{FF2B5EF4-FFF2-40B4-BE49-F238E27FC236}">
                <a16:creationId xmlns:a16="http://schemas.microsoft.com/office/drawing/2014/main" xmlns="" id="{DBAF9D8E-9B33-4B29-8AC8-83124F008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77845" name="Oval 106">
            <a:extLst>
              <a:ext uri="{FF2B5EF4-FFF2-40B4-BE49-F238E27FC236}">
                <a16:creationId xmlns:a16="http://schemas.microsoft.com/office/drawing/2014/main" xmlns="" id="{B28FA23F-598F-4BC4-A165-E9F60A07F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7846" name="Oval 107">
            <a:extLst>
              <a:ext uri="{FF2B5EF4-FFF2-40B4-BE49-F238E27FC236}">
                <a16:creationId xmlns:a16="http://schemas.microsoft.com/office/drawing/2014/main" xmlns="" id="{1DB1D375-E294-4DC2-A9F3-C13A837B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7847" name="Oval 108">
            <a:extLst>
              <a:ext uri="{FF2B5EF4-FFF2-40B4-BE49-F238E27FC236}">
                <a16:creationId xmlns:a16="http://schemas.microsoft.com/office/drawing/2014/main" xmlns="" id="{97740ECF-EC2D-466F-A4FC-5D171D52F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7848" name="Oval 109">
            <a:extLst>
              <a:ext uri="{FF2B5EF4-FFF2-40B4-BE49-F238E27FC236}">
                <a16:creationId xmlns:a16="http://schemas.microsoft.com/office/drawing/2014/main" xmlns="" id="{C2A1417A-30A0-474E-8225-184513AA7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6</a:t>
            </a:r>
          </a:p>
        </p:txBody>
      </p:sp>
      <p:sp>
        <p:nvSpPr>
          <p:cNvPr id="77849" name="Oval 110">
            <a:extLst>
              <a:ext uri="{FF2B5EF4-FFF2-40B4-BE49-F238E27FC236}">
                <a16:creationId xmlns:a16="http://schemas.microsoft.com/office/drawing/2014/main" xmlns="" id="{64640752-2D78-477D-B081-78FA4B215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124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7</a:t>
            </a:r>
          </a:p>
        </p:txBody>
      </p:sp>
      <p:sp>
        <p:nvSpPr>
          <p:cNvPr id="77850" name="Line 111">
            <a:extLst>
              <a:ext uri="{FF2B5EF4-FFF2-40B4-BE49-F238E27FC236}">
                <a16:creationId xmlns:a16="http://schemas.microsoft.com/office/drawing/2014/main" xmlns="" id="{F6031877-A17C-4C23-9184-1E5468960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Line 112">
            <a:extLst>
              <a:ext uri="{FF2B5EF4-FFF2-40B4-BE49-F238E27FC236}">
                <a16:creationId xmlns:a16="http://schemas.microsoft.com/office/drawing/2014/main" xmlns="" id="{B6855FD2-E796-4F66-9578-4541C9F5F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Line 113">
            <a:extLst>
              <a:ext uri="{FF2B5EF4-FFF2-40B4-BE49-F238E27FC236}">
                <a16:creationId xmlns:a16="http://schemas.microsoft.com/office/drawing/2014/main" xmlns="" id="{F9B5B319-0C4F-48AB-8030-437ACC40D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Line 114">
            <a:extLst>
              <a:ext uri="{FF2B5EF4-FFF2-40B4-BE49-F238E27FC236}">
                <a16:creationId xmlns:a16="http://schemas.microsoft.com/office/drawing/2014/main" xmlns="" id="{794B4226-C3DA-4F2E-AC65-632AAAFD2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4" name="Line 115">
            <a:extLst>
              <a:ext uri="{FF2B5EF4-FFF2-40B4-BE49-F238E27FC236}">
                <a16:creationId xmlns:a16="http://schemas.microsoft.com/office/drawing/2014/main" xmlns="" id="{AAF308D0-A5A3-4B23-AF9A-4CF3FF7F0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438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5" name="Line 116">
            <a:extLst>
              <a:ext uri="{FF2B5EF4-FFF2-40B4-BE49-F238E27FC236}">
                <a16:creationId xmlns:a16="http://schemas.microsoft.com/office/drawing/2014/main" xmlns="" id="{4EAB064A-009D-402B-BFAF-9337C46D5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Line 117">
            <a:extLst>
              <a:ext uri="{FF2B5EF4-FFF2-40B4-BE49-F238E27FC236}">
                <a16:creationId xmlns:a16="http://schemas.microsoft.com/office/drawing/2014/main" xmlns="" id="{09C08A63-95CE-47F9-87FF-73883CC81C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438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7" name="Text Box 118">
            <a:extLst>
              <a:ext uri="{FF2B5EF4-FFF2-40B4-BE49-F238E27FC236}">
                <a16:creationId xmlns:a16="http://schemas.microsoft.com/office/drawing/2014/main" xmlns="" id="{7785B720-C420-4172-AEA6-BC1828B89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1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7858" name="Text Box 119">
            <a:extLst>
              <a:ext uri="{FF2B5EF4-FFF2-40B4-BE49-F238E27FC236}">
                <a16:creationId xmlns:a16="http://schemas.microsoft.com/office/drawing/2014/main" xmlns="" id="{951C5271-03B1-4FBB-ADF2-220BF78B6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81200"/>
            <a:ext cx="54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a|b|c</a:t>
            </a:r>
          </a:p>
        </p:txBody>
      </p:sp>
      <p:sp>
        <p:nvSpPr>
          <p:cNvPr id="77859" name="Text Box 120">
            <a:extLst>
              <a:ext uri="{FF2B5EF4-FFF2-40B4-BE49-F238E27FC236}">
                <a16:creationId xmlns:a16="http://schemas.microsoft.com/office/drawing/2014/main" xmlns="" id="{A55DDC73-25FB-47BC-A897-841DC96F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812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7860" name="Oval 121">
            <a:extLst>
              <a:ext uri="{FF2B5EF4-FFF2-40B4-BE49-F238E27FC236}">
                <a16:creationId xmlns:a16="http://schemas.microsoft.com/office/drawing/2014/main" xmlns="" id="{3A1EDAE7-3188-45FF-9A04-D7A6672D1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7861" name="Line 122">
            <a:extLst>
              <a:ext uri="{FF2B5EF4-FFF2-40B4-BE49-F238E27FC236}">
                <a16:creationId xmlns:a16="http://schemas.microsoft.com/office/drawing/2014/main" xmlns="" id="{53C17384-94F9-49C4-A74A-570BDE114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62" name="Text Box 123">
            <a:extLst>
              <a:ext uri="{FF2B5EF4-FFF2-40B4-BE49-F238E27FC236}">
                <a16:creationId xmlns:a16="http://schemas.microsoft.com/office/drawing/2014/main" xmlns="" id="{433711FB-C08E-47B0-A69F-48ECCBEE9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19669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7863" name="Text Box 124">
            <a:extLst>
              <a:ext uri="{FF2B5EF4-FFF2-40B4-BE49-F238E27FC236}">
                <a16:creationId xmlns:a16="http://schemas.microsoft.com/office/drawing/2014/main" xmlns="" id="{FD46D46B-CE69-4C3F-8809-7DA3FEEA0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966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7864" name="Text Box 125">
            <a:extLst>
              <a:ext uri="{FF2B5EF4-FFF2-40B4-BE49-F238E27FC236}">
                <a16:creationId xmlns:a16="http://schemas.microsoft.com/office/drawing/2014/main" xmlns="" id="{91AD711A-1068-4DE5-BF45-70CEAA181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2652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7865" name="Text Box 126">
            <a:extLst>
              <a:ext uri="{FF2B5EF4-FFF2-40B4-BE49-F238E27FC236}">
                <a16:creationId xmlns:a16="http://schemas.microsoft.com/office/drawing/2014/main" xmlns="" id="{85E6F5A0-420E-4BA1-BAD9-E02BEC770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25765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77866" name="Text Box 127">
            <a:extLst>
              <a:ext uri="{FF2B5EF4-FFF2-40B4-BE49-F238E27FC236}">
                <a16:creationId xmlns:a16="http://schemas.microsoft.com/office/drawing/2014/main" xmlns="" id="{FFD2C740-8658-475C-8980-5E727BB4D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71800"/>
            <a:ext cx="417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b|c</a:t>
            </a:r>
          </a:p>
        </p:txBody>
      </p:sp>
      <p:sp>
        <p:nvSpPr>
          <p:cNvPr id="77867" name="Oval 128">
            <a:extLst>
              <a:ext uri="{FF2B5EF4-FFF2-40B4-BE49-F238E27FC236}">
                <a16:creationId xmlns:a16="http://schemas.microsoft.com/office/drawing/2014/main" xmlns="" id="{9A592048-F29E-44C7-BFC9-4C5B5F9EC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2819400" cy="914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68" name="Oval 129">
            <a:extLst>
              <a:ext uri="{FF2B5EF4-FFF2-40B4-BE49-F238E27FC236}">
                <a16:creationId xmlns:a16="http://schemas.microsoft.com/office/drawing/2014/main" xmlns="" id="{6EBF3879-B439-4142-A705-FFA51A27C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438400"/>
            <a:ext cx="1828800" cy="1295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69" name="Oval 130">
            <a:extLst>
              <a:ext uri="{FF2B5EF4-FFF2-40B4-BE49-F238E27FC236}">
                <a16:creationId xmlns:a16="http://schemas.microsoft.com/office/drawing/2014/main" xmlns="" id="{2250BF6C-D4B6-4C46-962F-3E703044E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1676400" cy="9144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70" name="Oval 131">
            <a:extLst>
              <a:ext uri="{FF2B5EF4-FFF2-40B4-BE49-F238E27FC236}">
                <a16:creationId xmlns:a16="http://schemas.microsoft.com/office/drawing/2014/main" xmlns="" id="{B31AAE5D-B90E-4648-9163-ECAD672A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1447800" cy="838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7871" name="Text Box 132">
            <a:extLst>
              <a:ext uri="{FF2B5EF4-FFF2-40B4-BE49-F238E27FC236}">
                <a16:creationId xmlns:a16="http://schemas.microsoft.com/office/drawing/2014/main" xmlns="" id="{1383838C-3E1C-4456-99D2-0F78F5536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962400"/>
            <a:ext cx="3008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serial edges become concatenation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>
            <a:extLst>
              <a:ext uri="{FF2B5EF4-FFF2-40B4-BE49-F238E27FC236}">
                <a16:creationId xmlns:a16="http://schemas.microsoft.com/office/drawing/2014/main" xmlns="" id="{965993AA-B636-44AE-AA73-55DCF763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xmlns="" id="{EFE47DB8-99F3-4FBB-A353-FB2E695A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111397-5D39-430D-9EDC-4461277399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xmlns="" id="{3A4D5AC4-0B9D-47FE-AC54-91C19A39C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9877" name="Text Box 3">
            <a:extLst>
              <a:ext uri="{FF2B5EF4-FFF2-40B4-BE49-F238E27FC236}">
                <a16:creationId xmlns:a16="http://schemas.microsoft.com/office/drawing/2014/main" xmlns="" id="{D5669AD5-3245-4DBD-AFE7-6A8525AE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362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9878" name="Oval 4">
            <a:extLst>
              <a:ext uri="{FF2B5EF4-FFF2-40B4-BE49-F238E27FC236}">
                <a16:creationId xmlns:a16="http://schemas.microsoft.com/office/drawing/2014/main" xmlns="" id="{E62AEF00-A812-4F71-98D9-E795E2242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20716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9879" name="Oval 5">
            <a:extLst>
              <a:ext uri="{FF2B5EF4-FFF2-40B4-BE49-F238E27FC236}">
                <a16:creationId xmlns:a16="http://schemas.microsoft.com/office/drawing/2014/main" xmlns="" id="{FCD533F1-F981-4D06-9BAA-79DBC5B4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75" y="20716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9880" name="Oval 6">
            <a:extLst>
              <a:ext uri="{FF2B5EF4-FFF2-40B4-BE49-F238E27FC236}">
                <a16:creationId xmlns:a16="http://schemas.microsoft.com/office/drawing/2014/main" xmlns="" id="{5B654B60-2BA8-495B-AFB5-CB9D26868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20716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9881" name="Line 7">
            <a:extLst>
              <a:ext uri="{FF2B5EF4-FFF2-40B4-BE49-F238E27FC236}">
                <a16:creationId xmlns:a16="http://schemas.microsoft.com/office/drawing/2014/main" xmlns="" id="{21FE37E0-B9DD-4625-A697-64AD1D70C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075" y="22240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Line 8">
            <a:extLst>
              <a:ext uri="{FF2B5EF4-FFF2-40B4-BE49-F238E27FC236}">
                <a16:creationId xmlns:a16="http://schemas.microsoft.com/office/drawing/2014/main" xmlns="" id="{A2316556-9624-4D65-8628-3AE0753C8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5" y="22240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Text Box 9">
            <a:extLst>
              <a:ext uri="{FF2B5EF4-FFF2-40B4-BE49-F238E27FC236}">
                <a16:creationId xmlns:a16="http://schemas.microsoft.com/office/drawing/2014/main" xmlns="" id="{9B7D229C-68EF-4AEE-B8A4-A6047201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05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79884" name="Text Box 10">
            <a:extLst>
              <a:ext uri="{FF2B5EF4-FFF2-40B4-BE49-F238E27FC236}">
                <a16:creationId xmlns:a16="http://schemas.microsoft.com/office/drawing/2014/main" xmlns="" id="{4AFE8B50-24C5-4A4F-819B-6278C326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19192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9885" name="Oval 11">
            <a:extLst>
              <a:ext uri="{FF2B5EF4-FFF2-40B4-BE49-F238E27FC236}">
                <a16:creationId xmlns:a16="http://schemas.microsoft.com/office/drawing/2014/main" xmlns="" id="{C907B527-9F17-4F1B-8F55-9C55D705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9886" name="Text Box 12">
            <a:extLst>
              <a:ext uri="{FF2B5EF4-FFF2-40B4-BE49-F238E27FC236}">
                <a16:creationId xmlns:a16="http://schemas.microsoft.com/office/drawing/2014/main" xmlns="" id="{87D87095-448F-4A59-A996-3F93A6E9E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050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9887" name="Line 13">
            <a:extLst>
              <a:ext uri="{FF2B5EF4-FFF2-40B4-BE49-F238E27FC236}">
                <a16:creationId xmlns:a16="http://schemas.microsoft.com/office/drawing/2014/main" xmlns="" id="{0D501724-CB79-4885-946D-743C52771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20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Freeform 14">
            <a:extLst>
              <a:ext uri="{FF2B5EF4-FFF2-40B4-BE49-F238E27FC236}">
                <a16:creationId xmlns:a16="http://schemas.microsoft.com/office/drawing/2014/main" xmlns="" id="{33154D94-0145-4A98-8347-C89EB57D2A51}"/>
              </a:ext>
            </a:extLst>
          </p:cNvPr>
          <p:cNvSpPr>
            <a:spLocks/>
          </p:cNvSpPr>
          <p:nvPr/>
        </p:nvSpPr>
        <p:spPr bwMode="auto">
          <a:xfrm>
            <a:off x="4114800" y="2362200"/>
            <a:ext cx="1143000" cy="355600"/>
          </a:xfrm>
          <a:custGeom>
            <a:avLst/>
            <a:gdLst>
              <a:gd name="T0" fmla="*/ 2147483646 w 720"/>
              <a:gd name="T1" fmla="*/ 0 h 224"/>
              <a:gd name="T2" fmla="*/ 2147483646 w 720"/>
              <a:gd name="T3" fmla="*/ 2147483646 h 224"/>
              <a:gd name="T4" fmla="*/ 2147483646 w 720"/>
              <a:gd name="T5" fmla="*/ 2147483646 h 224"/>
              <a:gd name="T6" fmla="*/ 0 w 720"/>
              <a:gd name="T7" fmla="*/ 2147483646 h 224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224"/>
              <a:gd name="T14" fmla="*/ 720 w 720"/>
              <a:gd name="T15" fmla="*/ 224 h 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224">
                <a:moveTo>
                  <a:pt x="720" y="0"/>
                </a:moveTo>
                <a:cubicBezTo>
                  <a:pt x="672" y="80"/>
                  <a:pt x="624" y="160"/>
                  <a:pt x="528" y="192"/>
                </a:cubicBezTo>
                <a:cubicBezTo>
                  <a:pt x="432" y="224"/>
                  <a:pt x="232" y="216"/>
                  <a:pt x="144" y="192"/>
                </a:cubicBezTo>
                <a:cubicBezTo>
                  <a:pt x="56" y="168"/>
                  <a:pt x="28" y="108"/>
                  <a:pt x="0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Text Box 15">
            <a:extLst>
              <a:ext uri="{FF2B5EF4-FFF2-40B4-BE49-F238E27FC236}">
                <a16:creationId xmlns:a16="http://schemas.microsoft.com/office/drawing/2014/main" xmlns="" id="{F7D750D0-77A6-4FF5-9E43-502B4E5C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2347913"/>
            <a:ext cx="858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 (b|c) d</a:t>
            </a:r>
          </a:p>
        </p:txBody>
      </p:sp>
      <p:sp>
        <p:nvSpPr>
          <p:cNvPr id="79890" name="Text Box 16">
            <a:extLst>
              <a:ext uri="{FF2B5EF4-FFF2-40B4-BE49-F238E27FC236}">
                <a16:creationId xmlns:a16="http://schemas.microsoft.com/office/drawing/2014/main" xmlns="" id="{F403CB94-175F-4AC1-9E41-B0FF5CBB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408305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9891" name="Oval 17">
            <a:extLst>
              <a:ext uri="{FF2B5EF4-FFF2-40B4-BE49-F238E27FC236}">
                <a16:creationId xmlns:a16="http://schemas.microsoft.com/office/drawing/2014/main" xmlns="" id="{D67E0A97-78D1-49DC-B169-50AC58D69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9253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79892" name="Oval 18">
            <a:extLst>
              <a:ext uri="{FF2B5EF4-FFF2-40B4-BE49-F238E27FC236}">
                <a16:creationId xmlns:a16="http://schemas.microsoft.com/office/drawing/2014/main" xmlns="" id="{53D465F3-52C3-44F9-8B66-C6684A804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79253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79893" name="Oval 19">
            <a:extLst>
              <a:ext uri="{FF2B5EF4-FFF2-40B4-BE49-F238E27FC236}">
                <a16:creationId xmlns:a16="http://schemas.microsoft.com/office/drawing/2014/main" xmlns="" id="{56B90F6A-C8F2-43F6-818F-C353DD340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9253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79894" name="Line 20">
            <a:extLst>
              <a:ext uri="{FF2B5EF4-FFF2-40B4-BE49-F238E27FC236}">
                <a16:creationId xmlns:a16="http://schemas.microsoft.com/office/drawing/2014/main" xmlns="" id="{4ED99249-6F0E-4BC3-9F29-6429F6A5A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4493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Line 21">
            <a:extLst>
              <a:ext uri="{FF2B5EF4-FFF2-40B4-BE49-F238E27FC236}">
                <a16:creationId xmlns:a16="http://schemas.microsoft.com/office/drawing/2014/main" xmlns="" id="{C8A4D4AF-5628-434D-A5DF-738B04CCE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9449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Text Box 22">
            <a:extLst>
              <a:ext uri="{FF2B5EF4-FFF2-40B4-BE49-F238E27FC236}">
                <a16:creationId xmlns:a16="http://schemas.microsoft.com/office/drawing/2014/main" xmlns="" id="{963B0C62-60FF-4684-8D85-75835A288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62585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79897" name="Text Box 23">
            <a:extLst>
              <a:ext uri="{FF2B5EF4-FFF2-40B4-BE49-F238E27FC236}">
                <a16:creationId xmlns:a16="http://schemas.microsoft.com/office/drawing/2014/main" xmlns="" id="{49397A48-DB33-4639-9BC9-3E9A9FF0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6401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79898" name="Oval 24">
            <a:extLst>
              <a:ext uri="{FF2B5EF4-FFF2-40B4-BE49-F238E27FC236}">
                <a16:creationId xmlns:a16="http://schemas.microsoft.com/office/drawing/2014/main" xmlns="" id="{3514B605-D410-4E1A-8DE6-15F8F769E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377825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79899" name="Text Box 25">
            <a:extLst>
              <a:ext uri="{FF2B5EF4-FFF2-40B4-BE49-F238E27FC236}">
                <a16:creationId xmlns:a16="http://schemas.microsoft.com/office/drawing/2014/main" xmlns="" id="{99BACF31-5498-4C9B-ACA3-0B6F7D0C0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62585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79900" name="Line 26">
            <a:extLst>
              <a:ext uri="{FF2B5EF4-FFF2-40B4-BE49-F238E27FC236}">
                <a16:creationId xmlns:a16="http://schemas.microsoft.com/office/drawing/2014/main" xmlns="" id="{E10841E5-E51F-4DF9-ACDC-D9DB96127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6325" y="393065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1" name="Freeform 27">
            <a:extLst>
              <a:ext uri="{FF2B5EF4-FFF2-40B4-BE49-F238E27FC236}">
                <a16:creationId xmlns:a16="http://schemas.microsoft.com/office/drawing/2014/main" xmlns="" id="{C1DB1B19-59CC-4D59-98F3-878D429BEB39}"/>
              </a:ext>
            </a:extLst>
          </p:cNvPr>
          <p:cNvSpPr>
            <a:spLocks/>
          </p:cNvSpPr>
          <p:nvPr/>
        </p:nvSpPr>
        <p:spPr bwMode="auto">
          <a:xfrm>
            <a:off x="4949825" y="4083050"/>
            <a:ext cx="673100" cy="444500"/>
          </a:xfrm>
          <a:custGeom>
            <a:avLst/>
            <a:gdLst>
              <a:gd name="T0" fmla="*/ 2147483646 w 424"/>
              <a:gd name="T1" fmla="*/ 0 h 280"/>
              <a:gd name="T2" fmla="*/ 2147483646 w 424"/>
              <a:gd name="T3" fmla="*/ 2147483646 h 280"/>
              <a:gd name="T4" fmla="*/ 2147483646 w 424"/>
              <a:gd name="T5" fmla="*/ 2147483646 h 280"/>
              <a:gd name="T6" fmla="*/ 2147483646 w 424"/>
              <a:gd name="T7" fmla="*/ 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424"/>
              <a:gd name="T13" fmla="*/ 0 h 280"/>
              <a:gd name="T14" fmla="*/ 424 w 42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4" h="280">
                <a:moveTo>
                  <a:pt x="328" y="0"/>
                </a:moveTo>
                <a:cubicBezTo>
                  <a:pt x="376" y="100"/>
                  <a:pt x="424" y="200"/>
                  <a:pt x="376" y="240"/>
                </a:cubicBezTo>
                <a:cubicBezTo>
                  <a:pt x="328" y="280"/>
                  <a:pt x="80" y="280"/>
                  <a:pt x="40" y="240"/>
                </a:cubicBezTo>
                <a:cubicBezTo>
                  <a:pt x="0" y="200"/>
                  <a:pt x="68" y="100"/>
                  <a:pt x="1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Text Box 28">
            <a:extLst>
              <a:ext uri="{FF2B5EF4-FFF2-40B4-BE49-F238E27FC236}">
                <a16:creationId xmlns:a16="http://schemas.microsoft.com/office/drawing/2014/main" xmlns="" id="{ED925605-4854-4077-97EC-08AC64745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438785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b(b|c)da</a:t>
            </a:r>
          </a:p>
        </p:txBody>
      </p:sp>
      <p:sp>
        <p:nvSpPr>
          <p:cNvPr id="79903" name="Oval 47">
            <a:extLst>
              <a:ext uri="{FF2B5EF4-FFF2-40B4-BE49-F238E27FC236}">
                <a16:creationId xmlns:a16="http://schemas.microsoft.com/office/drawing/2014/main" xmlns="" id="{A63F9E1F-3604-465E-8C03-03D74A781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752600"/>
            <a:ext cx="1981200" cy="10668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9904" name="Oval 48">
            <a:extLst>
              <a:ext uri="{FF2B5EF4-FFF2-40B4-BE49-F238E27FC236}">
                <a16:creationId xmlns:a16="http://schemas.microsoft.com/office/drawing/2014/main" xmlns="" id="{44AE8766-EC14-4B88-BB69-FA55CB94E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1295400" cy="9144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79905" name="Text Box 49">
            <a:extLst>
              <a:ext uri="{FF2B5EF4-FFF2-40B4-BE49-F238E27FC236}">
                <a16:creationId xmlns:a16="http://schemas.microsoft.com/office/drawing/2014/main" xmlns="" id="{3F99599A-0AF9-488F-A166-34404F5EE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957513"/>
            <a:ext cx="299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Find paths that can be “shortened”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>
            <a:extLst>
              <a:ext uri="{FF2B5EF4-FFF2-40B4-BE49-F238E27FC236}">
                <a16:creationId xmlns:a16="http://schemas.microsoft.com/office/drawing/2014/main" xmlns="" id="{0C1683C9-43B0-4A0C-8BBE-8620D77F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81923" name="Slide Number Placeholder 4">
            <a:extLst>
              <a:ext uri="{FF2B5EF4-FFF2-40B4-BE49-F238E27FC236}">
                <a16:creationId xmlns:a16="http://schemas.microsoft.com/office/drawing/2014/main" xmlns="" id="{EF9C716E-27A8-479F-9D84-20DADF9E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B5ACC7-0503-46F1-BB4F-1D3CFD6DA8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xmlns="" id="{4C5E8401-19AF-441A-814E-AC0B3B7DA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81925" name="Text Box 16">
            <a:extLst>
              <a:ext uri="{FF2B5EF4-FFF2-40B4-BE49-F238E27FC236}">
                <a16:creationId xmlns:a16="http://schemas.microsoft.com/office/drawing/2014/main" xmlns="" id="{46BCD05D-79D3-40A4-ACDE-E108EF5E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384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26" name="Oval 17">
            <a:extLst>
              <a:ext uri="{FF2B5EF4-FFF2-40B4-BE49-F238E27FC236}">
                <a16:creationId xmlns:a16="http://schemas.microsoft.com/office/drawing/2014/main" xmlns="" id="{C73B50A8-D1F3-486F-B6A6-7552B9725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21478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81927" name="Oval 18">
            <a:extLst>
              <a:ext uri="{FF2B5EF4-FFF2-40B4-BE49-F238E27FC236}">
                <a16:creationId xmlns:a16="http://schemas.microsoft.com/office/drawing/2014/main" xmlns="" id="{85AC1F3F-389F-442F-904E-E7756DFDB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21478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81928" name="Oval 19">
            <a:extLst>
              <a:ext uri="{FF2B5EF4-FFF2-40B4-BE49-F238E27FC236}">
                <a16:creationId xmlns:a16="http://schemas.microsoft.com/office/drawing/2014/main" xmlns="" id="{DB6DDF26-27E0-4E37-991C-BAF3412C3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21478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81929" name="Line 20">
            <a:extLst>
              <a:ext uri="{FF2B5EF4-FFF2-40B4-BE49-F238E27FC236}">
                <a16:creationId xmlns:a16="http://schemas.microsoft.com/office/drawing/2014/main" xmlns="" id="{0F794CDE-63F2-4E00-AB79-75ADC1D80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5" y="23002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Line 21">
            <a:extLst>
              <a:ext uri="{FF2B5EF4-FFF2-40B4-BE49-F238E27FC236}">
                <a16:creationId xmlns:a16="http://schemas.microsoft.com/office/drawing/2014/main" xmlns="" id="{9C8D30A4-45EA-4F86-AD5A-E9D525081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075" y="2300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Text Box 22">
            <a:extLst>
              <a:ext uri="{FF2B5EF4-FFF2-40B4-BE49-F238E27FC236}">
                <a16:creationId xmlns:a16="http://schemas.microsoft.com/office/drawing/2014/main" xmlns="" id="{D041ADAE-C04C-4749-BAFF-FE857647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81932" name="Text Box 23">
            <a:extLst>
              <a:ext uri="{FF2B5EF4-FFF2-40B4-BE49-F238E27FC236}">
                <a16:creationId xmlns:a16="http://schemas.microsoft.com/office/drawing/2014/main" xmlns="" id="{8F6368DE-4A2D-494A-B702-1EF4892B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75" y="19954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</a:t>
            </a:r>
          </a:p>
        </p:txBody>
      </p:sp>
      <p:sp>
        <p:nvSpPr>
          <p:cNvPr id="81933" name="Oval 24">
            <a:extLst>
              <a:ext uri="{FF2B5EF4-FFF2-40B4-BE49-F238E27FC236}">
                <a16:creationId xmlns:a16="http://schemas.microsoft.com/office/drawing/2014/main" xmlns="" id="{950B2C21-0DE5-4D0B-A0DA-198F5C2E0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1336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1934" name="Text Box 25">
            <a:extLst>
              <a:ext uri="{FF2B5EF4-FFF2-40B4-BE49-F238E27FC236}">
                <a16:creationId xmlns:a16="http://schemas.microsoft.com/office/drawing/2014/main" xmlns="" id="{ACDDA2F1-A8C6-4AF7-BA8A-0209F9864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812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1935" name="Line 26">
            <a:extLst>
              <a:ext uri="{FF2B5EF4-FFF2-40B4-BE49-F238E27FC236}">
                <a16:creationId xmlns:a16="http://schemas.microsoft.com/office/drawing/2014/main" xmlns="" id="{4C7F841B-9C4C-4944-B70F-DDE47B2AD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Freeform 27">
            <a:extLst>
              <a:ext uri="{FF2B5EF4-FFF2-40B4-BE49-F238E27FC236}">
                <a16:creationId xmlns:a16="http://schemas.microsoft.com/office/drawing/2014/main" xmlns="" id="{5C2A48F2-5412-4DAE-B439-FBEBFAD02115}"/>
              </a:ext>
            </a:extLst>
          </p:cNvPr>
          <p:cNvSpPr>
            <a:spLocks/>
          </p:cNvSpPr>
          <p:nvPr/>
        </p:nvSpPr>
        <p:spPr bwMode="auto">
          <a:xfrm>
            <a:off x="5270500" y="2438400"/>
            <a:ext cx="673100" cy="444500"/>
          </a:xfrm>
          <a:custGeom>
            <a:avLst/>
            <a:gdLst>
              <a:gd name="T0" fmla="*/ 2147483646 w 424"/>
              <a:gd name="T1" fmla="*/ 0 h 280"/>
              <a:gd name="T2" fmla="*/ 2147483646 w 424"/>
              <a:gd name="T3" fmla="*/ 2147483646 h 280"/>
              <a:gd name="T4" fmla="*/ 2147483646 w 424"/>
              <a:gd name="T5" fmla="*/ 2147483646 h 280"/>
              <a:gd name="T6" fmla="*/ 2147483646 w 424"/>
              <a:gd name="T7" fmla="*/ 0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424"/>
              <a:gd name="T13" fmla="*/ 0 h 280"/>
              <a:gd name="T14" fmla="*/ 424 w 424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4" h="280">
                <a:moveTo>
                  <a:pt x="328" y="0"/>
                </a:moveTo>
                <a:cubicBezTo>
                  <a:pt x="376" y="100"/>
                  <a:pt x="424" y="200"/>
                  <a:pt x="376" y="240"/>
                </a:cubicBezTo>
                <a:cubicBezTo>
                  <a:pt x="328" y="280"/>
                  <a:pt x="80" y="280"/>
                  <a:pt x="40" y="240"/>
                </a:cubicBezTo>
                <a:cubicBezTo>
                  <a:pt x="0" y="200"/>
                  <a:pt x="68" y="100"/>
                  <a:pt x="1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Text Box 28">
            <a:extLst>
              <a:ext uri="{FF2B5EF4-FFF2-40B4-BE49-F238E27FC236}">
                <a16:creationId xmlns:a16="http://schemas.microsoft.com/office/drawing/2014/main" xmlns="" id="{7522EA59-40EC-4F1E-A2D1-2AAA12E0A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743200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b(b|c)da</a:t>
            </a:r>
          </a:p>
        </p:txBody>
      </p:sp>
      <p:sp>
        <p:nvSpPr>
          <p:cNvPr id="81938" name="Oval 30">
            <a:extLst>
              <a:ext uri="{FF2B5EF4-FFF2-40B4-BE49-F238E27FC236}">
                <a16:creationId xmlns:a16="http://schemas.microsoft.com/office/drawing/2014/main" xmlns="" id="{3CB72DBF-CD57-4211-8E99-4C65E301B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38242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81939" name="Oval 31">
            <a:extLst>
              <a:ext uri="{FF2B5EF4-FFF2-40B4-BE49-F238E27FC236}">
                <a16:creationId xmlns:a16="http://schemas.microsoft.com/office/drawing/2014/main" xmlns="" id="{ECC78C2F-35E7-48E4-BB19-EB83A3042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38242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81940" name="Oval 32">
            <a:extLst>
              <a:ext uri="{FF2B5EF4-FFF2-40B4-BE49-F238E27FC236}">
                <a16:creationId xmlns:a16="http://schemas.microsoft.com/office/drawing/2014/main" xmlns="" id="{EB44D7D3-1044-433B-A800-645499140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38242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81941" name="Line 33">
            <a:extLst>
              <a:ext uri="{FF2B5EF4-FFF2-40B4-BE49-F238E27FC236}">
                <a16:creationId xmlns:a16="http://schemas.microsoft.com/office/drawing/2014/main" xmlns="" id="{C4F00D00-982A-4587-8DFE-BC3FFADA6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5" y="39766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Line 34">
            <a:extLst>
              <a:ext uri="{FF2B5EF4-FFF2-40B4-BE49-F238E27FC236}">
                <a16:creationId xmlns:a16="http://schemas.microsoft.com/office/drawing/2014/main" xmlns="" id="{96DCF8A4-9AA3-4AA6-9DDB-B3EC34DFE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075" y="39766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Text Box 35">
            <a:extLst>
              <a:ext uri="{FF2B5EF4-FFF2-40B4-BE49-F238E27FC236}">
                <a16:creationId xmlns:a16="http://schemas.microsoft.com/office/drawing/2014/main" xmlns="" id="{4DA5D8AE-CB0C-4CA5-B827-CCD99A21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657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81944" name="Text Box 36">
            <a:extLst>
              <a:ext uri="{FF2B5EF4-FFF2-40B4-BE49-F238E27FC236}">
                <a16:creationId xmlns:a16="http://schemas.microsoft.com/office/drawing/2014/main" xmlns="" id="{36BD05A7-D850-49F9-9A9A-3F4B19925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81400"/>
            <a:ext cx="1187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(b(b|c)da)*d</a:t>
            </a:r>
          </a:p>
        </p:txBody>
      </p:sp>
      <p:sp>
        <p:nvSpPr>
          <p:cNvPr id="81945" name="Oval 37">
            <a:extLst>
              <a:ext uri="{FF2B5EF4-FFF2-40B4-BE49-F238E27FC236}">
                <a16:creationId xmlns:a16="http://schemas.microsoft.com/office/drawing/2014/main" xmlns="" id="{9953C636-46A3-4227-9A8F-2F31E4221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1946" name="Text Box 38">
            <a:extLst>
              <a:ext uri="{FF2B5EF4-FFF2-40B4-BE49-F238E27FC236}">
                <a16:creationId xmlns:a16="http://schemas.microsoft.com/office/drawing/2014/main" xmlns="" id="{21404147-8D19-4639-AFA3-A263C43C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576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1947" name="Line 39">
            <a:extLst>
              <a:ext uri="{FF2B5EF4-FFF2-40B4-BE49-F238E27FC236}">
                <a16:creationId xmlns:a16="http://schemas.microsoft.com/office/drawing/2014/main" xmlns="" id="{C0CDC1DD-6608-4717-BE0A-6AFDCF7DA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8" name="Text Box 40">
            <a:extLst>
              <a:ext uri="{FF2B5EF4-FFF2-40B4-BE49-F238E27FC236}">
                <a16:creationId xmlns:a16="http://schemas.microsoft.com/office/drawing/2014/main" xmlns="" id="{1F85F705-5879-4BD2-A47A-A447EFC9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8674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49" name="Oval 41">
            <a:extLst>
              <a:ext uri="{FF2B5EF4-FFF2-40B4-BE49-F238E27FC236}">
                <a16:creationId xmlns:a16="http://schemas.microsoft.com/office/drawing/2014/main" xmlns="" id="{DF326D75-4840-47DC-AD1D-C82D4CE3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53482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5</a:t>
            </a:r>
          </a:p>
        </p:txBody>
      </p:sp>
      <p:sp>
        <p:nvSpPr>
          <p:cNvPr id="81950" name="Text Box 42">
            <a:extLst>
              <a:ext uri="{FF2B5EF4-FFF2-40B4-BE49-F238E27FC236}">
                <a16:creationId xmlns:a16="http://schemas.microsoft.com/office/drawing/2014/main" xmlns="" id="{7CE8B501-38F4-437B-8BAB-47D40B1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816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 (a|b|c) d</a:t>
            </a:r>
          </a:p>
        </p:txBody>
      </p:sp>
      <p:sp>
        <p:nvSpPr>
          <p:cNvPr id="81951" name="Text Box 43">
            <a:extLst>
              <a:ext uri="{FF2B5EF4-FFF2-40B4-BE49-F238E27FC236}">
                <a16:creationId xmlns:a16="http://schemas.microsoft.com/office/drawing/2014/main" xmlns="" id="{A135C24B-924A-4A85-8BDE-C6E912486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81600"/>
            <a:ext cx="1187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(b(b|c)da)*d</a:t>
            </a:r>
          </a:p>
        </p:txBody>
      </p:sp>
      <p:sp>
        <p:nvSpPr>
          <p:cNvPr id="81952" name="Oval 44">
            <a:extLst>
              <a:ext uri="{FF2B5EF4-FFF2-40B4-BE49-F238E27FC236}">
                <a16:creationId xmlns:a16="http://schemas.microsoft.com/office/drawing/2014/main" xmlns="" id="{49213A5B-4558-4598-8E5C-E7F33F195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1953" name="Text Box 45">
            <a:extLst>
              <a:ext uri="{FF2B5EF4-FFF2-40B4-BE49-F238E27FC236}">
                <a16:creationId xmlns:a16="http://schemas.microsoft.com/office/drawing/2014/main" xmlns="" id="{1A253BE3-77AB-449D-9952-9FAF097F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816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1954" name="Line 46">
            <a:extLst>
              <a:ext uri="{FF2B5EF4-FFF2-40B4-BE49-F238E27FC236}">
                <a16:creationId xmlns:a16="http://schemas.microsoft.com/office/drawing/2014/main" xmlns="" id="{BD39B88D-809E-45A7-9C9A-A02D9B558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86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5" name="Oval 47">
            <a:extLst>
              <a:ext uri="{FF2B5EF4-FFF2-40B4-BE49-F238E27FC236}">
                <a16:creationId xmlns:a16="http://schemas.microsoft.com/office/drawing/2014/main" xmlns="" id="{FC24EC3F-EAE3-48D5-AA42-62661EF96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981200"/>
            <a:ext cx="1295400" cy="1219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56" name="Oval 48">
            <a:extLst>
              <a:ext uri="{FF2B5EF4-FFF2-40B4-BE49-F238E27FC236}">
                <a16:creationId xmlns:a16="http://schemas.microsoft.com/office/drawing/2014/main" xmlns="" id="{A75618CF-D97B-44A3-8AE0-A61375817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05200"/>
            <a:ext cx="1295400" cy="4572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57" name="Oval 49">
            <a:extLst>
              <a:ext uri="{FF2B5EF4-FFF2-40B4-BE49-F238E27FC236}">
                <a16:creationId xmlns:a16="http://schemas.microsoft.com/office/drawing/2014/main" xmlns="" id="{16826A0B-AFC5-46C3-939D-ECD3F17EC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05200"/>
            <a:ext cx="4876800" cy="9906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58" name="Oval 50">
            <a:extLst>
              <a:ext uri="{FF2B5EF4-FFF2-40B4-BE49-F238E27FC236}">
                <a16:creationId xmlns:a16="http://schemas.microsoft.com/office/drawing/2014/main" xmlns="" id="{EEC844AE-3F71-4BB7-83EF-54A49A6E7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53000"/>
            <a:ext cx="3962400" cy="9906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altLang="en-US" sz="1600"/>
          </a:p>
        </p:txBody>
      </p:sp>
      <p:sp>
        <p:nvSpPr>
          <p:cNvPr id="81959" name="Text Box 51">
            <a:extLst>
              <a:ext uri="{FF2B5EF4-FFF2-40B4-BE49-F238E27FC236}">
                <a16:creationId xmlns:a16="http://schemas.microsoft.com/office/drawing/2014/main" xmlns="" id="{31578D68-BB9C-4439-A669-15E8E367C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805113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eliminate self-loops</a:t>
            </a:r>
          </a:p>
        </p:txBody>
      </p:sp>
      <p:sp>
        <p:nvSpPr>
          <p:cNvPr id="81960" name="Text Box 52">
            <a:extLst>
              <a:ext uri="{FF2B5EF4-FFF2-40B4-BE49-F238E27FC236}">
                <a16:creationId xmlns:a16="http://schemas.microsoft.com/office/drawing/2014/main" xmlns="" id="{5386BBCE-30F2-4A48-AC88-6D176497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4557713"/>
            <a:ext cx="3008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serial edges become concatenation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xmlns="" id="{6F69118A-B58A-44BD-9D5B-31701766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xmlns="" id="{3CE7D8AF-C776-48E2-8755-34F4F753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96FBA-0CC2-4526-ABFB-0A6E3926AE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xmlns="" id="{CFB304D8-E2ED-4AD7-B59E-AA6DE5485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study compilers?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xmlns="" id="{8FA6A2C1-D3C9-4FB0-A6BA-68134F849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Bring together: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Data structures &amp;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Formal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Computer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Influence: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Language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Architecture (influence is bi-directional)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Techniques used influence other areas (program analysis, testing, …)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>
            <a:extLst>
              <a:ext uri="{FF2B5EF4-FFF2-40B4-BE49-F238E27FC236}">
                <a16:creationId xmlns:a16="http://schemas.microsoft.com/office/drawing/2014/main" xmlns="" id="{92964662-2A75-44F2-A1F2-6669D568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83971" name="Slide Number Placeholder 5">
            <a:extLst>
              <a:ext uri="{FF2B5EF4-FFF2-40B4-BE49-F238E27FC236}">
                <a16:creationId xmlns:a16="http://schemas.microsoft.com/office/drawing/2014/main" xmlns="" id="{1CFAF369-A57E-4B3E-95E6-9C9B47A1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D72CE7-41E0-4316-94B9-F89012BA36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xmlns="" id="{256088B4-FA23-4264-AC85-771B8F5ED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Describing Regular Languages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xmlns="" id="{EEA10224-10E3-4603-9F69-40E91784E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Generate </a:t>
            </a:r>
            <a:r>
              <a:rPr lang="en-US" altLang="en-US" b="1" i="1"/>
              <a:t>all</a:t>
            </a:r>
            <a:r>
              <a:rPr lang="en-US" altLang="en-US"/>
              <a:t> strings in the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Generate </a:t>
            </a:r>
            <a:r>
              <a:rPr lang="en-US" altLang="en-US" b="1" i="1"/>
              <a:t>only</a:t>
            </a:r>
            <a:r>
              <a:rPr lang="en-US" altLang="en-US"/>
              <a:t> strings in the language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Try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Strings of {</a:t>
            </a:r>
            <a:r>
              <a:rPr lang="en-US" altLang="en-US" i="1"/>
              <a:t>a</a:t>
            </a:r>
            <a:r>
              <a:rPr lang="en-US" altLang="en-US"/>
              <a:t>,</a:t>
            </a:r>
            <a:r>
              <a:rPr lang="en-US" altLang="en-US" i="1"/>
              <a:t>b</a:t>
            </a:r>
            <a:r>
              <a:rPr lang="en-US" altLang="en-US"/>
              <a:t>} that end with ‘</a:t>
            </a:r>
            <a:r>
              <a:rPr lang="en-US" altLang="en-US" i="1"/>
              <a:t>abb</a:t>
            </a:r>
            <a:r>
              <a:rPr lang="en-US" altLang="en-US"/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Strings of {</a:t>
            </a:r>
            <a:r>
              <a:rPr lang="en-US" altLang="en-US" i="1"/>
              <a:t>a</a:t>
            </a:r>
            <a:r>
              <a:rPr lang="en-US" altLang="en-US"/>
              <a:t>,</a:t>
            </a:r>
            <a:r>
              <a:rPr lang="en-US" altLang="en-US" i="1"/>
              <a:t>b</a:t>
            </a:r>
            <a:r>
              <a:rPr lang="en-US" altLang="en-US"/>
              <a:t>} that don’t end with ‘</a:t>
            </a:r>
            <a:r>
              <a:rPr lang="en-US" altLang="en-US" i="1"/>
              <a:t>abb</a:t>
            </a:r>
            <a:r>
              <a:rPr lang="en-US" altLang="en-US"/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Strings of {</a:t>
            </a:r>
            <a:r>
              <a:rPr lang="en-US" altLang="en-US" i="1"/>
              <a:t>a</a:t>
            </a:r>
            <a:r>
              <a:rPr lang="en-US" altLang="en-US"/>
              <a:t>,</a:t>
            </a:r>
            <a:r>
              <a:rPr lang="en-US" altLang="en-US" i="1"/>
              <a:t>b</a:t>
            </a:r>
            <a:r>
              <a:rPr lang="en-US" altLang="en-US"/>
              <a:t>} where every </a:t>
            </a:r>
            <a:r>
              <a:rPr lang="en-US" altLang="en-US" i="1"/>
              <a:t>a</a:t>
            </a:r>
            <a:r>
              <a:rPr lang="en-US" altLang="en-US"/>
              <a:t> is followed by at least one </a:t>
            </a:r>
            <a:r>
              <a:rPr lang="en-US" altLang="en-US" i="1"/>
              <a:t>b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>
            <a:extLst>
              <a:ext uri="{FF2B5EF4-FFF2-40B4-BE49-F238E27FC236}">
                <a16:creationId xmlns:a16="http://schemas.microsoft.com/office/drawing/2014/main" xmlns="" id="{EED550A6-E6DF-483B-90FE-3B490243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86019" name="Slide Number Placeholder 5">
            <a:extLst>
              <a:ext uri="{FF2B5EF4-FFF2-40B4-BE49-F238E27FC236}">
                <a16:creationId xmlns:a16="http://schemas.microsoft.com/office/drawing/2014/main" xmlns="" id="{37D43A66-68B7-4BDE-93FD-0583EE3A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21EC29-5E78-49E2-B063-8297B75F1E1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xmlns="" id="{EEF7AF20-9973-404E-9354-B1279A28F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Strings of (a|b)* that end in abb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xmlns="" id="{3B18BCFC-27CA-48D9-B2DE-1C34446E3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re:  (a|b)*abb</a:t>
            </a:r>
          </a:p>
        </p:txBody>
      </p:sp>
      <p:sp>
        <p:nvSpPr>
          <p:cNvPr id="86022" name="Oval 4">
            <a:extLst>
              <a:ext uri="{FF2B5EF4-FFF2-40B4-BE49-F238E27FC236}">
                <a16:creationId xmlns:a16="http://schemas.microsoft.com/office/drawing/2014/main" xmlns="" id="{38CD9A2B-745E-422F-9056-C4F20E52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4953000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6023" name="Oval 5">
            <a:extLst>
              <a:ext uri="{FF2B5EF4-FFF2-40B4-BE49-F238E27FC236}">
                <a16:creationId xmlns:a16="http://schemas.microsoft.com/office/drawing/2014/main" xmlns="" id="{7E3A87D4-0C0D-420A-B231-ED62F2715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86024" name="Oval 6">
            <a:extLst>
              <a:ext uri="{FF2B5EF4-FFF2-40B4-BE49-F238E27FC236}">
                <a16:creationId xmlns:a16="http://schemas.microsoft.com/office/drawing/2014/main" xmlns="" id="{0BC55BC3-BF4F-4279-9993-89CEE2868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86025" name="Oval 7">
            <a:extLst>
              <a:ext uri="{FF2B5EF4-FFF2-40B4-BE49-F238E27FC236}">
                <a16:creationId xmlns:a16="http://schemas.microsoft.com/office/drawing/2014/main" xmlns="" id="{4D7539CC-C672-4D0B-AAE9-2F9DD562C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86026" name="Line 9">
            <a:extLst>
              <a:ext uri="{FF2B5EF4-FFF2-40B4-BE49-F238E27FC236}">
                <a16:creationId xmlns:a16="http://schemas.microsoft.com/office/drawing/2014/main" xmlns="" id="{FCA0D479-E6A1-4440-A4AB-8FDD37B67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3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0">
            <a:extLst>
              <a:ext uri="{FF2B5EF4-FFF2-40B4-BE49-F238E27FC236}">
                <a16:creationId xmlns:a16="http://schemas.microsoft.com/office/drawing/2014/main" xmlns="" id="{102A6706-4B76-4B7F-8C46-99F161196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71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1">
            <a:extLst>
              <a:ext uri="{FF2B5EF4-FFF2-40B4-BE49-F238E27FC236}">
                <a16:creationId xmlns:a16="http://schemas.microsoft.com/office/drawing/2014/main" xmlns="" id="{4D0E92E1-E463-4BA0-9E6D-253AD8D33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Text Box 12">
            <a:extLst>
              <a:ext uri="{FF2B5EF4-FFF2-40B4-BE49-F238E27FC236}">
                <a16:creationId xmlns:a16="http://schemas.microsoft.com/office/drawing/2014/main" xmlns="" id="{C3B395A6-6A17-4981-8720-4B55EC01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47863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6030" name="Text Box 13">
            <a:extLst>
              <a:ext uri="{FF2B5EF4-FFF2-40B4-BE49-F238E27FC236}">
                <a16:creationId xmlns:a16="http://schemas.microsoft.com/office/drawing/2014/main" xmlns="" id="{3555D6E1-8735-4A67-9496-8DA2FCC6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4786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31" name="Text Box 14">
            <a:extLst>
              <a:ext uri="{FF2B5EF4-FFF2-40B4-BE49-F238E27FC236}">
                <a16:creationId xmlns:a16="http://schemas.microsoft.com/office/drawing/2014/main" xmlns="" id="{54FD8857-6913-471A-8DE5-609E480EC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786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32" name="Freeform 15">
            <a:extLst>
              <a:ext uri="{FF2B5EF4-FFF2-40B4-BE49-F238E27FC236}">
                <a16:creationId xmlns:a16="http://schemas.microsoft.com/office/drawing/2014/main" xmlns="" id="{1CBFD2A0-C55B-4329-B08C-045C4AA0C1EB}"/>
              </a:ext>
            </a:extLst>
          </p:cNvPr>
          <p:cNvSpPr>
            <a:spLocks/>
          </p:cNvSpPr>
          <p:nvPr/>
        </p:nvSpPr>
        <p:spPr bwMode="auto">
          <a:xfrm>
            <a:off x="685800" y="51816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Text Box 16">
            <a:extLst>
              <a:ext uri="{FF2B5EF4-FFF2-40B4-BE49-F238E27FC236}">
                <a16:creationId xmlns:a16="http://schemas.microsoft.com/office/drawing/2014/main" xmlns="" id="{A3655278-882B-4F34-82A2-EB1E0D27D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54546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34" name="Freeform 17">
            <a:extLst>
              <a:ext uri="{FF2B5EF4-FFF2-40B4-BE49-F238E27FC236}">
                <a16:creationId xmlns:a16="http://schemas.microsoft.com/office/drawing/2014/main" xmlns="" id="{D524C7D1-6981-4106-B133-464D35E9CCCC}"/>
              </a:ext>
            </a:extLst>
          </p:cNvPr>
          <p:cNvSpPr>
            <a:spLocks/>
          </p:cNvSpPr>
          <p:nvPr/>
        </p:nvSpPr>
        <p:spPr bwMode="auto">
          <a:xfrm>
            <a:off x="1765300" y="51816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Text Box 18">
            <a:extLst>
              <a:ext uri="{FF2B5EF4-FFF2-40B4-BE49-F238E27FC236}">
                <a16:creationId xmlns:a16="http://schemas.microsoft.com/office/drawing/2014/main" xmlns="" id="{F1C541AF-8857-42A5-836F-1942C1BA2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54546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6036" name="Freeform 19">
            <a:extLst>
              <a:ext uri="{FF2B5EF4-FFF2-40B4-BE49-F238E27FC236}">
                <a16:creationId xmlns:a16="http://schemas.microsoft.com/office/drawing/2014/main" xmlns="" id="{C8ACBCDB-A747-4F37-ACFA-F64A5B85644E}"/>
              </a:ext>
            </a:extLst>
          </p:cNvPr>
          <p:cNvSpPr>
            <a:spLocks/>
          </p:cNvSpPr>
          <p:nvPr/>
        </p:nvSpPr>
        <p:spPr bwMode="auto">
          <a:xfrm>
            <a:off x="2044700" y="4648200"/>
            <a:ext cx="1066800" cy="304800"/>
          </a:xfrm>
          <a:custGeom>
            <a:avLst/>
            <a:gdLst>
              <a:gd name="T0" fmla="*/ 2147483646 w 672"/>
              <a:gd name="T1" fmla="*/ 2147483646 h 192"/>
              <a:gd name="T2" fmla="*/ 2147483646 w 672"/>
              <a:gd name="T3" fmla="*/ 0 h 192"/>
              <a:gd name="T4" fmla="*/ 0 w 672"/>
              <a:gd name="T5" fmla="*/ 2147483646 h 192"/>
              <a:gd name="T6" fmla="*/ 0 60000 65536"/>
              <a:gd name="T7" fmla="*/ 0 60000 65536"/>
              <a:gd name="T8" fmla="*/ 0 60000 65536"/>
              <a:gd name="T9" fmla="*/ 0 w 672"/>
              <a:gd name="T10" fmla="*/ 0 h 192"/>
              <a:gd name="T11" fmla="*/ 672 w 6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92">
                <a:moveTo>
                  <a:pt x="672" y="192"/>
                </a:moveTo>
                <a:cubicBezTo>
                  <a:pt x="536" y="96"/>
                  <a:pt x="400" y="0"/>
                  <a:pt x="288" y="0"/>
                </a:cubicBezTo>
                <a:cubicBezTo>
                  <a:pt x="176" y="0"/>
                  <a:pt x="88" y="9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Text Box 20">
            <a:extLst>
              <a:ext uri="{FF2B5EF4-FFF2-40B4-BE49-F238E27FC236}">
                <a16:creationId xmlns:a16="http://schemas.microsoft.com/office/drawing/2014/main" xmlns="" id="{76687221-0776-47E4-A680-5EAAE8A3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43434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6038" name="Freeform 21">
            <a:extLst>
              <a:ext uri="{FF2B5EF4-FFF2-40B4-BE49-F238E27FC236}">
                <a16:creationId xmlns:a16="http://schemas.microsoft.com/office/drawing/2014/main" xmlns="" id="{36BB1599-D9CD-4A43-84CF-2384CC91D5CE}"/>
              </a:ext>
            </a:extLst>
          </p:cNvPr>
          <p:cNvSpPr>
            <a:spLocks/>
          </p:cNvSpPr>
          <p:nvPr/>
        </p:nvSpPr>
        <p:spPr bwMode="auto">
          <a:xfrm>
            <a:off x="1130300" y="4267200"/>
            <a:ext cx="30480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Text Box 22">
            <a:extLst>
              <a:ext uri="{FF2B5EF4-FFF2-40B4-BE49-F238E27FC236}">
                <a16:creationId xmlns:a16="http://schemas.microsoft.com/office/drawing/2014/main" xmlns="" id="{ACCC88CC-AEC5-4886-B356-80B30194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42354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40" name="Freeform 23">
            <a:extLst>
              <a:ext uri="{FF2B5EF4-FFF2-40B4-BE49-F238E27FC236}">
                <a16:creationId xmlns:a16="http://schemas.microsoft.com/office/drawing/2014/main" xmlns="" id="{EB757A5E-70D7-4040-970D-2AAA3695F3D6}"/>
              </a:ext>
            </a:extLst>
          </p:cNvPr>
          <p:cNvSpPr>
            <a:spLocks/>
          </p:cNvSpPr>
          <p:nvPr/>
        </p:nvSpPr>
        <p:spPr bwMode="auto">
          <a:xfrm>
            <a:off x="2197100" y="5181600"/>
            <a:ext cx="1981200" cy="304800"/>
          </a:xfrm>
          <a:custGeom>
            <a:avLst/>
            <a:gdLst>
              <a:gd name="T0" fmla="*/ 2147483646 w 1248"/>
              <a:gd name="T1" fmla="*/ 0 h 192"/>
              <a:gd name="T2" fmla="*/ 2147483646 w 1248"/>
              <a:gd name="T3" fmla="*/ 2147483646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0"/>
                </a:moveTo>
                <a:cubicBezTo>
                  <a:pt x="1112" y="96"/>
                  <a:pt x="976" y="192"/>
                  <a:pt x="768" y="192"/>
                </a:cubicBezTo>
                <a:cubicBezTo>
                  <a:pt x="560" y="192"/>
                  <a:pt x="280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Text Box 24">
            <a:extLst>
              <a:ext uri="{FF2B5EF4-FFF2-40B4-BE49-F238E27FC236}">
                <a16:creationId xmlns:a16="http://schemas.microsoft.com/office/drawing/2014/main" xmlns="" id="{932A1DBE-5FAF-48A7-8C50-36C5B0989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53784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6042" name="Oval 25">
            <a:extLst>
              <a:ext uri="{FF2B5EF4-FFF2-40B4-BE49-F238E27FC236}">
                <a16:creationId xmlns:a16="http://schemas.microsoft.com/office/drawing/2014/main" xmlns="" id="{F144FE60-3FA2-4CF8-9781-84DCD46E9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138488"/>
            <a:ext cx="304800" cy="304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6043" name="Oval 26">
            <a:extLst>
              <a:ext uri="{FF2B5EF4-FFF2-40B4-BE49-F238E27FC236}">
                <a16:creationId xmlns:a16="http://schemas.microsoft.com/office/drawing/2014/main" xmlns="" id="{9F55C621-04B6-4CFE-BC12-AF1F3E005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3138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86044" name="Oval 27">
            <a:extLst>
              <a:ext uri="{FF2B5EF4-FFF2-40B4-BE49-F238E27FC236}">
                <a16:creationId xmlns:a16="http://schemas.microsoft.com/office/drawing/2014/main" xmlns="" id="{1BCECAA8-15D4-441D-8B84-BA1436C2E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31384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86045" name="Oval 28">
            <a:extLst>
              <a:ext uri="{FF2B5EF4-FFF2-40B4-BE49-F238E27FC236}">
                <a16:creationId xmlns:a16="http://schemas.microsoft.com/office/drawing/2014/main" xmlns="" id="{776525B4-483B-4515-B97F-0CABEA31F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600" y="313848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86046" name="Line 29">
            <a:extLst>
              <a:ext uri="{FF2B5EF4-FFF2-40B4-BE49-F238E27FC236}">
                <a16:creationId xmlns:a16="http://schemas.microsoft.com/office/drawing/2014/main" xmlns="" id="{7B28ECEC-72D2-4C1A-9D42-A62FB52A2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4800" y="32908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7" name="Line 30">
            <a:extLst>
              <a:ext uri="{FF2B5EF4-FFF2-40B4-BE49-F238E27FC236}">
                <a16:creationId xmlns:a16="http://schemas.microsoft.com/office/drawing/2014/main" xmlns="" id="{819DAA26-10B1-4930-9912-2A902DF53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32908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Line 31">
            <a:extLst>
              <a:ext uri="{FF2B5EF4-FFF2-40B4-BE49-F238E27FC236}">
                <a16:creationId xmlns:a16="http://schemas.microsoft.com/office/drawing/2014/main" xmlns="" id="{0DAA5D64-5FA4-41B7-BFEE-72FA3A6E2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8400" y="32908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Text Box 32">
            <a:extLst>
              <a:ext uri="{FF2B5EF4-FFF2-40B4-BE49-F238E27FC236}">
                <a16:creationId xmlns:a16="http://schemas.microsoft.com/office/drawing/2014/main" xmlns="" id="{62978048-B309-4D37-AA13-E6EB66188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29718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6050" name="Text Box 33">
            <a:extLst>
              <a:ext uri="{FF2B5EF4-FFF2-40B4-BE49-F238E27FC236}">
                <a16:creationId xmlns:a16="http://schemas.microsoft.com/office/drawing/2014/main" xmlns="" id="{5AF56686-BCF5-46D3-B652-5D40C35AD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925" y="2971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51" name="Text Box 34">
            <a:extLst>
              <a:ext uri="{FF2B5EF4-FFF2-40B4-BE49-F238E27FC236}">
                <a16:creationId xmlns:a16="http://schemas.microsoft.com/office/drawing/2014/main" xmlns="" id="{1CC2FBD2-89A2-4619-9A46-B9B2A6B8E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4925" y="2971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6052" name="Freeform 35">
            <a:extLst>
              <a:ext uri="{FF2B5EF4-FFF2-40B4-BE49-F238E27FC236}">
                <a16:creationId xmlns:a16="http://schemas.microsoft.com/office/drawing/2014/main" xmlns="" id="{73818066-70F9-4BD2-9976-EBC3CEB31813}"/>
              </a:ext>
            </a:extLst>
          </p:cNvPr>
          <p:cNvSpPr>
            <a:spLocks/>
          </p:cNvSpPr>
          <p:nvPr/>
        </p:nvSpPr>
        <p:spPr bwMode="auto">
          <a:xfrm>
            <a:off x="4953000" y="33909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3" name="Text Box 36">
            <a:extLst>
              <a:ext uri="{FF2B5EF4-FFF2-40B4-BE49-F238E27FC236}">
                <a16:creationId xmlns:a16="http://schemas.microsoft.com/office/drawing/2014/main" xmlns="" id="{868D5DA3-F54B-48B2-BA81-D6097E503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050" y="3625850"/>
            <a:ext cx="42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a,b</a:t>
            </a:r>
          </a:p>
        </p:txBody>
      </p:sp>
      <p:sp>
        <p:nvSpPr>
          <p:cNvPr id="86054" name="Text Box 37">
            <a:extLst>
              <a:ext uri="{FF2B5EF4-FFF2-40B4-BE49-F238E27FC236}">
                <a16:creationId xmlns:a16="http://schemas.microsoft.com/office/drawing/2014/main" xmlns="" id="{394F289F-AEC5-417D-B200-BEFF6DBCF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25" y="3719513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NFA</a:t>
            </a:r>
          </a:p>
        </p:txBody>
      </p:sp>
      <p:sp>
        <p:nvSpPr>
          <p:cNvPr id="86055" name="Text Box 38">
            <a:extLst>
              <a:ext uri="{FF2B5EF4-FFF2-40B4-BE49-F238E27FC236}">
                <a16:creationId xmlns:a16="http://schemas.microsoft.com/office/drawing/2014/main" xmlns="" id="{AFB54594-D53E-4C88-948C-4005DFEC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911850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DFA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>
            <a:extLst>
              <a:ext uri="{FF2B5EF4-FFF2-40B4-BE49-F238E27FC236}">
                <a16:creationId xmlns:a16="http://schemas.microsoft.com/office/drawing/2014/main" xmlns="" id="{F62DDDBD-EF0A-48C9-A00F-78ED588E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88067" name="Slide Number Placeholder 5">
            <a:extLst>
              <a:ext uri="{FF2B5EF4-FFF2-40B4-BE49-F238E27FC236}">
                <a16:creationId xmlns:a16="http://schemas.microsoft.com/office/drawing/2014/main" xmlns="" id="{05F8903B-6E6A-47D6-8536-BAA82BE1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F4B178-1377-4193-882E-576FD0BC3D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xmlns="" id="{09B81F4C-6E4A-4EFB-BBDF-9620A458A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Strings of (a|b)* that don’t end in abb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xmlns="" id="{12A522CA-770C-41AE-834B-D04428FF5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re: ??</a:t>
            </a:r>
          </a:p>
        </p:txBody>
      </p:sp>
      <p:sp>
        <p:nvSpPr>
          <p:cNvPr id="88070" name="Oval 4">
            <a:extLst>
              <a:ext uri="{FF2B5EF4-FFF2-40B4-BE49-F238E27FC236}">
                <a16:creationId xmlns:a16="http://schemas.microsoft.com/office/drawing/2014/main" xmlns="" id="{5A9973EB-6939-4A4C-A099-6A5E5272A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3689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88071" name="Oval 5">
            <a:extLst>
              <a:ext uri="{FF2B5EF4-FFF2-40B4-BE49-F238E27FC236}">
                <a16:creationId xmlns:a16="http://schemas.microsoft.com/office/drawing/2014/main" xmlns="" id="{2521EF3D-9E77-4E00-8837-AE0E91BCE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3689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88072" name="Oval 6">
            <a:extLst>
              <a:ext uri="{FF2B5EF4-FFF2-40B4-BE49-F238E27FC236}">
                <a16:creationId xmlns:a16="http://schemas.microsoft.com/office/drawing/2014/main" xmlns="" id="{26B29FFE-1033-4BAE-967E-664C2DA26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3689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88073" name="Oval 7">
            <a:extLst>
              <a:ext uri="{FF2B5EF4-FFF2-40B4-BE49-F238E27FC236}">
                <a16:creationId xmlns:a16="http://schemas.microsoft.com/office/drawing/2014/main" xmlns="" id="{06305994-FEF0-4481-A7B8-9BD15B94D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36893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88074" name="Line 8">
            <a:extLst>
              <a:ext uri="{FF2B5EF4-FFF2-40B4-BE49-F238E27FC236}">
                <a16:creationId xmlns:a16="http://schemas.microsoft.com/office/drawing/2014/main" xmlns="" id="{FDDC594C-A2DC-4A32-9E02-9506071E2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300" y="38417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9">
            <a:extLst>
              <a:ext uri="{FF2B5EF4-FFF2-40B4-BE49-F238E27FC236}">
                <a16:creationId xmlns:a16="http://schemas.microsoft.com/office/drawing/2014/main" xmlns="" id="{D11499FE-0F69-4AA6-BA46-8DBB6B9AA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7100" y="38417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Line 10">
            <a:extLst>
              <a:ext uri="{FF2B5EF4-FFF2-40B4-BE49-F238E27FC236}">
                <a16:creationId xmlns:a16="http://schemas.microsoft.com/office/drawing/2014/main" xmlns="" id="{A8E90519-0C81-49FC-8388-FB735B86E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3841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Text Box 11">
            <a:extLst>
              <a:ext uri="{FF2B5EF4-FFF2-40B4-BE49-F238E27FC236}">
                <a16:creationId xmlns:a16="http://schemas.microsoft.com/office/drawing/2014/main" xmlns="" id="{27D5E658-30D6-4986-BF38-D82022822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352266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8078" name="Text Box 12">
            <a:extLst>
              <a:ext uri="{FF2B5EF4-FFF2-40B4-BE49-F238E27FC236}">
                <a16:creationId xmlns:a16="http://schemas.microsoft.com/office/drawing/2014/main" xmlns="" id="{345B6705-6EFF-4C7A-BAF9-22DDBDFF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35226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8079" name="Text Box 13">
            <a:extLst>
              <a:ext uri="{FF2B5EF4-FFF2-40B4-BE49-F238E27FC236}">
                <a16:creationId xmlns:a16="http://schemas.microsoft.com/office/drawing/2014/main" xmlns="" id="{267ABAB1-E5AD-4008-B6F4-27890403B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5226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8080" name="Freeform 14">
            <a:extLst>
              <a:ext uri="{FF2B5EF4-FFF2-40B4-BE49-F238E27FC236}">
                <a16:creationId xmlns:a16="http://schemas.microsoft.com/office/drawing/2014/main" xmlns="" id="{02382C24-10C4-4B5B-B486-C35DCD000106}"/>
              </a:ext>
            </a:extLst>
          </p:cNvPr>
          <p:cNvSpPr>
            <a:spLocks/>
          </p:cNvSpPr>
          <p:nvPr/>
        </p:nvSpPr>
        <p:spPr bwMode="auto">
          <a:xfrm>
            <a:off x="685800" y="391795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Text Box 15">
            <a:extLst>
              <a:ext uri="{FF2B5EF4-FFF2-40B4-BE49-F238E27FC236}">
                <a16:creationId xmlns:a16="http://schemas.microsoft.com/office/drawing/2014/main" xmlns="" id="{A1E0CF18-F505-45E5-95E0-0A4766CA4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41910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8082" name="Freeform 16">
            <a:extLst>
              <a:ext uri="{FF2B5EF4-FFF2-40B4-BE49-F238E27FC236}">
                <a16:creationId xmlns:a16="http://schemas.microsoft.com/office/drawing/2014/main" xmlns="" id="{8D84166C-D6B2-4914-A539-F513F708736A}"/>
              </a:ext>
            </a:extLst>
          </p:cNvPr>
          <p:cNvSpPr>
            <a:spLocks/>
          </p:cNvSpPr>
          <p:nvPr/>
        </p:nvSpPr>
        <p:spPr bwMode="auto">
          <a:xfrm>
            <a:off x="1765300" y="391795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Text Box 17">
            <a:extLst>
              <a:ext uri="{FF2B5EF4-FFF2-40B4-BE49-F238E27FC236}">
                <a16:creationId xmlns:a16="http://schemas.microsoft.com/office/drawing/2014/main" xmlns="" id="{02ED5662-35E2-45EB-AFBF-6D14FA552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41910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8084" name="Freeform 18">
            <a:extLst>
              <a:ext uri="{FF2B5EF4-FFF2-40B4-BE49-F238E27FC236}">
                <a16:creationId xmlns:a16="http://schemas.microsoft.com/office/drawing/2014/main" xmlns="" id="{EBC6D089-649E-4A51-AFB6-9A5595AEECC2}"/>
              </a:ext>
            </a:extLst>
          </p:cNvPr>
          <p:cNvSpPr>
            <a:spLocks/>
          </p:cNvSpPr>
          <p:nvPr/>
        </p:nvSpPr>
        <p:spPr bwMode="auto">
          <a:xfrm>
            <a:off x="2044700" y="3384550"/>
            <a:ext cx="1066800" cy="304800"/>
          </a:xfrm>
          <a:custGeom>
            <a:avLst/>
            <a:gdLst>
              <a:gd name="T0" fmla="*/ 2147483646 w 672"/>
              <a:gd name="T1" fmla="*/ 2147483646 h 192"/>
              <a:gd name="T2" fmla="*/ 2147483646 w 672"/>
              <a:gd name="T3" fmla="*/ 0 h 192"/>
              <a:gd name="T4" fmla="*/ 0 w 672"/>
              <a:gd name="T5" fmla="*/ 2147483646 h 192"/>
              <a:gd name="T6" fmla="*/ 0 60000 65536"/>
              <a:gd name="T7" fmla="*/ 0 60000 65536"/>
              <a:gd name="T8" fmla="*/ 0 60000 65536"/>
              <a:gd name="T9" fmla="*/ 0 w 672"/>
              <a:gd name="T10" fmla="*/ 0 h 192"/>
              <a:gd name="T11" fmla="*/ 672 w 6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92">
                <a:moveTo>
                  <a:pt x="672" y="192"/>
                </a:moveTo>
                <a:cubicBezTo>
                  <a:pt x="536" y="96"/>
                  <a:pt x="400" y="0"/>
                  <a:pt x="288" y="0"/>
                </a:cubicBezTo>
                <a:cubicBezTo>
                  <a:pt x="176" y="0"/>
                  <a:pt x="88" y="9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Text Box 19">
            <a:extLst>
              <a:ext uri="{FF2B5EF4-FFF2-40B4-BE49-F238E27FC236}">
                <a16:creationId xmlns:a16="http://schemas.microsoft.com/office/drawing/2014/main" xmlns="" id="{BB46D1FB-6038-47DB-9893-A7A55CB01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0797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8086" name="Freeform 20">
            <a:extLst>
              <a:ext uri="{FF2B5EF4-FFF2-40B4-BE49-F238E27FC236}">
                <a16:creationId xmlns:a16="http://schemas.microsoft.com/office/drawing/2014/main" xmlns="" id="{082EBCE4-ED97-49F5-9C62-5C4697CDC1F0}"/>
              </a:ext>
            </a:extLst>
          </p:cNvPr>
          <p:cNvSpPr>
            <a:spLocks/>
          </p:cNvSpPr>
          <p:nvPr/>
        </p:nvSpPr>
        <p:spPr bwMode="auto">
          <a:xfrm>
            <a:off x="1130300" y="3003550"/>
            <a:ext cx="30480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Text Box 21">
            <a:extLst>
              <a:ext uri="{FF2B5EF4-FFF2-40B4-BE49-F238E27FC236}">
                <a16:creationId xmlns:a16="http://schemas.microsoft.com/office/drawing/2014/main" xmlns="" id="{79939E50-6355-4780-A0B0-3BA61BB5E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29718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88088" name="Freeform 22">
            <a:extLst>
              <a:ext uri="{FF2B5EF4-FFF2-40B4-BE49-F238E27FC236}">
                <a16:creationId xmlns:a16="http://schemas.microsoft.com/office/drawing/2014/main" xmlns="" id="{77E01ACE-78BB-425B-B54E-71239C7A727D}"/>
              </a:ext>
            </a:extLst>
          </p:cNvPr>
          <p:cNvSpPr>
            <a:spLocks/>
          </p:cNvSpPr>
          <p:nvPr/>
        </p:nvSpPr>
        <p:spPr bwMode="auto">
          <a:xfrm>
            <a:off x="2197100" y="3917950"/>
            <a:ext cx="1981200" cy="304800"/>
          </a:xfrm>
          <a:custGeom>
            <a:avLst/>
            <a:gdLst>
              <a:gd name="T0" fmla="*/ 2147483646 w 1248"/>
              <a:gd name="T1" fmla="*/ 0 h 192"/>
              <a:gd name="T2" fmla="*/ 2147483646 w 1248"/>
              <a:gd name="T3" fmla="*/ 2147483646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0"/>
                </a:moveTo>
                <a:cubicBezTo>
                  <a:pt x="1112" y="96"/>
                  <a:pt x="976" y="192"/>
                  <a:pt x="768" y="192"/>
                </a:cubicBezTo>
                <a:cubicBezTo>
                  <a:pt x="560" y="192"/>
                  <a:pt x="280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9" name="Text Box 23">
            <a:extLst>
              <a:ext uri="{FF2B5EF4-FFF2-40B4-BE49-F238E27FC236}">
                <a16:creationId xmlns:a16="http://schemas.microsoft.com/office/drawing/2014/main" xmlns="" id="{A11DBF70-1E56-46FA-806B-76D098DDC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41148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88090" name="Text Box 37">
            <a:extLst>
              <a:ext uri="{FF2B5EF4-FFF2-40B4-BE49-F238E27FC236}">
                <a16:creationId xmlns:a16="http://schemas.microsoft.com/office/drawing/2014/main" xmlns="" id="{AAE33F19-4D91-4A4C-ABEE-18FD4240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648200"/>
            <a:ext cx="1050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DFA/NFA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>
            <a:extLst>
              <a:ext uri="{FF2B5EF4-FFF2-40B4-BE49-F238E27FC236}">
                <a16:creationId xmlns:a16="http://schemas.microsoft.com/office/drawing/2014/main" xmlns="" id="{01309D71-8E2D-4908-890E-910F6017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90115" name="Slide Number Placeholder 5">
            <a:extLst>
              <a:ext uri="{FF2B5EF4-FFF2-40B4-BE49-F238E27FC236}">
                <a16:creationId xmlns:a16="http://schemas.microsoft.com/office/drawing/2014/main" xmlns="" id="{BFDF73B2-2F9B-4CA5-95E4-5577D460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829B3D-415B-4061-93A3-E2CCE18CA2D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xmlns="" id="{568EE306-64B5-436A-99C6-533B9472D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Strings of (a|b)* that don’t end in abb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90117" name="Oval 4">
            <a:extLst>
              <a:ext uri="{FF2B5EF4-FFF2-40B4-BE49-F238E27FC236}">
                <a16:creationId xmlns:a16="http://schemas.microsoft.com/office/drawing/2014/main" xmlns="" id="{4535FF71-3939-4755-8033-527F35F57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90118" name="Oval 5">
            <a:extLst>
              <a:ext uri="{FF2B5EF4-FFF2-40B4-BE49-F238E27FC236}">
                <a16:creationId xmlns:a16="http://schemas.microsoft.com/office/drawing/2014/main" xmlns="" id="{3DE16B3B-38DE-404E-88D7-E7F8F90EB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90119" name="Oval 6">
            <a:extLst>
              <a:ext uri="{FF2B5EF4-FFF2-40B4-BE49-F238E27FC236}">
                <a16:creationId xmlns:a16="http://schemas.microsoft.com/office/drawing/2014/main" xmlns="" id="{9B50BCD2-94C8-457A-AFFA-07CFA3D79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90120" name="Oval 7">
            <a:extLst>
              <a:ext uri="{FF2B5EF4-FFF2-40B4-BE49-F238E27FC236}">
                <a16:creationId xmlns:a16="http://schemas.microsoft.com/office/drawing/2014/main" xmlns="" id="{01BA32D5-01FE-457D-B666-64DD76E35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286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90121" name="Line 8">
            <a:extLst>
              <a:ext uri="{FF2B5EF4-FFF2-40B4-BE49-F238E27FC236}">
                <a16:creationId xmlns:a16="http://schemas.microsoft.com/office/drawing/2014/main" xmlns="" id="{8CA7E779-34E9-4794-A6A2-7F2EDAC65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3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Line 9">
            <a:extLst>
              <a:ext uri="{FF2B5EF4-FFF2-40B4-BE49-F238E27FC236}">
                <a16:creationId xmlns:a16="http://schemas.microsoft.com/office/drawing/2014/main" xmlns="" id="{CC812D78-EA0F-45E8-97DA-64E7DC186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71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3" name="Line 10">
            <a:extLst>
              <a:ext uri="{FF2B5EF4-FFF2-40B4-BE49-F238E27FC236}">
                <a16:creationId xmlns:a16="http://schemas.microsoft.com/office/drawing/2014/main" xmlns="" id="{0EEC2B42-DCDD-42F9-B40E-1F094377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39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Text Box 11">
            <a:extLst>
              <a:ext uri="{FF2B5EF4-FFF2-40B4-BE49-F238E27FC236}">
                <a16:creationId xmlns:a16="http://schemas.microsoft.com/office/drawing/2014/main" xmlns="" id="{09B99E31-77FD-45FF-810A-32053F13B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21193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25" name="Text Box 12">
            <a:extLst>
              <a:ext uri="{FF2B5EF4-FFF2-40B4-BE49-F238E27FC236}">
                <a16:creationId xmlns:a16="http://schemas.microsoft.com/office/drawing/2014/main" xmlns="" id="{8CEEF8BF-CBA0-48F1-81A3-B468D06D1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2119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26" name="Text Box 13">
            <a:extLst>
              <a:ext uri="{FF2B5EF4-FFF2-40B4-BE49-F238E27FC236}">
                <a16:creationId xmlns:a16="http://schemas.microsoft.com/office/drawing/2014/main" xmlns="" id="{EA981A9D-E27D-4F45-BBB3-6FD38AB1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2119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27" name="Freeform 14">
            <a:extLst>
              <a:ext uri="{FF2B5EF4-FFF2-40B4-BE49-F238E27FC236}">
                <a16:creationId xmlns:a16="http://schemas.microsoft.com/office/drawing/2014/main" xmlns="" id="{B420B171-63A3-4945-AE8F-E5BDA050D7B9}"/>
              </a:ext>
            </a:extLst>
          </p:cNvPr>
          <p:cNvSpPr>
            <a:spLocks/>
          </p:cNvSpPr>
          <p:nvPr/>
        </p:nvSpPr>
        <p:spPr bwMode="auto">
          <a:xfrm>
            <a:off x="685800" y="25146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Text Box 15">
            <a:extLst>
              <a:ext uri="{FF2B5EF4-FFF2-40B4-BE49-F238E27FC236}">
                <a16:creationId xmlns:a16="http://schemas.microsoft.com/office/drawing/2014/main" xmlns="" id="{079F569F-AC31-4E73-9E14-1D8F56D1D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27876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29" name="Freeform 16">
            <a:extLst>
              <a:ext uri="{FF2B5EF4-FFF2-40B4-BE49-F238E27FC236}">
                <a16:creationId xmlns:a16="http://schemas.microsoft.com/office/drawing/2014/main" xmlns="" id="{595C329A-3CB4-4F4B-84F9-244603A0DCF0}"/>
              </a:ext>
            </a:extLst>
          </p:cNvPr>
          <p:cNvSpPr>
            <a:spLocks/>
          </p:cNvSpPr>
          <p:nvPr/>
        </p:nvSpPr>
        <p:spPr bwMode="auto">
          <a:xfrm>
            <a:off x="1765300" y="25146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Text Box 17">
            <a:extLst>
              <a:ext uri="{FF2B5EF4-FFF2-40B4-BE49-F238E27FC236}">
                <a16:creationId xmlns:a16="http://schemas.microsoft.com/office/drawing/2014/main" xmlns="" id="{101A0D54-27AA-4FE4-ABDA-AA6596E7B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3" y="27876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31" name="Freeform 18">
            <a:extLst>
              <a:ext uri="{FF2B5EF4-FFF2-40B4-BE49-F238E27FC236}">
                <a16:creationId xmlns:a16="http://schemas.microsoft.com/office/drawing/2014/main" xmlns="" id="{8B0DAEE5-239A-40C8-80E9-BFF5441989D6}"/>
              </a:ext>
            </a:extLst>
          </p:cNvPr>
          <p:cNvSpPr>
            <a:spLocks/>
          </p:cNvSpPr>
          <p:nvPr/>
        </p:nvSpPr>
        <p:spPr bwMode="auto">
          <a:xfrm>
            <a:off x="2044700" y="1981200"/>
            <a:ext cx="1066800" cy="304800"/>
          </a:xfrm>
          <a:custGeom>
            <a:avLst/>
            <a:gdLst>
              <a:gd name="T0" fmla="*/ 2147483646 w 672"/>
              <a:gd name="T1" fmla="*/ 2147483646 h 192"/>
              <a:gd name="T2" fmla="*/ 2147483646 w 672"/>
              <a:gd name="T3" fmla="*/ 0 h 192"/>
              <a:gd name="T4" fmla="*/ 0 w 672"/>
              <a:gd name="T5" fmla="*/ 2147483646 h 192"/>
              <a:gd name="T6" fmla="*/ 0 60000 65536"/>
              <a:gd name="T7" fmla="*/ 0 60000 65536"/>
              <a:gd name="T8" fmla="*/ 0 60000 65536"/>
              <a:gd name="T9" fmla="*/ 0 w 672"/>
              <a:gd name="T10" fmla="*/ 0 h 192"/>
              <a:gd name="T11" fmla="*/ 672 w 6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92">
                <a:moveTo>
                  <a:pt x="672" y="192"/>
                </a:moveTo>
                <a:cubicBezTo>
                  <a:pt x="536" y="96"/>
                  <a:pt x="400" y="0"/>
                  <a:pt x="288" y="0"/>
                </a:cubicBezTo>
                <a:cubicBezTo>
                  <a:pt x="176" y="0"/>
                  <a:pt x="88" y="9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Text Box 19">
            <a:extLst>
              <a:ext uri="{FF2B5EF4-FFF2-40B4-BE49-F238E27FC236}">
                <a16:creationId xmlns:a16="http://schemas.microsoft.com/office/drawing/2014/main" xmlns="" id="{FDE70F5A-D31B-4987-BC12-9E656C40F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6764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33" name="Freeform 20">
            <a:extLst>
              <a:ext uri="{FF2B5EF4-FFF2-40B4-BE49-F238E27FC236}">
                <a16:creationId xmlns:a16="http://schemas.microsoft.com/office/drawing/2014/main" xmlns="" id="{0A9136FD-66DE-42E9-9C5C-3FB30BDD710E}"/>
              </a:ext>
            </a:extLst>
          </p:cNvPr>
          <p:cNvSpPr>
            <a:spLocks/>
          </p:cNvSpPr>
          <p:nvPr/>
        </p:nvSpPr>
        <p:spPr bwMode="auto">
          <a:xfrm>
            <a:off x="1130300" y="1600200"/>
            <a:ext cx="30480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Text Box 21">
            <a:extLst>
              <a:ext uri="{FF2B5EF4-FFF2-40B4-BE49-F238E27FC236}">
                <a16:creationId xmlns:a16="http://schemas.microsoft.com/office/drawing/2014/main" xmlns="" id="{1DF317DB-C3B1-4099-9A6D-DE0650D1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3950" y="15684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35" name="Freeform 22">
            <a:extLst>
              <a:ext uri="{FF2B5EF4-FFF2-40B4-BE49-F238E27FC236}">
                <a16:creationId xmlns:a16="http://schemas.microsoft.com/office/drawing/2014/main" xmlns="" id="{D4880CDC-B293-4071-976D-471496BB6491}"/>
              </a:ext>
            </a:extLst>
          </p:cNvPr>
          <p:cNvSpPr>
            <a:spLocks/>
          </p:cNvSpPr>
          <p:nvPr/>
        </p:nvSpPr>
        <p:spPr bwMode="auto">
          <a:xfrm>
            <a:off x="2197100" y="2514600"/>
            <a:ext cx="1981200" cy="304800"/>
          </a:xfrm>
          <a:custGeom>
            <a:avLst/>
            <a:gdLst>
              <a:gd name="T0" fmla="*/ 2147483646 w 1248"/>
              <a:gd name="T1" fmla="*/ 0 h 192"/>
              <a:gd name="T2" fmla="*/ 2147483646 w 1248"/>
              <a:gd name="T3" fmla="*/ 2147483646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0"/>
                </a:moveTo>
                <a:cubicBezTo>
                  <a:pt x="1112" y="96"/>
                  <a:pt x="976" y="192"/>
                  <a:pt x="768" y="192"/>
                </a:cubicBezTo>
                <a:cubicBezTo>
                  <a:pt x="560" y="192"/>
                  <a:pt x="280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6" name="Text Box 23">
            <a:extLst>
              <a:ext uri="{FF2B5EF4-FFF2-40B4-BE49-F238E27FC236}">
                <a16:creationId xmlns:a16="http://schemas.microsoft.com/office/drawing/2014/main" xmlns="" id="{2C0146EC-BBF8-4B91-853C-C2B3BFD8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27114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37" name="Oval 26">
            <a:extLst>
              <a:ext uri="{FF2B5EF4-FFF2-40B4-BE49-F238E27FC236}">
                <a16:creationId xmlns:a16="http://schemas.microsoft.com/office/drawing/2014/main" xmlns="" id="{2E1B98E8-874F-4541-97F8-EACFAB213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90138" name="Oval 27">
            <a:extLst>
              <a:ext uri="{FF2B5EF4-FFF2-40B4-BE49-F238E27FC236}">
                <a16:creationId xmlns:a16="http://schemas.microsoft.com/office/drawing/2014/main" xmlns="" id="{796FA2B7-1E52-448D-A545-9F8568B06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90139" name="Oval 28">
            <a:extLst>
              <a:ext uri="{FF2B5EF4-FFF2-40B4-BE49-F238E27FC236}">
                <a16:creationId xmlns:a16="http://schemas.microsoft.com/office/drawing/2014/main" xmlns="" id="{C6586E21-C462-4359-982E-C18FBC68D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90140" name="Oval 29">
            <a:extLst>
              <a:ext uri="{FF2B5EF4-FFF2-40B4-BE49-F238E27FC236}">
                <a16:creationId xmlns:a16="http://schemas.microsoft.com/office/drawing/2014/main" xmlns="" id="{8FC706D5-B158-4AE4-ACAF-3B2AEB2F5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286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90141" name="Line 30">
            <a:extLst>
              <a:ext uri="{FF2B5EF4-FFF2-40B4-BE49-F238E27FC236}">
                <a16:creationId xmlns:a16="http://schemas.microsoft.com/office/drawing/2014/main" xmlns="" id="{B0E06200-2D1F-482D-8CD0-02F13FB9B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2" name="Line 31">
            <a:extLst>
              <a:ext uri="{FF2B5EF4-FFF2-40B4-BE49-F238E27FC236}">
                <a16:creationId xmlns:a16="http://schemas.microsoft.com/office/drawing/2014/main" xmlns="" id="{946B7B12-B9DA-4E7D-A496-E858DACEF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3" name="Line 32">
            <a:extLst>
              <a:ext uri="{FF2B5EF4-FFF2-40B4-BE49-F238E27FC236}">
                <a16:creationId xmlns:a16="http://schemas.microsoft.com/office/drawing/2014/main" xmlns="" id="{DF35F36D-5883-4021-AD78-89E846E75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4" name="Text Box 33">
            <a:extLst>
              <a:ext uri="{FF2B5EF4-FFF2-40B4-BE49-F238E27FC236}">
                <a16:creationId xmlns:a16="http://schemas.microsoft.com/office/drawing/2014/main" xmlns="" id="{6FE6C13E-6A38-4A73-8086-78009CE96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1193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b*a</a:t>
            </a:r>
          </a:p>
        </p:txBody>
      </p:sp>
      <p:sp>
        <p:nvSpPr>
          <p:cNvPr id="90145" name="Text Box 34">
            <a:extLst>
              <a:ext uri="{FF2B5EF4-FFF2-40B4-BE49-F238E27FC236}">
                <a16:creationId xmlns:a16="http://schemas.microsoft.com/office/drawing/2014/main" xmlns="" id="{A3EF1077-FA90-4FD0-A0B0-CAC135F1D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1193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</a:t>
            </a:r>
          </a:p>
        </p:txBody>
      </p:sp>
      <p:sp>
        <p:nvSpPr>
          <p:cNvPr id="90146" name="Text Box 35">
            <a:extLst>
              <a:ext uri="{FF2B5EF4-FFF2-40B4-BE49-F238E27FC236}">
                <a16:creationId xmlns:a16="http://schemas.microsoft.com/office/drawing/2014/main" xmlns="" id="{1B6663AA-7208-4015-8DC4-B419B05C2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21193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47" name="Freeform 40">
            <a:extLst>
              <a:ext uri="{FF2B5EF4-FFF2-40B4-BE49-F238E27FC236}">
                <a16:creationId xmlns:a16="http://schemas.microsoft.com/office/drawing/2014/main" xmlns="" id="{B16C676D-DD28-44C4-8A1D-9E7E4D3C4CC8}"/>
              </a:ext>
            </a:extLst>
          </p:cNvPr>
          <p:cNvSpPr>
            <a:spLocks/>
          </p:cNvSpPr>
          <p:nvPr/>
        </p:nvSpPr>
        <p:spPr bwMode="auto">
          <a:xfrm>
            <a:off x="6172200" y="1981200"/>
            <a:ext cx="1066800" cy="304800"/>
          </a:xfrm>
          <a:custGeom>
            <a:avLst/>
            <a:gdLst>
              <a:gd name="T0" fmla="*/ 2147483646 w 672"/>
              <a:gd name="T1" fmla="*/ 2147483646 h 192"/>
              <a:gd name="T2" fmla="*/ 2147483646 w 672"/>
              <a:gd name="T3" fmla="*/ 0 h 192"/>
              <a:gd name="T4" fmla="*/ 0 w 672"/>
              <a:gd name="T5" fmla="*/ 2147483646 h 192"/>
              <a:gd name="T6" fmla="*/ 0 60000 65536"/>
              <a:gd name="T7" fmla="*/ 0 60000 65536"/>
              <a:gd name="T8" fmla="*/ 0 60000 65536"/>
              <a:gd name="T9" fmla="*/ 0 w 672"/>
              <a:gd name="T10" fmla="*/ 0 h 192"/>
              <a:gd name="T11" fmla="*/ 672 w 6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92">
                <a:moveTo>
                  <a:pt x="672" y="192"/>
                </a:moveTo>
                <a:cubicBezTo>
                  <a:pt x="536" y="96"/>
                  <a:pt x="400" y="0"/>
                  <a:pt x="288" y="0"/>
                </a:cubicBezTo>
                <a:cubicBezTo>
                  <a:pt x="176" y="0"/>
                  <a:pt x="88" y="9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8" name="Text Box 41">
            <a:extLst>
              <a:ext uri="{FF2B5EF4-FFF2-40B4-BE49-F238E27FC236}">
                <a16:creationId xmlns:a16="http://schemas.microsoft.com/office/drawing/2014/main" xmlns="" id="{7994415D-280B-4A6A-9C6D-A8B9CD179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7163" y="16764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49" name="Freeform 42">
            <a:extLst>
              <a:ext uri="{FF2B5EF4-FFF2-40B4-BE49-F238E27FC236}">
                <a16:creationId xmlns:a16="http://schemas.microsoft.com/office/drawing/2014/main" xmlns="" id="{FC9371DE-DC55-426F-92E1-87E8D673865C}"/>
              </a:ext>
            </a:extLst>
          </p:cNvPr>
          <p:cNvSpPr>
            <a:spLocks/>
          </p:cNvSpPr>
          <p:nvPr/>
        </p:nvSpPr>
        <p:spPr bwMode="auto">
          <a:xfrm>
            <a:off x="5257800" y="1600200"/>
            <a:ext cx="30480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0" name="Text Box 43">
            <a:extLst>
              <a:ext uri="{FF2B5EF4-FFF2-40B4-BE49-F238E27FC236}">
                <a16:creationId xmlns:a16="http://schemas.microsoft.com/office/drawing/2014/main" xmlns="" id="{5CD07D0A-FB13-410B-A12C-30F42EE17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450" y="15684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</a:t>
            </a:r>
          </a:p>
        </p:txBody>
      </p:sp>
      <p:sp>
        <p:nvSpPr>
          <p:cNvPr id="90151" name="Freeform 44">
            <a:extLst>
              <a:ext uri="{FF2B5EF4-FFF2-40B4-BE49-F238E27FC236}">
                <a16:creationId xmlns:a16="http://schemas.microsoft.com/office/drawing/2014/main" xmlns="" id="{9AE571B0-C700-414E-ADA7-E0A9C426425C}"/>
              </a:ext>
            </a:extLst>
          </p:cNvPr>
          <p:cNvSpPr>
            <a:spLocks/>
          </p:cNvSpPr>
          <p:nvPr/>
        </p:nvSpPr>
        <p:spPr bwMode="auto">
          <a:xfrm>
            <a:off x="6324600" y="2514600"/>
            <a:ext cx="1981200" cy="304800"/>
          </a:xfrm>
          <a:custGeom>
            <a:avLst/>
            <a:gdLst>
              <a:gd name="T0" fmla="*/ 2147483646 w 1248"/>
              <a:gd name="T1" fmla="*/ 0 h 192"/>
              <a:gd name="T2" fmla="*/ 2147483646 w 1248"/>
              <a:gd name="T3" fmla="*/ 2147483646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0"/>
                </a:moveTo>
                <a:cubicBezTo>
                  <a:pt x="1112" y="96"/>
                  <a:pt x="976" y="192"/>
                  <a:pt x="768" y="192"/>
                </a:cubicBezTo>
                <a:cubicBezTo>
                  <a:pt x="560" y="192"/>
                  <a:pt x="280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2" name="Text Box 45">
            <a:extLst>
              <a:ext uri="{FF2B5EF4-FFF2-40B4-BE49-F238E27FC236}">
                <a16:creationId xmlns:a16="http://schemas.microsoft.com/office/drawing/2014/main" xmlns="" id="{01A370B4-3481-466B-AAE5-0B438765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3" y="271145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53" name="Oval 46">
            <a:extLst>
              <a:ext uri="{FF2B5EF4-FFF2-40B4-BE49-F238E27FC236}">
                <a16:creationId xmlns:a16="http://schemas.microsoft.com/office/drawing/2014/main" xmlns="" id="{6CE943BA-DC16-4967-A417-82E2A68F7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90154" name="Oval 47">
            <a:extLst>
              <a:ext uri="{FF2B5EF4-FFF2-40B4-BE49-F238E27FC236}">
                <a16:creationId xmlns:a16="http://schemas.microsoft.com/office/drawing/2014/main" xmlns="" id="{032FDD39-D5F0-43B0-B54B-6C83773C2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90155" name="Oval 48">
            <a:extLst>
              <a:ext uri="{FF2B5EF4-FFF2-40B4-BE49-F238E27FC236}">
                <a16:creationId xmlns:a16="http://schemas.microsoft.com/office/drawing/2014/main" xmlns="" id="{993A96F1-606C-452B-BEC6-F756FFF5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90156" name="Line 50">
            <a:extLst>
              <a:ext uri="{FF2B5EF4-FFF2-40B4-BE49-F238E27FC236}">
                <a16:creationId xmlns:a16="http://schemas.microsoft.com/office/drawing/2014/main" xmlns="" id="{9610580C-BD2A-454B-AA25-8350F5AD8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Line 51">
            <a:extLst>
              <a:ext uri="{FF2B5EF4-FFF2-40B4-BE49-F238E27FC236}">
                <a16:creationId xmlns:a16="http://schemas.microsoft.com/office/drawing/2014/main" xmlns="" id="{97655387-FEC6-41BE-AF6B-5264FE21B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8" name="Text Box 53">
            <a:extLst>
              <a:ext uri="{FF2B5EF4-FFF2-40B4-BE49-F238E27FC236}">
                <a16:creationId xmlns:a16="http://schemas.microsoft.com/office/drawing/2014/main" xmlns="" id="{B3986A09-3594-463A-9D02-9DE2E78A8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3291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b*a</a:t>
            </a:r>
          </a:p>
        </p:txBody>
      </p:sp>
      <p:sp>
        <p:nvSpPr>
          <p:cNvPr id="90159" name="Text Box 54">
            <a:extLst>
              <a:ext uri="{FF2B5EF4-FFF2-40B4-BE49-F238E27FC236}">
                <a16:creationId xmlns:a16="http://schemas.microsoft.com/office/drawing/2014/main" xmlns="" id="{A1991D7D-DAB2-4D85-A7A6-5B252EA39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43291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</a:t>
            </a:r>
          </a:p>
        </p:txBody>
      </p:sp>
      <p:sp>
        <p:nvSpPr>
          <p:cNvPr id="90160" name="Freeform 56">
            <a:extLst>
              <a:ext uri="{FF2B5EF4-FFF2-40B4-BE49-F238E27FC236}">
                <a16:creationId xmlns:a16="http://schemas.microsoft.com/office/drawing/2014/main" xmlns="" id="{B1762B52-A1EF-48DF-9B03-61E34AFDE2A9}"/>
              </a:ext>
            </a:extLst>
          </p:cNvPr>
          <p:cNvSpPr>
            <a:spLocks/>
          </p:cNvSpPr>
          <p:nvPr/>
        </p:nvSpPr>
        <p:spPr bwMode="auto">
          <a:xfrm>
            <a:off x="1981200" y="4191000"/>
            <a:ext cx="1066800" cy="304800"/>
          </a:xfrm>
          <a:custGeom>
            <a:avLst/>
            <a:gdLst>
              <a:gd name="T0" fmla="*/ 2147483646 w 672"/>
              <a:gd name="T1" fmla="*/ 2147483646 h 192"/>
              <a:gd name="T2" fmla="*/ 2147483646 w 672"/>
              <a:gd name="T3" fmla="*/ 0 h 192"/>
              <a:gd name="T4" fmla="*/ 0 w 672"/>
              <a:gd name="T5" fmla="*/ 2147483646 h 192"/>
              <a:gd name="T6" fmla="*/ 0 60000 65536"/>
              <a:gd name="T7" fmla="*/ 0 60000 65536"/>
              <a:gd name="T8" fmla="*/ 0 60000 65536"/>
              <a:gd name="T9" fmla="*/ 0 w 672"/>
              <a:gd name="T10" fmla="*/ 0 h 192"/>
              <a:gd name="T11" fmla="*/ 672 w 6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92">
                <a:moveTo>
                  <a:pt x="672" y="192"/>
                </a:moveTo>
                <a:cubicBezTo>
                  <a:pt x="536" y="96"/>
                  <a:pt x="400" y="0"/>
                  <a:pt x="288" y="0"/>
                </a:cubicBezTo>
                <a:cubicBezTo>
                  <a:pt x="176" y="0"/>
                  <a:pt x="88" y="96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1" name="Text Box 57">
            <a:extLst>
              <a:ext uri="{FF2B5EF4-FFF2-40B4-BE49-F238E27FC236}">
                <a16:creationId xmlns:a16="http://schemas.microsoft.com/office/drawing/2014/main" xmlns="" id="{EE22FA12-D7B9-414B-9164-0EB62CAC4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3886200"/>
            <a:ext cx="27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90162" name="Freeform 58">
            <a:extLst>
              <a:ext uri="{FF2B5EF4-FFF2-40B4-BE49-F238E27FC236}">
                <a16:creationId xmlns:a16="http://schemas.microsoft.com/office/drawing/2014/main" xmlns="" id="{F5723654-18CC-4C8B-9CCC-A0DAE0125863}"/>
              </a:ext>
            </a:extLst>
          </p:cNvPr>
          <p:cNvSpPr>
            <a:spLocks/>
          </p:cNvSpPr>
          <p:nvPr/>
        </p:nvSpPr>
        <p:spPr bwMode="auto">
          <a:xfrm>
            <a:off x="1066800" y="3810000"/>
            <a:ext cx="20574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3" name="Text Box 59">
            <a:extLst>
              <a:ext uri="{FF2B5EF4-FFF2-40B4-BE49-F238E27FC236}">
                <a16:creationId xmlns:a16="http://schemas.microsoft.com/office/drawing/2014/main" xmlns="" id="{B27FEC87-9068-4453-A7BB-AE8C38E0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4290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bb</a:t>
            </a:r>
          </a:p>
        </p:txBody>
      </p:sp>
      <p:sp>
        <p:nvSpPr>
          <p:cNvPr id="90164" name="Freeform 60">
            <a:extLst>
              <a:ext uri="{FF2B5EF4-FFF2-40B4-BE49-F238E27FC236}">
                <a16:creationId xmlns:a16="http://schemas.microsoft.com/office/drawing/2014/main" xmlns="" id="{7DB07FE1-FE3B-44EC-8120-48B5EB01EF20}"/>
              </a:ext>
            </a:extLst>
          </p:cNvPr>
          <p:cNvSpPr>
            <a:spLocks/>
          </p:cNvSpPr>
          <p:nvPr/>
        </p:nvSpPr>
        <p:spPr bwMode="auto">
          <a:xfrm>
            <a:off x="2133600" y="4800600"/>
            <a:ext cx="914400" cy="304800"/>
          </a:xfrm>
          <a:custGeom>
            <a:avLst/>
            <a:gdLst>
              <a:gd name="T0" fmla="*/ 2147483646 w 1248"/>
              <a:gd name="T1" fmla="*/ 0 h 192"/>
              <a:gd name="T2" fmla="*/ 2147483646 w 1248"/>
              <a:gd name="T3" fmla="*/ 2147483646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0"/>
                </a:moveTo>
                <a:cubicBezTo>
                  <a:pt x="1112" y="96"/>
                  <a:pt x="976" y="192"/>
                  <a:pt x="768" y="192"/>
                </a:cubicBezTo>
                <a:cubicBezTo>
                  <a:pt x="560" y="192"/>
                  <a:pt x="280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65" name="Text Box 61">
            <a:extLst>
              <a:ext uri="{FF2B5EF4-FFF2-40B4-BE49-F238E27FC236}">
                <a16:creationId xmlns:a16="http://schemas.microsoft.com/office/drawing/2014/main" xmlns="" id="{D23D1F64-F649-4AED-9347-4D826D544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81600"/>
            <a:ext cx="37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ba</a:t>
            </a:r>
          </a:p>
        </p:txBody>
      </p:sp>
      <p:sp>
        <p:nvSpPr>
          <p:cNvPr id="90166" name="Oval 62">
            <a:extLst>
              <a:ext uri="{FF2B5EF4-FFF2-40B4-BE49-F238E27FC236}">
                <a16:creationId xmlns:a16="http://schemas.microsoft.com/office/drawing/2014/main" xmlns="" id="{AE4FF1EC-29E4-42A1-8FCF-C07156214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90167" name="Oval 63">
            <a:extLst>
              <a:ext uri="{FF2B5EF4-FFF2-40B4-BE49-F238E27FC236}">
                <a16:creationId xmlns:a16="http://schemas.microsoft.com/office/drawing/2014/main" xmlns="" id="{87F0E4F3-68D1-4FB3-8F4F-598F26005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90168" name="Oval 64">
            <a:extLst>
              <a:ext uri="{FF2B5EF4-FFF2-40B4-BE49-F238E27FC236}">
                <a16:creationId xmlns:a16="http://schemas.microsoft.com/office/drawing/2014/main" xmlns="" id="{1435775A-634B-4D5A-B72E-37F540D91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95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90169" name="Line 65">
            <a:extLst>
              <a:ext uri="{FF2B5EF4-FFF2-40B4-BE49-F238E27FC236}">
                <a16:creationId xmlns:a16="http://schemas.microsoft.com/office/drawing/2014/main" xmlns="" id="{85508491-3973-4088-BA62-0FC126B92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0" name="Line 66">
            <a:extLst>
              <a:ext uri="{FF2B5EF4-FFF2-40B4-BE49-F238E27FC236}">
                <a16:creationId xmlns:a16="http://schemas.microsoft.com/office/drawing/2014/main" xmlns="" id="{92C37B55-B581-4186-B470-F6350F93D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64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1" name="Text Box 67">
            <a:extLst>
              <a:ext uri="{FF2B5EF4-FFF2-40B4-BE49-F238E27FC236}">
                <a16:creationId xmlns:a16="http://schemas.microsoft.com/office/drawing/2014/main" xmlns="" id="{D6A110DA-E309-40F7-98F0-DA623C3AC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43291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b*a</a:t>
            </a:r>
          </a:p>
        </p:txBody>
      </p:sp>
      <p:sp>
        <p:nvSpPr>
          <p:cNvPr id="90172" name="Text Box 68">
            <a:extLst>
              <a:ext uri="{FF2B5EF4-FFF2-40B4-BE49-F238E27FC236}">
                <a16:creationId xmlns:a16="http://schemas.microsoft.com/office/drawing/2014/main" xmlns="" id="{642F984F-B49D-46F8-B7B1-1D7C78A33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4329113"/>
            <a:ext cx="47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</a:t>
            </a:r>
          </a:p>
        </p:txBody>
      </p:sp>
      <p:sp>
        <p:nvSpPr>
          <p:cNvPr id="90173" name="Freeform 71">
            <a:extLst>
              <a:ext uri="{FF2B5EF4-FFF2-40B4-BE49-F238E27FC236}">
                <a16:creationId xmlns:a16="http://schemas.microsoft.com/office/drawing/2014/main" xmlns="" id="{F4937CE0-4AA6-4687-8FF7-379C0C9FC27D}"/>
              </a:ext>
            </a:extLst>
          </p:cNvPr>
          <p:cNvSpPr>
            <a:spLocks/>
          </p:cNvSpPr>
          <p:nvPr/>
        </p:nvSpPr>
        <p:spPr bwMode="auto">
          <a:xfrm>
            <a:off x="4191000" y="3810000"/>
            <a:ext cx="914400" cy="685800"/>
          </a:xfrm>
          <a:custGeom>
            <a:avLst/>
            <a:gdLst>
              <a:gd name="T0" fmla="*/ 2147483646 w 1920"/>
              <a:gd name="T1" fmla="*/ 2147483646 h 336"/>
              <a:gd name="T2" fmla="*/ 2147483646 w 1920"/>
              <a:gd name="T3" fmla="*/ 0 h 336"/>
              <a:gd name="T4" fmla="*/ 0 w 1920"/>
              <a:gd name="T5" fmla="*/ 2147483646 h 336"/>
              <a:gd name="T6" fmla="*/ 0 60000 65536"/>
              <a:gd name="T7" fmla="*/ 0 60000 65536"/>
              <a:gd name="T8" fmla="*/ 0 60000 65536"/>
              <a:gd name="T9" fmla="*/ 0 w 1920"/>
              <a:gd name="T10" fmla="*/ 0 h 336"/>
              <a:gd name="T11" fmla="*/ 1920 w 192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0" h="336">
                <a:moveTo>
                  <a:pt x="1920" y="336"/>
                </a:moveTo>
                <a:cubicBezTo>
                  <a:pt x="1720" y="168"/>
                  <a:pt x="1520" y="0"/>
                  <a:pt x="1200" y="0"/>
                </a:cubicBezTo>
                <a:cubicBezTo>
                  <a:pt x="880" y="0"/>
                  <a:pt x="440" y="168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4" name="Freeform 74">
            <a:extLst>
              <a:ext uri="{FF2B5EF4-FFF2-40B4-BE49-F238E27FC236}">
                <a16:creationId xmlns:a16="http://schemas.microsoft.com/office/drawing/2014/main" xmlns="" id="{C6A001AA-118D-4852-A65A-2D9E76D089BA}"/>
              </a:ext>
            </a:extLst>
          </p:cNvPr>
          <p:cNvSpPr>
            <a:spLocks/>
          </p:cNvSpPr>
          <p:nvPr/>
        </p:nvSpPr>
        <p:spPr bwMode="auto">
          <a:xfrm>
            <a:off x="4826000" y="4724400"/>
            <a:ext cx="584200" cy="266700"/>
          </a:xfrm>
          <a:custGeom>
            <a:avLst/>
            <a:gdLst>
              <a:gd name="T0" fmla="*/ 2147483646 w 368"/>
              <a:gd name="T1" fmla="*/ 0 h 168"/>
              <a:gd name="T2" fmla="*/ 2147483646 w 368"/>
              <a:gd name="T3" fmla="*/ 2147483646 h 168"/>
              <a:gd name="T4" fmla="*/ 2147483646 w 368"/>
              <a:gd name="T5" fmla="*/ 2147483646 h 168"/>
              <a:gd name="T6" fmla="*/ 2147483646 w 368"/>
              <a:gd name="T7" fmla="*/ 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68"/>
              <a:gd name="T14" fmla="*/ 368 w 36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68">
                <a:moveTo>
                  <a:pt x="88" y="0"/>
                </a:moveTo>
                <a:cubicBezTo>
                  <a:pt x="44" y="60"/>
                  <a:pt x="0" y="120"/>
                  <a:pt x="40" y="144"/>
                </a:cubicBezTo>
                <a:cubicBezTo>
                  <a:pt x="80" y="168"/>
                  <a:pt x="288" y="168"/>
                  <a:pt x="328" y="144"/>
                </a:cubicBezTo>
                <a:cubicBezTo>
                  <a:pt x="368" y="120"/>
                  <a:pt x="324" y="60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75" name="Text Box 76">
            <a:extLst>
              <a:ext uri="{FF2B5EF4-FFF2-40B4-BE49-F238E27FC236}">
                <a16:creationId xmlns:a16="http://schemas.microsoft.com/office/drawing/2014/main" xmlns="" id="{C5F7EB50-F506-4E9B-BF80-F00D04FF5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5029200"/>
            <a:ext cx="76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a*bba |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a*ba</a:t>
            </a:r>
          </a:p>
        </p:txBody>
      </p:sp>
      <p:sp>
        <p:nvSpPr>
          <p:cNvPr id="90176" name="Text Box 77">
            <a:extLst>
              <a:ext uri="{FF2B5EF4-FFF2-40B4-BE49-F238E27FC236}">
                <a16:creationId xmlns:a16="http://schemas.microsoft.com/office/drawing/2014/main" xmlns="" id="{1C3D42C5-9E6C-46BD-8A68-9D7E64C4C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581400"/>
            <a:ext cx="681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a*bbb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>
            <a:extLst>
              <a:ext uri="{FF2B5EF4-FFF2-40B4-BE49-F238E27FC236}">
                <a16:creationId xmlns:a16="http://schemas.microsoft.com/office/drawing/2014/main" xmlns="" id="{4D281410-1F10-4D09-A7DC-97C4005A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92163" name="Slide Number Placeholder 5">
            <a:extLst>
              <a:ext uri="{FF2B5EF4-FFF2-40B4-BE49-F238E27FC236}">
                <a16:creationId xmlns:a16="http://schemas.microsoft.com/office/drawing/2014/main" xmlns="" id="{46615A8B-27CE-42FC-B46E-BB467EAA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7D78BD-C755-4CE3-B763-44AE7C8558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xmlns="" id="{425DED22-04CB-45CF-8108-6692C2241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Suggestions for writing NFA/DFA/RE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xmlns="" id="{556852DD-64FD-49CB-8ADF-29179D148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Typically, one of these formalisms is more natural for the problem.  Start with that and convert if necessary.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NFA/DFAs, each state typically captures some partial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Be sure that you include all relevant edges (ask – does every state have an outgoing transition for all alphabet symbols?)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>
            <a:extLst>
              <a:ext uri="{FF2B5EF4-FFF2-40B4-BE49-F238E27FC236}">
                <a16:creationId xmlns:a16="http://schemas.microsoft.com/office/drawing/2014/main" xmlns="" id="{2B9FC620-A3F1-443F-954D-D4D21C56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94211" name="Slide Number Placeholder 5">
            <a:extLst>
              <a:ext uri="{FF2B5EF4-FFF2-40B4-BE49-F238E27FC236}">
                <a16:creationId xmlns:a16="http://schemas.microsoft.com/office/drawing/2014/main" xmlns="" id="{6834C13B-7EAA-4F2D-BA82-C7AC985F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843F0C-DAE2-4D8B-83A2-139B548F00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xmlns="" id="{01C3CA3F-22F9-4AC8-8B09-6A449E622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Non-Regular Languages</a:t>
            </a: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xmlns="" id="{F7A5397E-DD52-4BEF-AB53-89733E844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Not all languages are regular”</a:t>
            </a:r>
          </a:p>
          <a:p>
            <a:pPr eaLnBrk="1" hangingPunct="1"/>
            <a:r>
              <a:rPr lang="en-US" altLang="en-US"/>
              <a:t>The language </a:t>
            </a:r>
            <a:r>
              <a:rPr lang="en-US" altLang="en-US" i="1"/>
              <a:t>ww </a:t>
            </a:r>
            <a:r>
              <a:rPr lang="en-US" altLang="en-US"/>
              <a:t>where </a:t>
            </a:r>
            <a:r>
              <a:rPr lang="en-US" altLang="en-US" i="1"/>
              <a:t>w</a:t>
            </a:r>
            <a:r>
              <a:rPr lang="en-US" altLang="en-US"/>
              <a:t>=(a|b)*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Non-regular languages cannot be described using REs, NFAs and DFAs.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xmlns="" id="{37007A9E-44E4-4D1B-83CD-BAF29883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xmlns="" id="{C7150FA3-F2AE-4753-B12C-717B9280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26830D-AE92-4A57-8EFF-C80E158051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xmlns="" id="{9CD959AF-9F8E-48C6-A281-9011D806C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of Formal Languages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xmlns="" id="{6CFFDFE3-9903-4941-B2F7-F913F7C1F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expressions, NFA, DFA</a:t>
            </a:r>
          </a:p>
          <a:p>
            <a:pPr eaLnBrk="1" hangingPunct="1"/>
            <a:r>
              <a:rPr lang="en-US" altLang="en-US"/>
              <a:t>Translating between formalisms</a:t>
            </a:r>
          </a:p>
          <a:p>
            <a:pPr eaLnBrk="1" hangingPunct="1"/>
            <a:r>
              <a:rPr lang="en-US" altLang="en-US"/>
              <a:t>Using these formalisms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xmlns="" id="{432BF2FB-0F46-4BBE-834B-67B4C379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xmlns="" id="{646C79A9-3331-4247-B627-7E5ACF27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B7D29D-C332-4DEC-BCB1-28AF4EB4B6D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xmlns="" id="{AB20FA30-450C-43C7-85FD-2F05855F1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language?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xmlns="" id="{ADB69825-A782-4E00-984F-EBEF109A5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Alphabet</a:t>
            </a:r>
            <a:r>
              <a:rPr lang="en-US" altLang="en-US"/>
              <a:t> – finite character set (</a:t>
            </a:r>
            <a:r>
              <a:rPr lang="en-US" altLang="en-US">
                <a:latin typeface="Symbol" panose="05050102010706020507" pitchFamily="18" charset="2"/>
              </a:rPr>
              <a:t>S)</a:t>
            </a:r>
            <a:endParaRPr lang="en-US" altLang="en-US"/>
          </a:p>
          <a:p>
            <a:pPr eaLnBrk="1" hangingPunct="1"/>
            <a:r>
              <a:rPr lang="en-US" altLang="en-US" b="1"/>
              <a:t>String</a:t>
            </a:r>
            <a:r>
              <a:rPr lang="en-US" altLang="en-US"/>
              <a:t> – finite sequence of characters – can be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/>
              <a:t>, the empty string (Some texts use </a:t>
            </a:r>
            <a:r>
              <a:rPr lang="en-US" altLang="en-US">
                <a:latin typeface="Symbol" panose="05050102010706020507" pitchFamily="18" charset="2"/>
              </a:rPr>
              <a:t>l </a:t>
            </a:r>
            <a:r>
              <a:rPr lang="en-US" altLang="en-US"/>
              <a:t>as the empty string)</a:t>
            </a:r>
          </a:p>
          <a:p>
            <a:pPr eaLnBrk="1" hangingPunct="1"/>
            <a:r>
              <a:rPr lang="en-US" altLang="en-US" b="1"/>
              <a:t>Language</a:t>
            </a:r>
            <a:r>
              <a:rPr lang="en-US" altLang="en-US"/>
              <a:t> – possibly infinite set of strings over some alphabet – can be { }, the empty language.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xmlns="" id="{C32C63D1-5AE0-4DD4-94FD-19161792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xmlns="" id="{6D2D104D-F3E5-4828-8563-CFBB99C3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16E23C-30D2-444C-B4C4-85F253B38C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28DD4D2D-84AC-4638-9134-280EB5B47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Suppose </a:t>
            </a:r>
            <a:r>
              <a:rPr lang="en-US" altLang="en-US" sz="4000">
                <a:latin typeface="Symbol" panose="05050102010706020507" pitchFamily="18" charset="2"/>
              </a:rPr>
              <a:t>S </a:t>
            </a:r>
            <a:r>
              <a:rPr lang="en-US" altLang="en-US" sz="4000"/>
              <a:t>= {a,b,c}.  Some languages over </a:t>
            </a:r>
            <a:r>
              <a:rPr lang="en-US" altLang="en-US" sz="4000">
                <a:latin typeface="Symbol" panose="05050102010706020507" pitchFamily="18" charset="2"/>
              </a:rPr>
              <a:t>S </a:t>
            </a:r>
            <a:r>
              <a:rPr lang="en-US" altLang="en-US" sz="4000"/>
              <a:t>could be: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xmlns="" id="{BB506E07-BEDA-44E1-B54F-EDC2410F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{aa,ab,ac,bb,bc,cc}</a:t>
            </a:r>
          </a:p>
          <a:p>
            <a:pPr eaLnBrk="1" hangingPunct="1"/>
            <a:r>
              <a:rPr lang="en-US" altLang="en-US"/>
              <a:t>{ab,abc,abcc,abccc,. . .}</a:t>
            </a:r>
          </a:p>
          <a:p>
            <a:pPr eaLnBrk="1" hangingPunct="1"/>
            <a:r>
              <a:rPr lang="en-US" altLang="en-US"/>
              <a:t>{ </a:t>
            </a:r>
            <a:r>
              <a:rPr lang="en-US" altLang="en-US">
                <a:latin typeface="Symbol" panose="05050102010706020507" pitchFamily="18" charset="2"/>
              </a:rPr>
              <a:t>e 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{ }</a:t>
            </a:r>
          </a:p>
          <a:p>
            <a:pPr eaLnBrk="1" hangingPunct="1"/>
            <a:r>
              <a:rPr lang="en-US" altLang="en-US"/>
              <a:t>{a,b,c,</a:t>
            </a:r>
            <a:r>
              <a:rPr lang="en-US" altLang="en-US">
                <a:latin typeface="Symbol" panose="05050102010706020507" pitchFamily="18" charset="2"/>
              </a:rPr>
              <a:t>e}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xmlns="" id="{B143E67E-5710-463D-8ECC-DD474E3F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xmlns="" id="{B10B0ADA-4F00-4C60-A567-D9DF63AD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05F964-1304-4022-984C-59432A869C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xmlns="" id="{2D2723F5-9BBA-4101-AB87-3C49CE7A5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we care about Regular Languages?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xmlns="" id="{ADDD64F3-2241-4FA7-8E4C-71CDE41DC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Formally describe tokens in the language</a:t>
            </a:r>
          </a:p>
          <a:p>
            <a:pPr lvl="1" eaLnBrk="1" hangingPunct="1"/>
            <a:r>
              <a:rPr lang="en-US" altLang="en-US"/>
              <a:t>Regular Expressions</a:t>
            </a:r>
          </a:p>
          <a:p>
            <a:pPr lvl="1" eaLnBrk="1" hangingPunct="1"/>
            <a:r>
              <a:rPr lang="en-US" altLang="en-US"/>
              <a:t>NFA</a:t>
            </a:r>
          </a:p>
          <a:p>
            <a:pPr lvl="1" eaLnBrk="1" hangingPunct="1"/>
            <a:r>
              <a:rPr lang="en-US" altLang="en-US"/>
              <a:t>DFA</a:t>
            </a:r>
          </a:p>
          <a:p>
            <a:pPr eaLnBrk="1" hangingPunct="1"/>
            <a:r>
              <a:rPr lang="en-US" altLang="en-US"/>
              <a:t>Regular Expressions </a:t>
            </a:r>
            <a:r>
              <a:rPr lang="en-US" altLang="en-US">
                <a:sym typeface="Wingdings" panose="05000000000000000000" pitchFamily="2" charset="2"/>
              </a:rPr>
              <a:t> finite automata</a:t>
            </a:r>
          </a:p>
          <a:p>
            <a:pPr eaLnBrk="1" hangingPunct="1"/>
            <a:r>
              <a:rPr lang="en-US" altLang="en-US">
                <a:sym typeface="Wingdings" panose="05000000000000000000" pitchFamily="2" charset="2"/>
              </a:rPr>
              <a:t>Tools assist in the process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xmlns="" id="{B7A57D89-A999-449E-8333-524B5895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 540   Spring 2013 GMU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xmlns="" id="{85D163A4-61C1-48DF-82EB-5114187D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3662A7-FF2B-4C0D-A42B-B5173DC52C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xmlns="" id="{956214FF-975C-401D-B575-865A356A3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en-US"/>
              <a:t>Regular Expressions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xmlns="" id="{BF6A84E7-1E4F-4F71-9DBB-758C0D27C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The </a:t>
            </a:r>
            <a:r>
              <a:rPr lang="en-US" altLang="en-US" b="1"/>
              <a:t>regular expressions</a:t>
            </a:r>
            <a:r>
              <a:rPr lang="en-US" altLang="en-US"/>
              <a:t> over finite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are the strings over the alphabet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+</a:t>
            </a:r>
            <a:r>
              <a:rPr lang="en-US" altLang="en-US"/>
              <a:t> {  ), (, |, * } such that: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/>
              <a:t>{ } (empty set) is a regular expression for the empty set</a:t>
            </a:r>
            <a:endParaRPr lang="en-US" altLang="en-US" sz="2800">
              <a:latin typeface="Symbol" panose="05050102010706020507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>
                <a:latin typeface="Symbol" panose="05050102010706020507" pitchFamily="18" charset="2"/>
              </a:rPr>
              <a:t>e </a:t>
            </a:r>
            <a:r>
              <a:rPr lang="en-US" altLang="en-US" sz="2800"/>
              <a:t>is a regular expression denoting </a:t>
            </a:r>
            <a:r>
              <a:rPr lang="en-US" altLang="en-US" sz="2800">
                <a:latin typeface="Symbol" panose="05050102010706020507" pitchFamily="18" charset="2"/>
              </a:rPr>
              <a:t> </a:t>
            </a:r>
            <a:r>
              <a:rPr lang="en-US" altLang="en-US" sz="2800"/>
              <a:t>{ </a:t>
            </a: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 sz="2800"/>
              <a:t> }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i="1"/>
              <a:t>a</a:t>
            </a:r>
            <a:r>
              <a:rPr lang="en-US" altLang="en-US" sz="2800"/>
              <a:t> is a regular expression denoting set { </a:t>
            </a:r>
            <a:r>
              <a:rPr lang="en-US" altLang="en-US" sz="2800" i="1"/>
              <a:t>a</a:t>
            </a:r>
            <a:r>
              <a:rPr lang="en-US" altLang="en-US" sz="2800"/>
              <a:t> } for any </a:t>
            </a:r>
            <a:r>
              <a:rPr lang="en-US" altLang="en-US" sz="2800" i="1"/>
              <a:t>a</a:t>
            </a:r>
            <a:r>
              <a:rPr lang="en-US" altLang="en-US" sz="2800"/>
              <a:t> in </a:t>
            </a:r>
            <a:r>
              <a:rPr lang="en-US" altLang="en-US" sz="2800">
                <a:latin typeface="Symbol" panose="05050102010706020507" pitchFamily="18" charset="2"/>
              </a:rPr>
              <a:t>S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2508</Words>
  <Application>Microsoft Office PowerPoint</Application>
  <PresentationFormat>On-screen Show (4:3)</PresentationFormat>
  <Paragraphs>860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Courier New</vt:lpstr>
      <vt:lpstr>Symbol</vt:lpstr>
      <vt:lpstr>Times New Roman</vt:lpstr>
      <vt:lpstr>Wingdings</vt:lpstr>
      <vt:lpstr>Default Design</vt:lpstr>
      <vt:lpstr>PowerPoint Presentation</vt:lpstr>
      <vt:lpstr>Compiler Design</vt:lpstr>
      <vt:lpstr>Related to Compilers</vt:lpstr>
      <vt:lpstr>Why study compilers?</vt:lpstr>
      <vt:lpstr>Review of Formal Languages</vt:lpstr>
      <vt:lpstr>What is a language?</vt:lpstr>
      <vt:lpstr>Suppose S = {a,b,c}.  Some languages over S could be:</vt:lpstr>
      <vt:lpstr>Why do we care about Regular Languages?</vt:lpstr>
      <vt:lpstr>Regular Expressions</vt:lpstr>
      <vt:lpstr>Regular Expressions</vt:lpstr>
      <vt:lpstr>Examples</vt:lpstr>
      <vt:lpstr>Nondeterministic Finite Automata</vt:lpstr>
      <vt:lpstr>PowerPoint Presentation</vt:lpstr>
      <vt:lpstr>NFA Execution</vt:lpstr>
      <vt:lpstr>Deterministic Finite Automata</vt:lpstr>
      <vt:lpstr>DFA Execution</vt:lpstr>
      <vt:lpstr>Regular Languages</vt:lpstr>
      <vt:lpstr>Converting Regular Expressions to NFAs</vt:lpstr>
      <vt:lpstr>Converting Regular Expressions to NFAs</vt:lpstr>
      <vt:lpstr>Converting Regular Expressions to NFAs</vt:lpstr>
      <vt:lpstr>Example (ab* | a*b)*</vt:lpstr>
      <vt:lpstr>Example (ab* | a*b)*</vt:lpstr>
      <vt:lpstr>Converting NFAs to DFAs</vt:lpstr>
      <vt:lpstr>e-closure()</vt:lpstr>
      <vt:lpstr>Algorithm: Subset Construction</vt:lpstr>
      <vt:lpstr>Example 1: Subset Construction</vt:lpstr>
      <vt:lpstr>Example 1: Subset Construction</vt:lpstr>
      <vt:lpstr>Example 1: Subset Construction</vt:lpstr>
      <vt:lpstr>Example 1: Subset Construction</vt:lpstr>
      <vt:lpstr>Example 1: Subset Construction</vt:lpstr>
      <vt:lpstr>Example 1: Subset Construction</vt:lpstr>
      <vt:lpstr>Example 2: Subset Construction</vt:lpstr>
      <vt:lpstr>Example 2: Subset Construction</vt:lpstr>
      <vt:lpstr>Example 3: Subset Construction</vt:lpstr>
      <vt:lpstr>Converting DFAs to REs</vt:lpstr>
      <vt:lpstr>Example</vt:lpstr>
      <vt:lpstr>Example</vt:lpstr>
      <vt:lpstr>Example</vt:lpstr>
      <vt:lpstr>Example</vt:lpstr>
      <vt:lpstr>Describing Regular Languages</vt:lpstr>
      <vt:lpstr>Strings of (a|b)* that end in abb </vt:lpstr>
      <vt:lpstr>Strings of (a|b)* that don’t end in abb </vt:lpstr>
      <vt:lpstr>Strings of (a|b)* that don’t end in abb </vt:lpstr>
      <vt:lpstr>Suggestions for writing NFA/DFA/RE</vt:lpstr>
      <vt:lpstr>Non-Regular Languages</vt:lpstr>
    </vt:vector>
  </TitlesOfParts>
  <Company>George Mason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compiler?</dc:title>
  <dc:creator>white</dc:creator>
  <cp:lastModifiedBy>Microsoft account</cp:lastModifiedBy>
  <cp:revision>234</cp:revision>
  <dcterms:created xsi:type="dcterms:W3CDTF">2002-01-25T19:27:43Z</dcterms:created>
  <dcterms:modified xsi:type="dcterms:W3CDTF">2020-03-18T07:48:15Z</dcterms:modified>
</cp:coreProperties>
</file>