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1AC6-CE69-4943-9D42-BF831B5491B7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040D-A9BB-400E-80A8-C07DDB6540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1AC6-CE69-4943-9D42-BF831B5491B7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040D-A9BB-400E-80A8-C07DDB6540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1AC6-CE69-4943-9D42-BF831B5491B7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040D-A9BB-400E-80A8-C07DDB6540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1AC6-CE69-4943-9D42-BF831B5491B7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040D-A9BB-400E-80A8-C07DDB6540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1AC6-CE69-4943-9D42-BF831B5491B7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040D-A9BB-400E-80A8-C07DDB6540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1AC6-CE69-4943-9D42-BF831B5491B7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040D-A9BB-400E-80A8-C07DDB6540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1AC6-CE69-4943-9D42-BF831B5491B7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040D-A9BB-400E-80A8-C07DDB6540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1AC6-CE69-4943-9D42-BF831B5491B7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040D-A9BB-400E-80A8-C07DDB6540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1AC6-CE69-4943-9D42-BF831B5491B7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040D-A9BB-400E-80A8-C07DDB6540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1AC6-CE69-4943-9D42-BF831B5491B7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040D-A9BB-400E-80A8-C07DDB6540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1AC6-CE69-4943-9D42-BF831B5491B7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040D-A9BB-400E-80A8-C07DDB65407D}" type="slidenum">
              <a:rPr lang="ar-IQ" smtClean="0"/>
              <a:t>‹#›</a:t>
            </a:fld>
            <a:endParaRPr lang="ar-IQ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31AC6-CE69-4943-9D42-BF831B5491B7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4040D-A9BB-400E-80A8-C07DDB65407D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260648"/>
            <a:ext cx="4846211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7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548680"/>
            <a:ext cx="4680520" cy="5112568"/>
          </a:xfrm>
        </p:spPr>
      </p:pic>
    </p:spTree>
    <p:extLst>
      <p:ext uri="{BB962C8B-B14F-4D97-AF65-F5344CB8AC3E}">
        <p14:creationId xmlns:p14="http://schemas.microsoft.com/office/powerpoint/2010/main" val="1633874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548680"/>
            <a:ext cx="4846211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351608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TM02455519[[fn=الشتاء]]</Template>
  <TotalTime>3</TotalTime>
  <Words>0</Words>
  <Application>Microsoft Office PowerPoint</Application>
  <PresentationFormat>عرض على الشاشة (3:4)‏</PresentationFormat>
  <Paragraphs>0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Winter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</cp:revision>
  <dcterms:created xsi:type="dcterms:W3CDTF">2019-12-28T07:31:47Z</dcterms:created>
  <dcterms:modified xsi:type="dcterms:W3CDTF">2019-12-28T07:35:33Z</dcterms:modified>
</cp:coreProperties>
</file>