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79058-F906-4E29-879F-22C95601679C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01D40-2D3B-485F-B61A-09ABFE5F68B6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188640"/>
            <a:ext cx="4846211" cy="64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432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332656"/>
            <a:ext cx="4846211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7779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81994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TM02455519[[fn=الشتاء]]</Template>
  <TotalTime>1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Winter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2019-12-28T07:54:01Z</dcterms:created>
  <dcterms:modified xsi:type="dcterms:W3CDTF">2019-12-28T07:55:59Z</dcterms:modified>
</cp:coreProperties>
</file>