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DC45-FAD6-490E-8378-7EF98165E73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F27-9332-405C-B62E-4A0257916ED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DC45-FAD6-490E-8378-7EF98165E73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F27-9332-405C-B62E-4A0257916ED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DC45-FAD6-490E-8378-7EF98165E73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F27-9332-405C-B62E-4A0257916ED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DC45-FAD6-490E-8378-7EF98165E73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F27-9332-405C-B62E-4A0257916ED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DC45-FAD6-490E-8378-7EF98165E73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F27-9332-405C-B62E-4A0257916ED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DC45-FAD6-490E-8378-7EF98165E73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F27-9332-405C-B62E-4A0257916ED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DC45-FAD6-490E-8378-7EF98165E73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F27-9332-405C-B62E-4A0257916ED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DC45-FAD6-490E-8378-7EF98165E73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F27-9332-405C-B62E-4A0257916ED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DC45-FAD6-490E-8378-7EF98165E73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F27-9332-405C-B62E-4A0257916ED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DC45-FAD6-490E-8378-7EF98165E73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F27-9332-405C-B62E-4A0257916ED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DC45-FAD6-490E-8378-7EF98165E73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EF27-9332-405C-B62E-4A0257916EDC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DC45-FAD6-490E-8378-7EF98165E73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AEF27-9332-405C-B62E-4A0257916EDC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6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7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79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71777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TM02455519[[fn=الشتاء]]</Template>
  <TotalTime>2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Winter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2019-12-28T07:38:42Z</dcterms:created>
  <dcterms:modified xsi:type="dcterms:W3CDTF">2019-12-28T07:40:56Z</dcterms:modified>
</cp:coreProperties>
</file>