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C2B8-5787-4662-B1EF-83D12D06C402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F7126-FC17-4D12-86E9-02850FE4CEC7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9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188640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2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6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2687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2019-12-28T07:51:15Z</dcterms:created>
  <dcterms:modified xsi:type="dcterms:W3CDTF">2019-12-28T07:53:54Z</dcterms:modified>
</cp:coreProperties>
</file>