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57A7-A99F-4CA3-BC84-2B1546E21F58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331D8-E988-4564-9503-44F2629EA55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57A7-A99F-4CA3-BC84-2B1546E21F58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331D8-E988-4564-9503-44F2629EA55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57A7-A99F-4CA3-BC84-2B1546E21F58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331D8-E988-4564-9503-44F2629EA55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57A7-A99F-4CA3-BC84-2B1546E21F58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331D8-E988-4564-9503-44F2629EA55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57A7-A99F-4CA3-BC84-2B1546E21F58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331D8-E988-4564-9503-44F2629EA55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57A7-A99F-4CA3-BC84-2B1546E21F58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331D8-E988-4564-9503-44F2629EA55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57A7-A99F-4CA3-BC84-2B1546E21F58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331D8-E988-4564-9503-44F2629EA55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57A7-A99F-4CA3-BC84-2B1546E21F58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331D8-E988-4564-9503-44F2629EA55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57A7-A99F-4CA3-BC84-2B1546E21F58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331D8-E988-4564-9503-44F2629EA55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57A7-A99F-4CA3-BC84-2B1546E21F58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331D8-E988-4564-9503-44F2629EA55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57A7-A99F-4CA3-BC84-2B1546E21F58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331D8-E988-4564-9503-44F2629EA559}" type="slidenum">
              <a:rPr lang="ar-IQ" smtClean="0"/>
              <a:t>‹#›</a:t>
            </a:fld>
            <a:endParaRPr lang="ar-IQ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E57A7-A99F-4CA3-BC84-2B1546E21F58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331D8-E988-4564-9503-44F2629EA559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1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620688"/>
            <a:ext cx="4846211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723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260648"/>
            <a:ext cx="4846211" cy="640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337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332656"/>
            <a:ext cx="4846211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941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332656"/>
            <a:ext cx="4846211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711249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TM02455519[[fn=الشتاء]]</Template>
  <TotalTime>2</TotalTime>
  <Words>0</Words>
  <Application>Microsoft Office PowerPoint</Application>
  <PresentationFormat>عرض على الشاشة (3:4)‏</PresentationFormat>
  <Paragraphs>0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Winter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1</cp:revision>
  <dcterms:created xsi:type="dcterms:W3CDTF">2019-12-28T07:35:42Z</dcterms:created>
  <dcterms:modified xsi:type="dcterms:W3CDTF">2019-12-28T07:38:29Z</dcterms:modified>
</cp:coreProperties>
</file>