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35C4-BA9A-41AB-83D6-A361C15856A5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B3B0-4C91-4467-98D2-67E28E7E4765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76672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2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5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19822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2019-12-28T07:43:57Z</dcterms:created>
  <dcterms:modified xsi:type="dcterms:W3CDTF">2019-12-28T07:46:10Z</dcterms:modified>
</cp:coreProperties>
</file>