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7F77-40B5-4B92-92F4-177A4D8F5256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F294-449C-4FF2-8BB4-5459EDF75896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188640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5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116632"/>
            <a:ext cx="4846211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29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7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97453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2019-12-28T07:41:03Z</dcterms:created>
  <dcterms:modified xsi:type="dcterms:W3CDTF">2019-12-28T07:43:51Z</dcterms:modified>
</cp:coreProperties>
</file>