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AC7E4-2255-48F2-86E9-874A23EAC6C4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70A1-2B5A-44A3-B968-586CAACA515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AC7E4-2255-48F2-86E9-874A23EAC6C4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70A1-2B5A-44A3-B968-586CAACA515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AC7E4-2255-48F2-86E9-874A23EAC6C4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70A1-2B5A-44A3-B968-586CAACA515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AC7E4-2255-48F2-86E9-874A23EAC6C4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70A1-2B5A-44A3-B968-586CAACA515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AC7E4-2255-48F2-86E9-874A23EAC6C4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70A1-2B5A-44A3-B968-586CAACA515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AC7E4-2255-48F2-86E9-874A23EAC6C4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70A1-2B5A-44A3-B968-586CAACA515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AC7E4-2255-48F2-86E9-874A23EAC6C4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70A1-2B5A-44A3-B968-586CAACA515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AC7E4-2255-48F2-86E9-874A23EAC6C4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70A1-2B5A-44A3-B968-586CAACA515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AC7E4-2255-48F2-86E9-874A23EAC6C4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70A1-2B5A-44A3-B968-586CAACA515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AC7E4-2255-48F2-86E9-874A23EAC6C4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70A1-2B5A-44A3-B968-586CAACA515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AC7E4-2255-48F2-86E9-874A23EAC6C4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870A1-2B5A-44A3-B968-586CAACA5158}" type="slidenum">
              <a:rPr lang="ar-IQ" smtClean="0"/>
              <a:t>‹#›</a:t>
            </a:fld>
            <a:endParaRPr lang="ar-IQ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AC7E4-2255-48F2-86E9-874A23EAC6C4}" type="datetimeFigureOut">
              <a:rPr lang="ar-IQ" smtClean="0"/>
              <a:t>02/05/1441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870A1-2B5A-44A3-B968-586CAACA5158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1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548680"/>
            <a:ext cx="4846211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005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548680"/>
            <a:ext cx="4846211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775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0"/>
            <a:ext cx="48462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322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894" y="620688"/>
            <a:ext cx="4846211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749999"/>
      </p:ext>
    </p:extLst>
  </p:cSld>
  <p:clrMapOvr>
    <a:masterClrMapping/>
  </p:clrMapOvr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TM02455519[[fn=الشتاء]]</Template>
  <TotalTime>1</TotalTime>
  <Words>0</Words>
  <Application>Microsoft Office PowerPoint</Application>
  <PresentationFormat>عرض على الشاشة (3:4)‏</PresentationFormat>
  <Paragraphs>0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Winter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1</cp:revision>
  <dcterms:created xsi:type="dcterms:W3CDTF">2019-12-28T07:49:03Z</dcterms:created>
  <dcterms:modified xsi:type="dcterms:W3CDTF">2019-12-28T07:51:01Z</dcterms:modified>
</cp:coreProperties>
</file>