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6DAB-4B20-4236-A5C7-55122D91931A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2D63-4DBE-43B5-950F-D64ACFA0A10C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76672"/>
            <a:ext cx="484621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7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2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323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2019-12-28T07:46:17Z</dcterms:created>
  <dcterms:modified xsi:type="dcterms:W3CDTF">2019-12-28T07:49:00Z</dcterms:modified>
</cp:coreProperties>
</file>